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8"/>
  </p:notesMasterIdLst>
  <p:handoutMasterIdLst>
    <p:handoutMasterId r:id="rId29"/>
  </p:handoutMasterIdLst>
  <p:sldIdLst>
    <p:sldId id="256" r:id="rId2"/>
    <p:sldId id="280" r:id="rId3"/>
    <p:sldId id="276" r:id="rId4"/>
    <p:sldId id="277" r:id="rId5"/>
    <p:sldId id="281" r:id="rId6"/>
    <p:sldId id="282" r:id="rId7"/>
    <p:sldId id="273" r:id="rId8"/>
    <p:sldId id="274" r:id="rId9"/>
    <p:sldId id="275" r:id="rId10"/>
    <p:sldId id="278" r:id="rId11"/>
    <p:sldId id="279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6" r:id="rId21"/>
    <p:sldId id="270" r:id="rId22"/>
    <p:sldId id="271" r:id="rId23"/>
    <p:sldId id="272" r:id="rId24"/>
    <p:sldId id="267" r:id="rId25"/>
    <p:sldId id="268" r:id="rId26"/>
    <p:sldId id="26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1F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F6EF1B-B238-4AE6-B5E6-517D272D2DA8}" v="1851" dt="2019-01-08T18:26:16.544"/>
    <p1510:client id="{E61EE006-7AE1-114B-89B4-A7D65BC815D7}" v="52" dt="2019-01-09T03:55:29.10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93"/>
    <p:restoredTop sz="94704"/>
  </p:normalViewPr>
  <p:slideViewPr>
    <p:cSldViewPr snapToGrid="0" snapToObjects="1">
      <p:cViewPr varScale="1">
        <p:scale>
          <a:sx n="122" d="100"/>
          <a:sy n="122" d="100"/>
        </p:scale>
        <p:origin x="216" y="2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, Lixing" userId="d86a4794-d57c-4f6d-acee-3349d9d3edfc" providerId="ADAL" clId="{C22CFC7D-4CFF-3949-BBCC-B4ADD21FB069}"/>
  </pc:docChgLst>
  <pc:docChgLst>
    <pc:chgData name="Song, Lixing" userId="d86a4794-d57c-4f6d-acee-3349d9d3edfc" providerId="ADAL" clId="{560DAE8F-EC11-0B4B-88CC-7E2C494E737F}"/>
  </pc:docChgLst>
  <pc:docChgLst>
    <pc:chgData name="Hewner, Michael P" userId="S::hewner@rose-hulman.edu::7f3f83dd-6dfb-4127-a87f-c1714bd4fac9" providerId="AD" clId="Web-{BED898F0-5C4E-4E2B-05B8-62EB02E2E38B}"/>
    <pc:docChg chg="modSld">
      <pc:chgData name="Hewner, Michael P" userId="S::hewner@rose-hulman.edu::7f3f83dd-6dfb-4127-a87f-c1714bd4fac9" providerId="AD" clId="Web-{BED898F0-5C4E-4E2B-05B8-62EB02E2E38B}" dt="2018-12-18T12:49:30.248" v="8" actId="20577"/>
      <pc:docMkLst>
        <pc:docMk/>
      </pc:docMkLst>
    </pc:docChg>
  </pc:docChgLst>
  <pc:docChgLst>
    <pc:chgData name="Song, Lixing" userId="d86a4794-d57c-4f6d-acee-3349d9d3edfc" providerId="ADAL" clId="{9F0C0119-4A4E-FD49-92D0-D1E0275E8FC9}"/>
    <pc:docChg chg="modSld">
      <pc:chgData name="Song, Lixing" userId="d86a4794-d57c-4f6d-acee-3349d9d3edfc" providerId="ADAL" clId="{9F0C0119-4A4E-FD49-92D0-D1E0275E8FC9}" dt="2018-12-18T02:23:53.605" v="50"/>
      <pc:docMkLst>
        <pc:docMk/>
      </pc:docMkLst>
    </pc:docChg>
  </pc:docChgLst>
  <pc:docChgLst>
    <pc:chgData name="Hewner, Michael P" userId="S::hewner@rose-hulman.edu::7f3f83dd-6dfb-4127-a87f-c1714bd4fac9" providerId="AD" clId="Web-{8A75AB8D-89EF-8CD1-A468-00DA4915BB3A}"/>
    <pc:docChg chg="addSld modSld">
      <pc:chgData name="Hewner, Michael P" userId="S::hewner@rose-hulman.edu::7f3f83dd-6dfb-4127-a87f-c1714bd4fac9" providerId="AD" clId="Web-{8A75AB8D-89EF-8CD1-A468-00DA4915BB3A}" dt="2018-12-14T19:47:49.507" v="13" actId="20577"/>
      <pc:docMkLst>
        <pc:docMk/>
      </pc:docMkLst>
      <pc:sldChg chg="modSp">
        <pc:chgData name="Hewner, Michael P" userId="S::hewner@rose-hulman.edu::7f3f83dd-6dfb-4127-a87f-c1714bd4fac9" providerId="AD" clId="Web-{8A75AB8D-89EF-8CD1-A468-00DA4915BB3A}" dt="2018-12-14T19:14:32.473" v="7" actId="20577"/>
        <pc:sldMkLst>
          <pc:docMk/>
          <pc:sldMk cId="745928513" sldId="257"/>
        </pc:sldMkLst>
        <pc:spChg chg="mod">
          <ac:chgData name="Hewner, Michael P" userId="S::hewner@rose-hulman.edu::7f3f83dd-6dfb-4127-a87f-c1714bd4fac9" providerId="AD" clId="Web-{8A75AB8D-89EF-8CD1-A468-00DA4915BB3A}" dt="2018-12-14T19:14:32.473" v="7" actId="20577"/>
          <ac:spMkLst>
            <pc:docMk/>
            <pc:sldMk cId="745928513" sldId="257"/>
            <ac:spMk id="85" creationId="{00000000-0000-0000-0000-000000000000}"/>
          </ac:spMkLst>
        </pc:spChg>
      </pc:sldChg>
    </pc:docChg>
  </pc:docChgLst>
  <pc:docChgLst>
    <pc:chgData name="Song, Lixing" userId="S::song3@rose-hulman.edu::d86a4794-d57c-4f6d-acee-3349d9d3edfc" providerId="AD" clId="Web-{A444728C-76FF-E237-8848-EF04C33607FA}"/>
    <pc:docChg chg="addSld modSld sldOrd">
      <pc:chgData name="Song, Lixing" userId="S::song3@rose-hulman.edu::d86a4794-d57c-4f6d-acee-3349d9d3edfc" providerId="AD" clId="Web-{A444728C-76FF-E237-8848-EF04C33607FA}" dt="2018-12-14T22:48:06.531" v="108" actId="20577"/>
      <pc:docMkLst>
        <pc:docMk/>
      </pc:docMkLst>
    </pc:docChg>
  </pc:docChgLst>
  <pc:docChgLst>
    <pc:chgData name="Song, Lixing" userId="d86a4794-d57c-4f6d-acee-3349d9d3edfc" providerId="ADAL" clId="{6256184C-17FA-4944-87C5-3041B62521D9}"/>
  </pc:docChgLst>
  <pc:docChgLst>
    <pc:chgData name="Song, Lixing" userId="d86a4794-d57c-4f6d-acee-3349d9d3edfc" providerId="ADAL" clId="{63E5B0BA-7CA7-664C-A874-0CD1DDB96575}"/>
  </pc:docChgLst>
  <pc:docChgLst>
    <pc:chgData name="Song, Lixing" userId="d86a4794-d57c-4f6d-acee-3349d9d3edfc" providerId="ADAL" clId="{9E87C597-9CCC-9D40-AF98-FA57E59EE777}"/>
  </pc:docChgLst>
  <pc:docChgLst>
    <pc:chgData name="Song, Lixing" userId="d86a4794-d57c-4f6d-acee-3349d9d3edfc" providerId="ADAL" clId="{41CAD8FE-0633-0C44-91B6-9FBD914D6317}"/>
  </pc:docChgLst>
  <pc:docChgLst>
    <pc:chgData name="Song, Lixing" userId="d86a4794-d57c-4f6d-acee-3349d9d3edfc" providerId="ADAL" clId="{15F38F77-5154-6344-B0CC-E8BE3C6E9BB9}"/>
  </pc:docChgLst>
  <pc:docChgLst>
    <pc:chgData name="Song, Lixing" userId="d86a4794-d57c-4f6d-acee-3349d9d3edfc" providerId="ADAL" clId="{7BB45646-90E1-44D8-AF19-297232EBBE5C}"/>
    <pc:docChg chg="custSel addSld modSld">
      <pc:chgData name="Song, Lixing" userId="d86a4794-d57c-4f6d-acee-3349d9d3edfc" providerId="ADAL" clId="{7BB45646-90E1-44D8-AF19-297232EBBE5C}" dt="2019-01-03T21:42:56.782" v="270"/>
      <pc:docMkLst>
        <pc:docMk/>
      </pc:docMkLst>
      <pc:sldChg chg="modSp">
        <pc:chgData name="Song, Lixing" userId="d86a4794-d57c-4f6d-acee-3349d9d3edfc" providerId="ADAL" clId="{7BB45646-90E1-44D8-AF19-297232EBBE5C}" dt="2019-01-03T19:43:34.504" v="14" actId="20577"/>
        <pc:sldMkLst>
          <pc:docMk/>
          <pc:sldMk cId="745928513" sldId="257"/>
        </pc:sldMkLst>
        <pc:spChg chg="mod">
          <ac:chgData name="Song, Lixing" userId="d86a4794-d57c-4f6d-acee-3349d9d3edfc" providerId="ADAL" clId="{7BB45646-90E1-44D8-AF19-297232EBBE5C}" dt="2019-01-03T19:43:34.504" v="14" actId="20577"/>
          <ac:spMkLst>
            <pc:docMk/>
            <pc:sldMk cId="745928513" sldId="257"/>
            <ac:spMk id="85" creationId="{00000000-0000-0000-0000-000000000000}"/>
          </ac:spMkLst>
        </pc:spChg>
      </pc:sldChg>
    </pc:docChg>
  </pc:docChgLst>
  <pc:docChgLst>
    <pc:chgData name="Song, Lixing" userId="d86a4794-d57c-4f6d-acee-3349d9d3edfc" providerId="ADAL" clId="{3DB7AE05-0F07-FE4F-998C-F915C7572059}"/>
  </pc:docChgLst>
  <pc:docChgLst>
    <pc:chgData name="Song, Lixing" userId="d86a4794-d57c-4f6d-acee-3349d9d3edfc" providerId="ADAL" clId="{E6A4A57A-7BA1-4943-B287-0650F3813B88}"/>
  </pc:docChgLst>
  <pc:docChgLst>
    <pc:chgData name="Song, Lixing" userId="d86a4794-d57c-4f6d-acee-3349d9d3edfc" providerId="ADAL" clId="{57BE710F-CAAC-5C4C-B1E2-33D10347FAC9}"/>
  </pc:docChgLst>
  <pc:docChgLst>
    <pc:chgData name="Song, Lixing" userId="d86a4794-d57c-4f6d-acee-3349d9d3edfc" providerId="ADAL" clId="{8625469A-439A-40A6-B264-B2CE96E9A185}"/>
    <pc:docChg chg="undo custSel addSld delSld modSld sldOrd">
      <pc:chgData name="Song, Lixing" userId="d86a4794-d57c-4f6d-acee-3349d9d3edfc" providerId="ADAL" clId="{8625469A-439A-40A6-B264-B2CE96E9A185}" dt="2019-01-03T19:06:03.281" v="1853" actId="20577"/>
      <pc:docMkLst>
        <pc:docMk/>
      </pc:docMkLst>
      <pc:sldChg chg="addSp delSp modSp">
        <pc:chgData name="Song, Lixing" userId="d86a4794-d57c-4f6d-acee-3349d9d3edfc" providerId="ADAL" clId="{8625469A-439A-40A6-B264-B2CE96E9A185}" dt="2019-01-02T22:36:42.591" v="1654" actId="20577"/>
        <pc:sldMkLst>
          <pc:docMk/>
          <pc:sldMk cId="25011158" sldId="256"/>
        </pc:sldMkLst>
        <pc:spChg chg="mod">
          <ac:chgData name="Song, Lixing" userId="d86a4794-d57c-4f6d-acee-3349d9d3edfc" providerId="ADAL" clId="{8625469A-439A-40A6-B264-B2CE96E9A185}" dt="2019-01-02T21:30:15.997" v="10" actId="20577"/>
          <ac:spMkLst>
            <pc:docMk/>
            <pc:sldMk cId="25011158" sldId="256"/>
            <ac:spMk id="2" creationId="{6DDA001A-43E3-1449-893B-948F2BFF68B6}"/>
          </ac:spMkLst>
        </pc:spChg>
        <pc:spChg chg="del">
          <ac:chgData name="Song, Lixing" userId="d86a4794-d57c-4f6d-acee-3349d9d3edfc" providerId="ADAL" clId="{8625469A-439A-40A6-B264-B2CE96E9A185}" dt="2019-01-02T21:30:19.034" v="11" actId="478"/>
          <ac:spMkLst>
            <pc:docMk/>
            <pc:sldMk cId="25011158" sldId="256"/>
            <ac:spMk id="4" creationId="{274FCC87-5C4D-5848-8347-13F19BA1FA30}"/>
          </ac:spMkLst>
        </pc:spChg>
        <pc:spChg chg="add">
          <ac:chgData name="Song, Lixing" userId="d86a4794-d57c-4f6d-acee-3349d9d3edfc" providerId="ADAL" clId="{8625469A-439A-40A6-B264-B2CE96E9A185}" dt="2019-01-02T22:36:42.591" v="1654" actId="20577"/>
          <ac:spMkLst>
            <pc:docMk/>
            <pc:sldMk cId="25011158" sldId="256"/>
            <ac:spMk id="5" creationId="{25AC140F-42F8-4847-81A4-723A83BF5DA5}"/>
          </ac:spMkLst>
        </pc:spChg>
      </pc:sldChg>
      <pc:sldChg chg="modSp">
        <pc:chgData name="Song, Lixing" userId="d86a4794-d57c-4f6d-acee-3349d9d3edfc" providerId="ADAL" clId="{8625469A-439A-40A6-B264-B2CE96E9A185}" dt="2019-01-02T21:51:51.739" v="435" actId="20577"/>
        <pc:sldMkLst>
          <pc:docMk/>
          <pc:sldMk cId="745928513" sldId="257"/>
        </pc:sldMkLst>
        <pc:spChg chg="mod">
          <ac:chgData name="Song, Lixing" userId="d86a4794-d57c-4f6d-acee-3349d9d3edfc" providerId="ADAL" clId="{8625469A-439A-40A6-B264-B2CE96E9A185}" dt="2019-01-02T21:51:51.739" v="435" actId="20577"/>
          <ac:spMkLst>
            <pc:docMk/>
            <pc:sldMk cId="745928513" sldId="257"/>
            <ac:spMk id="85" creationId="{00000000-0000-0000-0000-000000000000}"/>
          </ac:spMkLst>
        </pc:spChg>
      </pc:sldChg>
      <pc:sldChg chg="modSp add">
        <pc:chgData name="Song, Lixing" userId="d86a4794-d57c-4f6d-acee-3349d9d3edfc" providerId="ADAL" clId="{8625469A-439A-40A6-B264-B2CE96E9A185}" dt="2019-01-03T19:05:25.258" v="1813" actId="1076"/>
        <pc:sldMkLst>
          <pc:docMk/>
          <pc:sldMk cId="3434009481" sldId="266"/>
        </pc:sldMkLst>
        <pc:spChg chg="mod">
          <ac:chgData name="Song, Lixing" userId="d86a4794-d57c-4f6d-acee-3349d9d3edfc" providerId="ADAL" clId="{8625469A-439A-40A6-B264-B2CE96E9A185}" dt="2019-01-03T19:05:02.352" v="1810" actId="1076"/>
          <ac:spMkLst>
            <pc:docMk/>
            <pc:sldMk cId="3434009481" sldId="266"/>
            <ac:spMk id="188" creationId="{00000000-0000-0000-0000-000000000000}"/>
          </ac:spMkLst>
        </pc:spChg>
        <pc:spChg chg="mod">
          <ac:chgData name="Song, Lixing" userId="d86a4794-d57c-4f6d-acee-3349d9d3edfc" providerId="ADAL" clId="{8625469A-439A-40A6-B264-B2CE96E9A185}" dt="2019-01-03T19:05:13.023" v="1811" actId="1076"/>
          <ac:spMkLst>
            <pc:docMk/>
            <pc:sldMk cId="3434009481" sldId="266"/>
            <ac:spMk id="189" creationId="{00000000-0000-0000-0000-000000000000}"/>
          </ac:spMkLst>
        </pc:spChg>
        <pc:spChg chg="mod">
          <ac:chgData name="Song, Lixing" userId="d86a4794-d57c-4f6d-acee-3349d9d3edfc" providerId="ADAL" clId="{8625469A-439A-40A6-B264-B2CE96E9A185}" dt="2019-01-03T19:05:13.023" v="1811" actId="1076"/>
          <ac:spMkLst>
            <pc:docMk/>
            <pc:sldMk cId="3434009481" sldId="266"/>
            <ac:spMk id="190" creationId="{00000000-0000-0000-0000-000000000000}"/>
          </ac:spMkLst>
        </pc:spChg>
        <pc:spChg chg="mod">
          <ac:chgData name="Song, Lixing" userId="d86a4794-d57c-4f6d-acee-3349d9d3edfc" providerId="ADAL" clId="{8625469A-439A-40A6-B264-B2CE96E9A185}" dt="2019-01-03T19:05:13.023" v="1811" actId="1076"/>
          <ac:spMkLst>
            <pc:docMk/>
            <pc:sldMk cId="3434009481" sldId="266"/>
            <ac:spMk id="191" creationId="{00000000-0000-0000-0000-000000000000}"/>
          </ac:spMkLst>
        </pc:spChg>
        <pc:spChg chg="mod">
          <ac:chgData name="Song, Lixing" userId="d86a4794-d57c-4f6d-acee-3349d9d3edfc" providerId="ADAL" clId="{8625469A-439A-40A6-B264-B2CE96E9A185}" dt="2019-01-03T19:05:13.023" v="1811" actId="1076"/>
          <ac:spMkLst>
            <pc:docMk/>
            <pc:sldMk cId="3434009481" sldId="266"/>
            <ac:spMk id="192" creationId="{00000000-0000-0000-0000-000000000000}"/>
          </ac:spMkLst>
        </pc:spChg>
        <pc:spChg chg="mod">
          <ac:chgData name="Song, Lixing" userId="d86a4794-d57c-4f6d-acee-3349d9d3edfc" providerId="ADAL" clId="{8625469A-439A-40A6-B264-B2CE96E9A185}" dt="2019-01-03T19:05:13.023" v="1811" actId="1076"/>
          <ac:spMkLst>
            <pc:docMk/>
            <pc:sldMk cId="3434009481" sldId="266"/>
            <ac:spMk id="193" creationId="{00000000-0000-0000-0000-000000000000}"/>
          </ac:spMkLst>
        </pc:spChg>
        <pc:spChg chg="mod">
          <ac:chgData name="Song, Lixing" userId="d86a4794-d57c-4f6d-acee-3349d9d3edfc" providerId="ADAL" clId="{8625469A-439A-40A6-B264-B2CE96E9A185}" dt="2019-01-03T19:05:13.023" v="1811" actId="1076"/>
          <ac:spMkLst>
            <pc:docMk/>
            <pc:sldMk cId="3434009481" sldId="266"/>
            <ac:spMk id="194" creationId="{00000000-0000-0000-0000-000000000000}"/>
          </ac:spMkLst>
        </pc:spChg>
        <pc:spChg chg="mod">
          <ac:chgData name="Song, Lixing" userId="d86a4794-d57c-4f6d-acee-3349d9d3edfc" providerId="ADAL" clId="{8625469A-439A-40A6-B264-B2CE96E9A185}" dt="2019-01-03T19:05:25.258" v="1813" actId="1076"/>
          <ac:spMkLst>
            <pc:docMk/>
            <pc:sldMk cId="3434009481" sldId="266"/>
            <ac:spMk id="195" creationId="{00000000-0000-0000-0000-000000000000}"/>
          </ac:spMkLst>
        </pc:spChg>
        <pc:spChg chg="mod">
          <ac:chgData name="Song, Lixing" userId="d86a4794-d57c-4f6d-acee-3349d9d3edfc" providerId="ADAL" clId="{8625469A-439A-40A6-B264-B2CE96E9A185}" dt="2019-01-03T19:05:21.237" v="1812" actId="1076"/>
          <ac:spMkLst>
            <pc:docMk/>
            <pc:sldMk cId="3434009481" sldId="266"/>
            <ac:spMk id="201" creationId="{00000000-0000-0000-0000-000000000000}"/>
          </ac:spMkLst>
        </pc:spChg>
        <pc:cxnChg chg="mod">
          <ac:chgData name="Song, Lixing" userId="d86a4794-d57c-4f6d-acee-3349d9d3edfc" providerId="ADAL" clId="{8625469A-439A-40A6-B264-B2CE96E9A185}" dt="2019-01-03T19:05:25.258" v="1813" actId="1076"/>
          <ac:cxnSpMkLst>
            <pc:docMk/>
            <pc:sldMk cId="3434009481" sldId="266"/>
            <ac:cxnSpMk id="197" creationId="{00000000-0000-0000-0000-000000000000}"/>
          </ac:cxnSpMkLst>
        </pc:cxnChg>
        <pc:cxnChg chg="mod">
          <ac:chgData name="Song, Lixing" userId="d86a4794-d57c-4f6d-acee-3349d9d3edfc" providerId="ADAL" clId="{8625469A-439A-40A6-B264-B2CE96E9A185}" dt="2019-01-03T19:05:13.023" v="1811" actId="1076"/>
          <ac:cxnSpMkLst>
            <pc:docMk/>
            <pc:sldMk cId="3434009481" sldId="266"/>
            <ac:cxnSpMk id="200" creationId="{00000000-0000-0000-0000-000000000000}"/>
          </ac:cxnSpMkLst>
        </pc:cxnChg>
        <pc:cxnChg chg="mod">
          <ac:chgData name="Song, Lixing" userId="d86a4794-d57c-4f6d-acee-3349d9d3edfc" providerId="ADAL" clId="{8625469A-439A-40A6-B264-B2CE96E9A185}" dt="2019-01-03T19:05:21.237" v="1812" actId="1076"/>
          <ac:cxnSpMkLst>
            <pc:docMk/>
            <pc:sldMk cId="3434009481" sldId="266"/>
            <ac:cxnSpMk id="202" creationId="{00000000-0000-0000-0000-000000000000}"/>
          </ac:cxnSpMkLst>
        </pc:cxnChg>
      </pc:sldChg>
      <pc:sldChg chg="addSp modSp add ord modAnim">
        <pc:chgData name="Song, Lixing" userId="d86a4794-d57c-4f6d-acee-3349d9d3edfc" providerId="ADAL" clId="{8625469A-439A-40A6-B264-B2CE96E9A185}" dt="2019-01-03T19:01:08.165" v="1788" actId="20577"/>
        <pc:sldMkLst>
          <pc:docMk/>
          <pc:sldMk cId="3668256398" sldId="267"/>
        </pc:sldMkLst>
        <pc:spChg chg="add mod">
          <ac:chgData name="Song, Lixing" userId="d86a4794-d57c-4f6d-acee-3349d9d3edfc" providerId="ADAL" clId="{8625469A-439A-40A6-B264-B2CE96E9A185}" dt="2019-01-02T22:53:12.307" v="1750" actId="1076"/>
          <ac:spMkLst>
            <pc:docMk/>
            <pc:sldMk cId="3668256398" sldId="267"/>
            <ac:spMk id="2" creationId="{3B6CD349-5264-4A3A-856D-7C47AC98D3B2}"/>
          </ac:spMkLst>
        </pc:spChg>
        <pc:spChg chg="add mod">
          <ac:chgData name="Song, Lixing" userId="d86a4794-d57c-4f6d-acee-3349d9d3edfc" providerId="ADAL" clId="{8625469A-439A-40A6-B264-B2CE96E9A185}" dt="2019-01-02T22:53:19.441" v="1753" actId="1076"/>
          <ac:spMkLst>
            <pc:docMk/>
            <pc:sldMk cId="3668256398" sldId="267"/>
            <ac:spMk id="3" creationId="{E47857FF-F525-46EC-835D-25B520319C91}"/>
          </ac:spMkLst>
        </pc:spChg>
        <pc:spChg chg="add mod">
          <ac:chgData name="Song, Lixing" userId="d86a4794-d57c-4f6d-acee-3349d9d3edfc" providerId="ADAL" clId="{8625469A-439A-40A6-B264-B2CE96E9A185}" dt="2019-01-02T22:53:34.389" v="1757" actId="1076"/>
          <ac:spMkLst>
            <pc:docMk/>
            <pc:sldMk cId="3668256398" sldId="267"/>
            <ac:spMk id="4" creationId="{013DCAFB-66FB-4BC8-B31F-E1C6E91F305A}"/>
          </ac:spMkLst>
        </pc:spChg>
        <pc:spChg chg="mod">
          <ac:chgData name="Song, Lixing" userId="d86a4794-d57c-4f6d-acee-3349d9d3edfc" providerId="ADAL" clId="{8625469A-439A-40A6-B264-B2CE96E9A185}" dt="2019-01-02T22:53:28.608" v="1755" actId="20577"/>
          <ac:spMkLst>
            <pc:docMk/>
            <pc:sldMk cId="3668256398" sldId="267"/>
            <ac:spMk id="211" creationId="{00000000-0000-0000-0000-000000000000}"/>
          </ac:spMkLst>
        </pc:spChg>
      </pc:sldChg>
      <pc:sldChg chg="addSp delSp modSp add">
        <pc:chgData name="Song, Lixing" userId="d86a4794-d57c-4f6d-acee-3349d9d3edfc" providerId="ADAL" clId="{8625469A-439A-40A6-B264-B2CE96E9A185}" dt="2019-01-03T19:03:31.983" v="1803" actId="1076"/>
        <pc:sldMkLst>
          <pc:docMk/>
          <pc:sldMk cId="2653166520" sldId="268"/>
        </pc:sldMkLst>
        <pc:spChg chg="del">
          <ac:chgData name="Song, Lixing" userId="d86a4794-d57c-4f6d-acee-3349d9d3edfc" providerId="ADAL" clId="{8625469A-439A-40A6-B264-B2CE96E9A185}" dt="2019-01-03T19:03:18.060" v="1790" actId="478"/>
          <ac:spMkLst>
            <pc:docMk/>
            <pc:sldMk cId="2653166520" sldId="268"/>
            <ac:spMk id="154" creationId="{00000000-0000-0000-0000-000000000000}"/>
          </ac:spMkLst>
        </pc:spChg>
        <pc:spChg chg="del">
          <ac:chgData name="Song, Lixing" userId="d86a4794-d57c-4f6d-acee-3349d9d3edfc" providerId="ADAL" clId="{8625469A-439A-40A6-B264-B2CE96E9A185}" dt="2019-01-03T19:03:20.956" v="1793" actId="478"/>
          <ac:spMkLst>
            <pc:docMk/>
            <pc:sldMk cId="2653166520" sldId="268"/>
            <ac:spMk id="155" creationId="{00000000-0000-0000-0000-000000000000}"/>
          </ac:spMkLst>
        </pc:spChg>
        <pc:spChg chg="del">
          <ac:chgData name="Song, Lixing" userId="d86a4794-d57c-4f6d-acee-3349d9d3edfc" providerId="ADAL" clId="{8625469A-439A-40A6-B264-B2CE96E9A185}" dt="2019-01-03T19:03:20.409" v="1792" actId="478"/>
          <ac:spMkLst>
            <pc:docMk/>
            <pc:sldMk cId="2653166520" sldId="268"/>
            <ac:spMk id="156" creationId="{00000000-0000-0000-0000-000000000000}"/>
          </ac:spMkLst>
        </pc:spChg>
        <pc:spChg chg="del">
          <ac:chgData name="Song, Lixing" userId="d86a4794-d57c-4f6d-acee-3349d9d3edfc" providerId="ADAL" clId="{8625469A-439A-40A6-B264-B2CE96E9A185}" dt="2019-01-03T19:03:19.901" v="1791" actId="478"/>
          <ac:spMkLst>
            <pc:docMk/>
            <pc:sldMk cId="2653166520" sldId="268"/>
            <ac:spMk id="157" creationId="{00000000-0000-0000-0000-000000000000}"/>
          </ac:spMkLst>
        </pc:spChg>
        <pc:spChg chg="del">
          <ac:chgData name="Song, Lixing" userId="d86a4794-d57c-4f6d-acee-3349d9d3edfc" providerId="ADAL" clId="{8625469A-439A-40A6-B264-B2CE96E9A185}" dt="2019-01-03T19:03:21.390" v="1794" actId="478"/>
          <ac:spMkLst>
            <pc:docMk/>
            <pc:sldMk cId="2653166520" sldId="268"/>
            <ac:spMk id="158" creationId="{00000000-0000-0000-0000-000000000000}"/>
          </ac:spMkLst>
        </pc:spChg>
        <pc:spChg chg="del">
          <ac:chgData name="Song, Lixing" userId="d86a4794-d57c-4f6d-acee-3349d9d3edfc" providerId="ADAL" clId="{8625469A-439A-40A6-B264-B2CE96E9A185}" dt="2019-01-03T19:03:22.896" v="1797" actId="478"/>
          <ac:spMkLst>
            <pc:docMk/>
            <pc:sldMk cId="2653166520" sldId="268"/>
            <ac:spMk id="159" creationId="{00000000-0000-0000-0000-000000000000}"/>
          </ac:spMkLst>
        </pc:spChg>
        <pc:spChg chg="del">
          <ac:chgData name="Song, Lixing" userId="d86a4794-d57c-4f6d-acee-3349d9d3edfc" providerId="ADAL" clId="{8625469A-439A-40A6-B264-B2CE96E9A185}" dt="2019-01-03T19:03:23.498" v="1798" actId="478"/>
          <ac:spMkLst>
            <pc:docMk/>
            <pc:sldMk cId="2653166520" sldId="268"/>
            <ac:spMk id="160" creationId="{00000000-0000-0000-0000-000000000000}"/>
          </ac:spMkLst>
        </pc:spChg>
        <pc:spChg chg="del">
          <ac:chgData name="Song, Lixing" userId="d86a4794-d57c-4f6d-acee-3349d9d3edfc" providerId="ADAL" clId="{8625469A-439A-40A6-B264-B2CE96E9A185}" dt="2019-01-03T19:03:21.808" v="1795" actId="478"/>
          <ac:spMkLst>
            <pc:docMk/>
            <pc:sldMk cId="2653166520" sldId="268"/>
            <ac:spMk id="161" creationId="{00000000-0000-0000-0000-000000000000}"/>
          </ac:spMkLst>
        </pc:spChg>
        <pc:spChg chg="del mod">
          <ac:chgData name="Song, Lixing" userId="d86a4794-d57c-4f6d-acee-3349d9d3edfc" providerId="ADAL" clId="{8625469A-439A-40A6-B264-B2CE96E9A185}" dt="2019-01-03T19:03:24.697" v="1800" actId="478"/>
          <ac:spMkLst>
            <pc:docMk/>
            <pc:sldMk cId="2653166520" sldId="268"/>
            <ac:spMk id="162" creationId="{00000000-0000-0000-0000-000000000000}"/>
          </ac:spMkLst>
        </pc:spChg>
        <pc:spChg chg="del">
          <ac:chgData name="Song, Lixing" userId="d86a4794-d57c-4f6d-acee-3349d9d3edfc" providerId="ADAL" clId="{8625469A-439A-40A6-B264-B2CE96E9A185}" dt="2019-01-03T19:03:24.085" v="1799" actId="478"/>
          <ac:spMkLst>
            <pc:docMk/>
            <pc:sldMk cId="2653166520" sldId="268"/>
            <ac:spMk id="163" creationId="{00000000-0000-0000-0000-000000000000}"/>
          </ac:spMkLst>
        </pc:spChg>
        <pc:picChg chg="add mod">
          <ac:chgData name="Song, Lixing" userId="d86a4794-d57c-4f6d-acee-3349d9d3edfc" providerId="ADAL" clId="{8625469A-439A-40A6-B264-B2CE96E9A185}" dt="2019-01-03T19:03:31.983" v="1803" actId="1076"/>
          <ac:picMkLst>
            <pc:docMk/>
            <pc:sldMk cId="2653166520" sldId="268"/>
            <ac:picMk id="14" creationId="{602B2F3E-2B9B-4EE2-90AD-242140521E46}"/>
          </ac:picMkLst>
        </pc:picChg>
      </pc:sldChg>
    </pc:docChg>
  </pc:docChgLst>
  <pc:docChgLst>
    <pc:chgData name="Song, Lixing" userId="d86a4794-d57c-4f6d-acee-3349d9d3edfc" providerId="ADAL" clId="{C5F6EF1B-B238-4AE6-B5E6-517D272D2DA8}"/>
    <pc:docChg chg="undo custSel addSld delSld modSld">
      <pc:chgData name="Song, Lixing" userId="d86a4794-d57c-4f6d-acee-3349d9d3edfc" providerId="ADAL" clId="{C5F6EF1B-B238-4AE6-B5E6-517D272D2DA8}" dt="2019-01-08T18:26:16.544" v="1848" actId="113"/>
      <pc:docMkLst>
        <pc:docMk/>
      </pc:docMkLst>
      <pc:sldChg chg="modSp">
        <pc:chgData name="Song, Lixing" userId="d86a4794-d57c-4f6d-acee-3349d9d3edfc" providerId="ADAL" clId="{C5F6EF1B-B238-4AE6-B5E6-517D272D2DA8}" dt="2019-01-03T21:46:54.078" v="0" actId="20577"/>
        <pc:sldMkLst>
          <pc:docMk/>
          <pc:sldMk cId="25011158" sldId="256"/>
        </pc:sldMkLst>
        <pc:spChg chg="mod">
          <ac:chgData name="Song, Lixing" userId="d86a4794-d57c-4f6d-acee-3349d9d3edfc" providerId="ADAL" clId="{C5F6EF1B-B238-4AE6-B5E6-517D272D2DA8}" dt="2019-01-03T21:46:54.078" v="0" actId="20577"/>
          <ac:spMkLst>
            <pc:docMk/>
            <pc:sldMk cId="25011158" sldId="256"/>
            <ac:spMk id="2" creationId="{6DDA001A-43E3-1449-893B-948F2BFF68B6}"/>
          </ac:spMkLst>
        </pc:spChg>
      </pc:sldChg>
      <pc:sldChg chg="modSp">
        <pc:chgData name="Song, Lixing" userId="d86a4794-d57c-4f6d-acee-3349d9d3edfc" providerId="ADAL" clId="{C5F6EF1B-B238-4AE6-B5E6-517D272D2DA8}" dt="2019-01-04T17:33:41.939" v="69" actId="20577"/>
        <pc:sldMkLst>
          <pc:docMk/>
          <pc:sldMk cId="745928513" sldId="257"/>
        </pc:sldMkLst>
        <pc:spChg chg="mod">
          <ac:chgData name="Song, Lixing" userId="d86a4794-d57c-4f6d-acee-3349d9d3edfc" providerId="ADAL" clId="{C5F6EF1B-B238-4AE6-B5E6-517D272D2DA8}" dt="2019-01-04T17:33:41.939" v="69" actId="20577"/>
          <ac:spMkLst>
            <pc:docMk/>
            <pc:sldMk cId="745928513" sldId="257"/>
            <ac:spMk id="85" creationId="{00000000-0000-0000-0000-000000000000}"/>
          </ac:spMkLst>
        </pc:spChg>
      </pc:sldChg>
      <pc:sldChg chg="modSp add">
        <pc:chgData name="Song, Lixing" userId="d86a4794-d57c-4f6d-acee-3349d9d3edfc" providerId="ADAL" clId="{C5F6EF1B-B238-4AE6-B5E6-517D272D2DA8}" dt="2019-01-04T17:45:34.672" v="548" actId="207"/>
        <pc:sldMkLst>
          <pc:docMk/>
          <pc:sldMk cId="2433497816" sldId="258"/>
        </pc:sldMkLst>
        <pc:spChg chg="mod">
          <ac:chgData name="Song, Lixing" userId="d86a4794-d57c-4f6d-acee-3349d9d3edfc" providerId="ADAL" clId="{C5F6EF1B-B238-4AE6-B5E6-517D272D2DA8}" dt="2019-01-04T17:33:55.529" v="73" actId="20577"/>
          <ac:spMkLst>
            <pc:docMk/>
            <pc:sldMk cId="2433497816" sldId="258"/>
            <ac:spMk id="2" creationId="{5F1FDCF5-6A21-45CC-B7FA-0C63EDB40004}"/>
          </ac:spMkLst>
        </pc:spChg>
        <pc:spChg chg="mod">
          <ac:chgData name="Song, Lixing" userId="d86a4794-d57c-4f6d-acee-3349d9d3edfc" providerId="ADAL" clId="{C5F6EF1B-B238-4AE6-B5E6-517D272D2DA8}" dt="2019-01-04T17:45:34.672" v="548" actId="207"/>
          <ac:spMkLst>
            <pc:docMk/>
            <pc:sldMk cId="2433497816" sldId="258"/>
            <ac:spMk id="3" creationId="{D2D78376-3905-456F-AF58-94BE3403D4DB}"/>
          </ac:spMkLst>
        </pc:spChg>
      </pc:sldChg>
      <pc:sldChg chg="addSp modSp add">
        <pc:chgData name="Song, Lixing" userId="d86a4794-d57c-4f6d-acee-3349d9d3edfc" providerId="ADAL" clId="{C5F6EF1B-B238-4AE6-B5E6-517D272D2DA8}" dt="2019-01-04T17:49:23.904" v="652" actId="207"/>
        <pc:sldMkLst>
          <pc:docMk/>
          <pc:sldMk cId="3242050741" sldId="259"/>
        </pc:sldMkLst>
        <pc:spChg chg="mod">
          <ac:chgData name="Song, Lixing" userId="d86a4794-d57c-4f6d-acee-3349d9d3edfc" providerId="ADAL" clId="{C5F6EF1B-B238-4AE6-B5E6-517D272D2DA8}" dt="2019-01-04T17:48:34.603" v="560" actId="20577"/>
          <ac:spMkLst>
            <pc:docMk/>
            <pc:sldMk cId="3242050741" sldId="259"/>
            <ac:spMk id="2" creationId="{8D108E5D-FC68-45F5-B7EE-8102A8AD26FB}"/>
          </ac:spMkLst>
        </pc:spChg>
        <pc:spChg chg="mod">
          <ac:chgData name="Song, Lixing" userId="d86a4794-d57c-4f6d-acee-3349d9d3edfc" providerId="ADAL" clId="{C5F6EF1B-B238-4AE6-B5E6-517D272D2DA8}" dt="2019-01-04T17:49:23.904" v="652" actId="207"/>
          <ac:spMkLst>
            <pc:docMk/>
            <pc:sldMk cId="3242050741" sldId="259"/>
            <ac:spMk id="3" creationId="{F2513941-7282-4EBD-8EDB-3198760313BB}"/>
          </ac:spMkLst>
        </pc:spChg>
        <pc:picChg chg="add mod">
          <ac:chgData name="Song, Lixing" userId="d86a4794-d57c-4f6d-acee-3349d9d3edfc" providerId="ADAL" clId="{C5F6EF1B-B238-4AE6-B5E6-517D272D2DA8}" dt="2019-01-04T17:48:43.418" v="564" actId="1076"/>
          <ac:picMkLst>
            <pc:docMk/>
            <pc:sldMk cId="3242050741" sldId="259"/>
            <ac:picMk id="2050" creationId="{1FFDB926-2053-4041-A23C-B9B115185DB3}"/>
          </ac:picMkLst>
        </pc:picChg>
      </pc:sldChg>
      <pc:sldChg chg="modSp add">
        <pc:chgData name="Song, Lixing" userId="d86a4794-d57c-4f6d-acee-3349d9d3edfc" providerId="ADAL" clId="{C5F6EF1B-B238-4AE6-B5E6-517D272D2DA8}" dt="2019-01-04T18:06:16.102" v="898" actId="20577"/>
        <pc:sldMkLst>
          <pc:docMk/>
          <pc:sldMk cId="1934900473" sldId="260"/>
        </pc:sldMkLst>
        <pc:spChg chg="mod">
          <ac:chgData name="Song, Lixing" userId="d86a4794-d57c-4f6d-acee-3349d9d3edfc" providerId="ADAL" clId="{C5F6EF1B-B238-4AE6-B5E6-517D272D2DA8}" dt="2019-01-04T17:58:50.638" v="675" actId="20577"/>
          <ac:spMkLst>
            <pc:docMk/>
            <pc:sldMk cId="1934900473" sldId="260"/>
            <ac:spMk id="2" creationId="{680D959D-3B60-4920-80E5-608DFEBA5CEA}"/>
          </ac:spMkLst>
        </pc:spChg>
        <pc:spChg chg="mod">
          <ac:chgData name="Song, Lixing" userId="d86a4794-d57c-4f6d-acee-3349d9d3edfc" providerId="ADAL" clId="{C5F6EF1B-B238-4AE6-B5E6-517D272D2DA8}" dt="2019-01-04T18:06:16.102" v="898" actId="20577"/>
          <ac:spMkLst>
            <pc:docMk/>
            <pc:sldMk cId="1934900473" sldId="260"/>
            <ac:spMk id="3" creationId="{4EC0E775-4C35-42D2-A44F-9A9ABE463F84}"/>
          </ac:spMkLst>
        </pc:spChg>
      </pc:sldChg>
      <pc:sldChg chg="modSp add">
        <pc:chgData name="Song, Lixing" userId="d86a4794-d57c-4f6d-acee-3349d9d3edfc" providerId="ADAL" clId="{C5F6EF1B-B238-4AE6-B5E6-517D272D2DA8}" dt="2019-01-04T18:09:08.051" v="921" actId="20577"/>
        <pc:sldMkLst>
          <pc:docMk/>
          <pc:sldMk cId="2023308042" sldId="261"/>
        </pc:sldMkLst>
        <pc:spChg chg="mod">
          <ac:chgData name="Song, Lixing" userId="d86a4794-d57c-4f6d-acee-3349d9d3edfc" providerId="ADAL" clId="{C5F6EF1B-B238-4AE6-B5E6-517D272D2DA8}" dt="2019-01-04T18:09:08.051" v="921" actId="20577"/>
          <ac:spMkLst>
            <pc:docMk/>
            <pc:sldMk cId="2023308042" sldId="261"/>
            <ac:spMk id="95" creationId="{00000000-0000-0000-0000-000000000000}"/>
          </ac:spMkLst>
        </pc:spChg>
        <pc:spChg chg="mod">
          <ac:chgData name="Song, Lixing" userId="d86a4794-d57c-4f6d-acee-3349d9d3edfc" providerId="ADAL" clId="{C5F6EF1B-B238-4AE6-B5E6-517D272D2DA8}" dt="2019-01-04T18:08:48.564" v="902" actId="1076"/>
          <ac:spMkLst>
            <pc:docMk/>
            <pc:sldMk cId="2023308042" sldId="261"/>
            <ac:spMk id="96" creationId="{00000000-0000-0000-0000-000000000000}"/>
          </ac:spMkLst>
        </pc:spChg>
        <pc:spChg chg="mod">
          <ac:chgData name="Song, Lixing" userId="d86a4794-d57c-4f6d-acee-3349d9d3edfc" providerId="ADAL" clId="{C5F6EF1B-B238-4AE6-B5E6-517D272D2DA8}" dt="2019-01-04T18:08:43.826" v="901" actId="1076"/>
          <ac:spMkLst>
            <pc:docMk/>
            <pc:sldMk cId="2023308042" sldId="261"/>
            <ac:spMk id="97" creationId="{00000000-0000-0000-0000-000000000000}"/>
          </ac:spMkLst>
        </pc:spChg>
      </pc:sldChg>
      <pc:sldChg chg="del">
        <pc:chgData name="Song, Lixing" userId="d86a4794-d57c-4f6d-acee-3349d9d3edfc" providerId="ADAL" clId="{C5F6EF1B-B238-4AE6-B5E6-517D272D2DA8}" dt="2019-01-03T21:50:52.405" v="6" actId="2696"/>
        <pc:sldMkLst>
          <pc:docMk/>
          <pc:sldMk cId="1917235192" sldId="262"/>
        </pc:sldMkLst>
        <pc:spChg chg="mod">
          <ac:chgData name="Song, Lixing" userId="d86a4794-d57c-4f6d-acee-3349d9d3edfc" providerId="ADAL" clId="{C5F6EF1B-B238-4AE6-B5E6-517D272D2DA8}" dt="2019-01-04T18:08:55.652" v="903" actId="14100"/>
          <ac:spMkLst>
            <pc:docMk/>
            <pc:sldMk cId="1917235192" sldId="262"/>
            <ac:spMk id="118" creationId="{00000000-0000-0000-0000-000000000000}"/>
          </ac:spMkLst>
        </pc:spChg>
      </pc:sldChg>
      <pc:sldChg chg="add">
        <pc:chgData name="Song, Lixing" userId="d86a4794-d57c-4f6d-acee-3349d9d3edfc" providerId="ADAL" clId="{C5F6EF1B-B238-4AE6-B5E6-517D272D2DA8}" dt="2019-01-04T18:08:25.596" v="899" actId="1076"/>
        <pc:sldMkLst>
          <pc:docMk/>
          <pc:sldMk cId="4140063490" sldId="263"/>
        </pc:sldMkLst>
      </pc:sldChg>
      <pc:sldChg chg="del">
        <pc:chgData name="Song, Lixing" userId="d86a4794-d57c-4f6d-acee-3349d9d3edfc" providerId="ADAL" clId="{C5F6EF1B-B238-4AE6-B5E6-517D272D2DA8}" dt="2019-01-03T21:50:52.390" v="5" actId="2696"/>
        <pc:sldMkLst>
          <pc:docMk/>
          <pc:sldMk cId="2536159968" sldId="264"/>
        </pc:sldMkLst>
        <pc:spChg chg="mod">
          <ac:chgData name="Song, Lixing" userId="d86a4794-d57c-4f6d-acee-3349d9d3edfc" providerId="ADAL" clId="{C5F6EF1B-B238-4AE6-B5E6-517D272D2DA8}" dt="2019-01-04T18:13:26.980" v="936" actId="20577"/>
          <ac:spMkLst>
            <pc:docMk/>
            <pc:sldMk cId="2536159968" sldId="264"/>
            <ac:spMk id="2" creationId="{3A6A6BD9-16D6-4B78-8F41-994663214C5C}"/>
          </ac:spMkLst>
        </pc:spChg>
        <pc:spChg chg="mod">
          <ac:chgData name="Song, Lixing" userId="d86a4794-d57c-4f6d-acee-3349d9d3edfc" providerId="ADAL" clId="{C5F6EF1B-B238-4AE6-B5E6-517D272D2DA8}" dt="2019-01-04T18:14:44.948" v="953" actId="20577"/>
          <ac:spMkLst>
            <pc:docMk/>
            <pc:sldMk cId="2536159968" sldId="264"/>
            <ac:spMk id="3" creationId="{84432492-B7A8-46D9-817E-8694B912D220}"/>
          </ac:spMkLst>
        </pc:spChg>
        <pc:spChg chg="add mod">
          <ac:chgData name="Song, Lixing" userId="d86a4794-d57c-4f6d-acee-3349d9d3edfc" providerId="ADAL" clId="{C5F6EF1B-B238-4AE6-B5E6-517D272D2DA8}" dt="2019-01-04T18:16:43.150" v="976" actId="1076"/>
          <ac:spMkLst>
            <pc:docMk/>
            <pc:sldMk cId="2536159968" sldId="264"/>
            <ac:spMk id="5" creationId="{7E722D08-CE1B-4C5C-8A6A-65D750FB1088}"/>
          </ac:spMkLst>
        </pc:spChg>
        <pc:spChg chg="add mod">
          <ac:chgData name="Song, Lixing" userId="d86a4794-d57c-4f6d-acee-3349d9d3edfc" providerId="ADAL" clId="{C5F6EF1B-B238-4AE6-B5E6-517D272D2DA8}" dt="2019-01-04T18:17:21.199" v="985" actId="20577"/>
          <ac:spMkLst>
            <pc:docMk/>
            <pc:sldMk cId="2536159968" sldId="264"/>
            <ac:spMk id="7" creationId="{243B8582-0B2B-4DE9-ACBF-59D848093896}"/>
          </ac:spMkLst>
        </pc:spChg>
        <pc:picChg chg="add mod">
          <ac:chgData name="Song, Lixing" userId="d86a4794-d57c-4f6d-acee-3349d9d3edfc" providerId="ADAL" clId="{C5F6EF1B-B238-4AE6-B5E6-517D272D2DA8}" dt="2019-01-04T18:16:21.043" v="964" actId="1076"/>
          <ac:picMkLst>
            <pc:docMk/>
            <pc:sldMk cId="2536159968" sldId="264"/>
            <ac:picMk id="4" creationId="{67629AE2-D83F-47BB-AFB2-5844C34705E9}"/>
          </ac:picMkLst>
        </pc:picChg>
        <pc:picChg chg="add mod">
          <ac:chgData name="Song, Lixing" userId="d86a4794-d57c-4f6d-acee-3349d9d3edfc" providerId="ADAL" clId="{C5F6EF1B-B238-4AE6-B5E6-517D272D2DA8}" dt="2019-01-04T18:17:08.792" v="979" actId="208"/>
          <ac:picMkLst>
            <pc:docMk/>
            <pc:sldMk cId="2536159968" sldId="264"/>
            <ac:picMk id="6" creationId="{6F363BED-32DA-4F07-B6A0-D83720126BBD}"/>
          </ac:picMkLst>
        </pc:picChg>
      </pc:sldChg>
      <pc:sldChg chg="delSp modSp add">
        <pc:chgData name="Song, Lixing" userId="d86a4794-d57c-4f6d-acee-3349d9d3edfc" providerId="ADAL" clId="{C5F6EF1B-B238-4AE6-B5E6-517D272D2DA8}" dt="2019-01-04T18:41:40.050" v="1171" actId="14100"/>
        <pc:sldMkLst>
          <pc:docMk/>
          <pc:sldMk cId="3434009481" sldId="266"/>
        </pc:sldMkLst>
        <pc:spChg chg="mod">
          <ac:chgData name="Song, Lixing" userId="d86a4794-d57c-4f6d-acee-3349d9d3edfc" providerId="ADAL" clId="{C5F6EF1B-B238-4AE6-B5E6-517D272D2DA8}" dt="2019-01-04T18:35:11.691" v="987" actId="14100"/>
          <ac:spMkLst>
            <pc:docMk/>
            <pc:sldMk cId="3434009481" sldId="266"/>
            <ac:spMk id="146" creationId="{00000000-0000-0000-0000-000000000000}"/>
          </ac:spMkLst>
        </pc:spChg>
        <pc:spChg chg="mod">
          <ac:chgData name="Song, Lixing" userId="d86a4794-d57c-4f6d-acee-3349d9d3edfc" providerId="ADAL" clId="{C5F6EF1B-B238-4AE6-B5E6-517D272D2DA8}" dt="2019-01-04T18:41:40.050" v="1171" actId="14100"/>
          <ac:spMkLst>
            <pc:docMk/>
            <pc:sldMk cId="3434009481" sldId="266"/>
            <ac:spMk id="147" creationId="{00000000-0000-0000-0000-000000000000}"/>
          </ac:spMkLst>
        </pc:spChg>
        <pc:spChg chg="del mod">
          <ac:chgData name="Song, Lixing" userId="d86a4794-d57c-4f6d-acee-3349d9d3edfc" providerId="ADAL" clId="{C5F6EF1B-B238-4AE6-B5E6-517D272D2DA8}" dt="2019-01-04T18:41:34.269" v="1170" actId="14100"/>
          <ac:spMkLst>
            <pc:docMk/>
            <pc:sldMk cId="3434009481" sldId="266"/>
            <ac:spMk id="148" creationId="{00000000-0000-0000-0000-000000000000}"/>
          </ac:spMkLst>
        </pc:spChg>
      </pc:sldChg>
      <pc:sldChg chg="modSp add">
        <pc:chgData name="Song, Lixing" userId="d86a4794-d57c-4f6d-acee-3349d9d3edfc" providerId="ADAL" clId="{C5F6EF1B-B238-4AE6-B5E6-517D272D2DA8}" dt="2019-01-04T18:51:22.632" v="1646" actId="20577"/>
        <pc:sldMkLst>
          <pc:docMk/>
          <pc:sldMk cId="3668256398" sldId="267"/>
        </pc:sldMkLst>
        <pc:spChg chg="mod">
          <ac:chgData name="Song, Lixing" userId="d86a4794-d57c-4f6d-acee-3349d9d3edfc" providerId="ADAL" clId="{C5F6EF1B-B238-4AE6-B5E6-517D272D2DA8}" dt="2019-01-04T18:48:21.830" v="1376" actId="20577"/>
          <ac:spMkLst>
            <pc:docMk/>
            <pc:sldMk cId="3668256398" sldId="267"/>
            <ac:spMk id="153" creationId="{00000000-0000-0000-0000-000000000000}"/>
          </ac:spMkLst>
        </pc:spChg>
        <pc:spChg chg="mod">
          <ac:chgData name="Song, Lixing" userId="d86a4794-d57c-4f6d-acee-3349d9d3edfc" providerId="ADAL" clId="{C5F6EF1B-B238-4AE6-B5E6-517D272D2DA8}" dt="2019-01-04T18:48:10.253" v="1370" actId="20577"/>
          <ac:spMkLst>
            <pc:docMk/>
            <pc:sldMk cId="3668256398" sldId="267"/>
            <ac:spMk id="154" creationId="{00000000-0000-0000-0000-000000000000}"/>
          </ac:spMkLst>
        </pc:spChg>
        <pc:spChg chg="mod">
          <ac:chgData name="Song, Lixing" userId="d86a4794-d57c-4f6d-acee-3349d9d3edfc" providerId="ADAL" clId="{C5F6EF1B-B238-4AE6-B5E6-517D272D2DA8}" dt="2019-01-04T18:51:22.632" v="1646" actId="20577"/>
          <ac:spMkLst>
            <pc:docMk/>
            <pc:sldMk cId="3668256398" sldId="267"/>
            <ac:spMk id="155" creationId="{00000000-0000-0000-0000-000000000000}"/>
          </ac:spMkLst>
        </pc:spChg>
        <pc:spChg chg="mod">
          <ac:chgData name="Song, Lixing" userId="d86a4794-d57c-4f6d-acee-3349d9d3edfc" providerId="ADAL" clId="{C5F6EF1B-B238-4AE6-B5E6-517D272D2DA8}" dt="2019-01-04T18:49:05.534" v="1406" actId="1076"/>
          <ac:spMkLst>
            <pc:docMk/>
            <pc:sldMk cId="3668256398" sldId="267"/>
            <ac:spMk id="156" creationId="{00000000-0000-0000-0000-000000000000}"/>
          </ac:spMkLst>
        </pc:spChg>
        <pc:spChg chg="mod">
          <ac:chgData name="Song, Lixing" userId="d86a4794-d57c-4f6d-acee-3349d9d3edfc" providerId="ADAL" clId="{C5F6EF1B-B238-4AE6-B5E6-517D272D2DA8}" dt="2019-01-04T18:49:05.534" v="1406" actId="1076"/>
          <ac:spMkLst>
            <pc:docMk/>
            <pc:sldMk cId="3668256398" sldId="267"/>
            <ac:spMk id="157" creationId="{00000000-0000-0000-0000-000000000000}"/>
          </ac:spMkLst>
        </pc:spChg>
        <pc:spChg chg="mod">
          <ac:chgData name="Song, Lixing" userId="d86a4794-d57c-4f6d-acee-3349d9d3edfc" providerId="ADAL" clId="{C5F6EF1B-B238-4AE6-B5E6-517D272D2DA8}" dt="2019-01-04T18:49:05.534" v="1406" actId="1076"/>
          <ac:spMkLst>
            <pc:docMk/>
            <pc:sldMk cId="3668256398" sldId="267"/>
            <ac:spMk id="158" creationId="{00000000-0000-0000-0000-000000000000}"/>
          </ac:spMkLst>
        </pc:spChg>
        <pc:spChg chg="mod">
          <ac:chgData name="Song, Lixing" userId="d86a4794-d57c-4f6d-acee-3349d9d3edfc" providerId="ADAL" clId="{C5F6EF1B-B238-4AE6-B5E6-517D272D2DA8}" dt="2019-01-04T18:49:05.534" v="1406" actId="1076"/>
          <ac:spMkLst>
            <pc:docMk/>
            <pc:sldMk cId="3668256398" sldId="267"/>
            <ac:spMk id="159" creationId="{00000000-0000-0000-0000-000000000000}"/>
          </ac:spMkLst>
        </pc:spChg>
        <pc:spChg chg="mod">
          <ac:chgData name="Song, Lixing" userId="d86a4794-d57c-4f6d-acee-3349d9d3edfc" providerId="ADAL" clId="{C5F6EF1B-B238-4AE6-B5E6-517D272D2DA8}" dt="2019-01-04T18:49:05.534" v="1406" actId="1076"/>
          <ac:spMkLst>
            <pc:docMk/>
            <pc:sldMk cId="3668256398" sldId="267"/>
            <ac:spMk id="160" creationId="{00000000-0000-0000-0000-000000000000}"/>
          </ac:spMkLst>
        </pc:spChg>
        <pc:cxnChg chg="mod">
          <ac:chgData name="Song, Lixing" userId="d86a4794-d57c-4f6d-acee-3349d9d3edfc" providerId="ADAL" clId="{C5F6EF1B-B238-4AE6-B5E6-517D272D2DA8}" dt="2019-01-04T18:49:05.534" v="1406" actId="1076"/>
          <ac:cxnSpMkLst>
            <pc:docMk/>
            <pc:sldMk cId="3668256398" sldId="267"/>
            <ac:cxnSpMk id="161" creationId="{00000000-0000-0000-0000-000000000000}"/>
          </ac:cxnSpMkLst>
        </pc:cxnChg>
        <pc:cxnChg chg="mod">
          <ac:chgData name="Song, Lixing" userId="d86a4794-d57c-4f6d-acee-3349d9d3edfc" providerId="ADAL" clId="{C5F6EF1B-B238-4AE6-B5E6-517D272D2DA8}" dt="2019-01-04T18:49:05.534" v="1406" actId="1076"/>
          <ac:cxnSpMkLst>
            <pc:docMk/>
            <pc:sldMk cId="3668256398" sldId="267"/>
            <ac:cxnSpMk id="162" creationId="{00000000-0000-0000-0000-000000000000}"/>
          </ac:cxnSpMkLst>
        </pc:cxnChg>
        <pc:cxnChg chg="mod">
          <ac:chgData name="Song, Lixing" userId="d86a4794-d57c-4f6d-acee-3349d9d3edfc" providerId="ADAL" clId="{C5F6EF1B-B238-4AE6-B5E6-517D272D2DA8}" dt="2019-01-04T18:49:05.534" v="1406" actId="1076"/>
          <ac:cxnSpMkLst>
            <pc:docMk/>
            <pc:sldMk cId="3668256398" sldId="267"/>
            <ac:cxnSpMk id="163" creationId="{00000000-0000-0000-0000-000000000000}"/>
          </ac:cxnSpMkLst>
        </pc:cxnChg>
      </pc:sldChg>
      <pc:sldChg chg="add">
        <pc:chgData name="Song, Lixing" userId="d86a4794-d57c-4f6d-acee-3349d9d3edfc" providerId="ADAL" clId="{C5F6EF1B-B238-4AE6-B5E6-517D272D2DA8}" dt="2019-01-04T18:35:02.769" v="986" actId="1076"/>
        <pc:sldMkLst>
          <pc:docMk/>
          <pc:sldMk cId="2653166520" sldId="268"/>
        </pc:sldMkLst>
      </pc:sldChg>
      <pc:sldChg chg="modSp add">
        <pc:chgData name="Song, Lixing" userId="d86a4794-d57c-4f6d-acee-3349d9d3edfc" providerId="ADAL" clId="{C5F6EF1B-B238-4AE6-B5E6-517D272D2DA8}" dt="2019-01-04T18:51:51.878" v="1648" actId="1076"/>
        <pc:sldMkLst>
          <pc:docMk/>
          <pc:sldMk cId="3949720150" sldId="269"/>
        </pc:sldMkLst>
        <pc:spChg chg="mod">
          <ac:chgData name="Song, Lixing" userId="d86a4794-d57c-4f6d-acee-3349d9d3edfc" providerId="ADAL" clId="{C5F6EF1B-B238-4AE6-B5E6-517D272D2DA8}" dt="2019-01-04T18:51:49.142" v="1647" actId="14100"/>
          <ac:spMkLst>
            <pc:docMk/>
            <pc:sldMk cId="3949720150" sldId="269"/>
            <ac:spMk id="192" creationId="{00000000-0000-0000-0000-000000000000}"/>
          </ac:spMkLst>
        </pc:spChg>
        <pc:spChg chg="mod">
          <ac:chgData name="Song, Lixing" userId="d86a4794-d57c-4f6d-acee-3349d9d3edfc" providerId="ADAL" clId="{C5F6EF1B-B238-4AE6-B5E6-517D272D2DA8}" dt="2019-01-04T18:51:51.878" v="1648" actId="1076"/>
          <ac:spMkLst>
            <pc:docMk/>
            <pc:sldMk cId="3949720150" sldId="269"/>
            <ac:spMk id="193" creationId="{00000000-0000-0000-0000-000000000000}"/>
          </ac:spMkLst>
        </pc:spChg>
      </pc:sldChg>
      <pc:sldChg chg="addSp modSp add">
        <pc:chgData name="Song, Lixing" userId="d86a4794-d57c-4f6d-acee-3349d9d3edfc" providerId="ADAL" clId="{C5F6EF1B-B238-4AE6-B5E6-517D272D2DA8}" dt="2019-01-04T18:41:20.815" v="1169" actId="20577"/>
        <pc:sldMkLst>
          <pc:docMk/>
          <pc:sldMk cId="3332314466" sldId="270"/>
        </pc:sldMkLst>
        <pc:spChg chg="mod">
          <ac:chgData name="Song, Lixing" userId="d86a4794-d57c-4f6d-acee-3349d9d3edfc" providerId="ADAL" clId="{C5F6EF1B-B238-4AE6-B5E6-517D272D2DA8}" dt="2019-01-04T18:38:47.487" v="1006" actId="20577"/>
          <ac:spMkLst>
            <pc:docMk/>
            <pc:sldMk cId="3332314466" sldId="270"/>
            <ac:spMk id="2" creationId="{6F7CE1A8-FF3F-49ED-8D4C-EC9379BEDDCD}"/>
          </ac:spMkLst>
        </pc:spChg>
        <pc:spChg chg="mod">
          <ac:chgData name="Song, Lixing" userId="d86a4794-d57c-4f6d-acee-3349d9d3edfc" providerId="ADAL" clId="{C5F6EF1B-B238-4AE6-B5E6-517D272D2DA8}" dt="2019-01-04T18:41:20.815" v="1169" actId="20577"/>
          <ac:spMkLst>
            <pc:docMk/>
            <pc:sldMk cId="3332314466" sldId="270"/>
            <ac:spMk id="3" creationId="{8DAF0A17-41D9-435A-ABF3-BC58CA6BC1B5}"/>
          </ac:spMkLst>
        </pc:spChg>
        <pc:spChg chg="add mod">
          <ac:chgData name="Song, Lixing" userId="d86a4794-d57c-4f6d-acee-3349d9d3edfc" providerId="ADAL" clId="{C5F6EF1B-B238-4AE6-B5E6-517D272D2DA8}" dt="2019-01-04T18:40:18.253" v="1047" actId="1076"/>
          <ac:spMkLst>
            <pc:docMk/>
            <pc:sldMk cId="3332314466" sldId="270"/>
            <ac:spMk id="7" creationId="{8E18C9C5-2F23-4DE1-AC5F-3B0C6474AEA5}"/>
          </ac:spMkLst>
        </pc:spChg>
        <pc:picChg chg="add mod">
          <ac:chgData name="Song, Lixing" userId="d86a4794-d57c-4f6d-acee-3349d9d3edfc" providerId="ADAL" clId="{C5F6EF1B-B238-4AE6-B5E6-517D272D2DA8}" dt="2019-01-04T18:39:24.644" v="1012" actId="1076"/>
          <ac:picMkLst>
            <pc:docMk/>
            <pc:sldMk cId="3332314466" sldId="270"/>
            <ac:picMk id="4" creationId="{841E16AD-BF77-476E-9AA5-948F5198E5F0}"/>
          </ac:picMkLst>
        </pc:picChg>
        <pc:cxnChg chg="add mod">
          <ac:chgData name="Song, Lixing" userId="d86a4794-d57c-4f6d-acee-3349d9d3edfc" providerId="ADAL" clId="{C5F6EF1B-B238-4AE6-B5E6-517D272D2DA8}" dt="2019-01-04T18:40:14.706" v="1046" actId="1076"/>
          <ac:cxnSpMkLst>
            <pc:docMk/>
            <pc:sldMk cId="3332314466" sldId="270"/>
            <ac:cxnSpMk id="6" creationId="{2F7B5333-E14C-43A6-9682-3B1B112D472F}"/>
          </ac:cxnSpMkLst>
        </pc:cxnChg>
      </pc:sldChg>
      <pc:sldChg chg="addSp delSp modSp add">
        <pc:chgData name="Song, Lixing" userId="d86a4794-d57c-4f6d-acee-3349d9d3edfc" providerId="ADAL" clId="{C5F6EF1B-B238-4AE6-B5E6-517D272D2DA8}" dt="2019-01-04T18:42:34.136" v="1192" actId="1076"/>
        <pc:sldMkLst>
          <pc:docMk/>
          <pc:sldMk cId="458357797" sldId="271"/>
        </pc:sldMkLst>
        <pc:spChg chg="mod">
          <ac:chgData name="Song, Lixing" userId="d86a4794-d57c-4f6d-acee-3349d9d3edfc" providerId="ADAL" clId="{C5F6EF1B-B238-4AE6-B5E6-517D272D2DA8}" dt="2019-01-04T18:41:52.084" v="1185" actId="20577"/>
          <ac:spMkLst>
            <pc:docMk/>
            <pc:sldMk cId="458357797" sldId="271"/>
            <ac:spMk id="2" creationId="{936623A5-3EF6-436B-ACF1-65CB2B80F53A}"/>
          </ac:spMkLst>
        </pc:spChg>
        <pc:spChg chg="del">
          <ac:chgData name="Song, Lixing" userId="d86a4794-d57c-4f6d-acee-3349d9d3edfc" providerId="ADAL" clId="{C5F6EF1B-B238-4AE6-B5E6-517D272D2DA8}" dt="2019-01-04T18:41:55.361" v="1186" actId="1076"/>
          <ac:spMkLst>
            <pc:docMk/>
            <pc:sldMk cId="458357797" sldId="271"/>
            <ac:spMk id="3" creationId="{9BC92322-8044-4575-857B-11299DD731DE}"/>
          </ac:spMkLst>
        </pc:spChg>
        <pc:spChg chg="add mod">
          <ac:chgData name="Song, Lixing" userId="d86a4794-d57c-4f6d-acee-3349d9d3edfc" providerId="ADAL" clId="{C5F6EF1B-B238-4AE6-B5E6-517D272D2DA8}" dt="2019-01-04T18:42:05.205" v="1190" actId="1076"/>
          <ac:spMkLst>
            <pc:docMk/>
            <pc:sldMk cId="458357797" sldId="271"/>
            <ac:spMk id="4" creationId="{009AA749-06F4-461F-893A-6A9A2A33777C}"/>
          </ac:spMkLst>
        </pc:spChg>
        <pc:picChg chg="add mod">
          <ac:chgData name="Song, Lixing" userId="d86a4794-d57c-4f6d-acee-3349d9d3edfc" providerId="ADAL" clId="{C5F6EF1B-B238-4AE6-B5E6-517D272D2DA8}" dt="2019-01-04T18:42:34.136" v="1192" actId="1076"/>
          <ac:picMkLst>
            <pc:docMk/>
            <pc:sldMk cId="458357797" sldId="271"/>
            <ac:picMk id="5" creationId="{9EEEF395-E994-4669-AB71-78624DD5EE5C}"/>
          </ac:picMkLst>
        </pc:picChg>
      </pc:sldChg>
      <pc:sldChg chg="addSp modSp add modAnim">
        <pc:chgData name="Song, Lixing" userId="d86a4794-d57c-4f6d-acee-3349d9d3edfc" providerId="ADAL" clId="{C5F6EF1B-B238-4AE6-B5E6-517D272D2DA8}" dt="2019-01-04T18:46:28.738" v="1364" actId="1076"/>
        <pc:sldMkLst>
          <pc:docMk/>
          <pc:sldMk cId="3033014967" sldId="272"/>
        </pc:sldMkLst>
        <pc:spChg chg="mod">
          <ac:chgData name="Song, Lixing" userId="d86a4794-d57c-4f6d-acee-3349d9d3edfc" providerId="ADAL" clId="{C5F6EF1B-B238-4AE6-B5E6-517D272D2DA8}" dt="2019-01-04T18:43:25.190" v="1221" actId="20577"/>
          <ac:spMkLst>
            <pc:docMk/>
            <pc:sldMk cId="3033014967" sldId="272"/>
            <ac:spMk id="2" creationId="{A1889D81-C8D6-4EF9-8337-FBFB3A89E217}"/>
          </ac:spMkLst>
        </pc:spChg>
        <pc:spChg chg="mod">
          <ac:chgData name="Song, Lixing" userId="d86a4794-d57c-4f6d-acee-3349d9d3edfc" providerId="ADAL" clId="{C5F6EF1B-B238-4AE6-B5E6-517D272D2DA8}" dt="2019-01-04T18:45:16.816" v="1328" actId="14100"/>
          <ac:spMkLst>
            <pc:docMk/>
            <pc:sldMk cId="3033014967" sldId="272"/>
            <ac:spMk id="3" creationId="{9785AD29-AD29-46EF-A345-4AC78EFB927B}"/>
          </ac:spMkLst>
        </pc:spChg>
        <pc:spChg chg="add mod">
          <ac:chgData name="Song, Lixing" userId="d86a4794-d57c-4f6d-acee-3349d9d3edfc" providerId="ADAL" clId="{C5F6EF1B-B238-4AE6-B5E6-517D272D2DA8}" dt="2019-01-04T18:45:53.075" v="1363" actId="1076"/>
          <ac:spMkLst>
            <pc:docMk/>
            <pc:sldMk cId="3033014967" sldId="272"/>
            <ac:spMk id="5" creationId="{F1E44AC3-E924-4EC1-9506-5B138F5B60D3}"/>
          </ac:spMkLst>
        </pc:spChg>
        <pc:picChg chg="add mod">
          <ac:chgData name="Song, Lixing" userId="d86a4794-d57c-4f6d-acee-3349d9d3edfc" providerId="ADAL" clId="{C5F6EF1B-B238-4AE6-B5E6-517D272D2DA8}" dt="2019-01-04T18:45:06.752" v="1327" actId="1076"/>
          <ac:picMkLst>
            <pc:docMk/>
            <pc:sldMk cId="3033014967" sldId="272"/>
            <ac:picMk id="4" creationId="{6E6BAC76-A4A2-4742-9F8A-CE69B681AA00}"/>
          </ac:picMkLst>
        </pc:picChg>
      </pc:sldChg>
      <pc:sldChg chg="add">
        <pc:chgData name="Song, Lixing" userId="d86a4794-d57c-4f6d-acee-3349d9d3edfc" providerId="ADAL" clId="{C5F6EF1B-B238-4AE6-B5E6-517D272D2DA8}" dt="2019-01-08T17:26:18.737" v="1649"/>
        <pc:sldMkLst>
          <pc:docMk/>
          <pc:sldMk cId="3822471980" sldId="273"/>
        </pc:sldMkLst>
      </pc:sldChg>
      <pc:sldChg chg="add">
        <pc:chgData name="Song, Lixing" userId="d86a4794-d57c-4f6d-acee-3349d9d3edfc" providerId="ADAL" clId="{C5F6EF1B-B238-4AE6-B5E6-517D272D2DA8}" dt="2019-01-08T17:26:18.737" v="1649"/>
        <pc:sldMkLst>
          <pc:docMk/>
          <pc:sldMk cId="1824285718" sldId="274"/>
        </pc:sldMkLst>
      </pc:sldChg>
      <pc:sldChg chg="add">
        <pc:chgData name="Song, Lixing" userId="d86a4794-d57c-4f6d-acee-3349d9d3edfc" providerId="ADAL" clId="{C5F6EF1B-B238-4AE6-B5E6-517D272D2DA8}" dt="2019-01-08T17:26:18.737" v="1649"/>
        <pc:sldMkLst>
          <pc:docMk/>
          <pc:sldMk cId="3219648893" sldId="275"/>
        </pc:sldMkLst>
      </pc:sldChg>
      <pc:sldChg chg="add del">
        <pc:chgData name="Song, Lixing" userId="d86a4794-d57c-4f6d-acee-3349d9d3edfc" providerId="ADAL" clId="{C5F6EF1B-B238-4AE6-B5E6-517D272D2DA8}" dt="2019-01-08T17:37:30.938" v="1836" actId="2696"/>
        <pc:sldMkLst>
          <pc:docMk/>
          <pc:sldMk cId="1353336199" sldId="276"/>
        </pc:sldMkLst>
      </pc:sldChg>
      <pc:sldChg chg="add">
        <pc:chgData name="Song, Lixing" userId="d86a4794-d57c-4f6d-acee-3349d9d3edfc" providerId="ADAL" clId="{C5F6EF1B-B238-4AE6-B5E6-517D272D2DA8}" dt="2019-01-08T17:37:34.687" v="1837"/>
        <pc:sldMkLst>
          <pc:docMk/>
          <pc:sldMk cId="2952120388" sldId="276"/>
        </pc:sldMkLst>
      </pc:sldChg>
      <pc:sldChg chg="modSp add">
        <pc:chgData name="Song, Lixing" userId="d86a4794-d57c-4f6d-acee-3349d9d3edfc" providerId="ADAL" clId="{C5F6EF1B-B238-4AE6-B5E6-517D272D2DA8}" dt="2019-01-08T18:26:16.544" v="1848" actId="113"/>
        <pc:sldMkLst>
          <pc:docMk/>
          <pc:sldMk cId="3348957639" sldId="277"/>
        </pc:sldMkLst>
        <pc:spChg chg="mod">
          <ac:chgData name="Song, Lixing" userId="d86a4794-d57c-4f6d-acee-3349d9d3edfc" providerId="ADAL" clId="{C5F6EF1B-B238-4AE6-B5E6-517D272D2DA8}" dt="2019-01-08T18:26:16.544" v="1848" actId="113"/>
          <ac:spMkLst>
            <pc:docMk/>
            <pc:sldMk cId="3348957639" sldId="277"/>
            <ac:spMk id="3" creationId="{0752B5D9-E171-4D9F-8C1C-1A5856C5BE61}"/>
          </ac:spMkLst>
        </pc:spChg>
      </pc:sldChg>
      <pc:sldChg chg="add del">
        <pc:chgData name="Song, Lixing" userId="d86a4794-d57c-4f6d-acee-3349d9d3edfc" providerId="ADAL" clId="{C5F6EF1B-B238-4AE6-B5E6-517D272D2DA8}" dt="2019-01-08T17:38:26.128" v="1840" actId="2696"/>
        <pc:sldMkLst>
          <pc:docMk/>
          <pc:sldMk cId="3830077887" sldId="277"/>
        </pc:sldMkLst>
      </pc:sldChg>
      <pc:sldChg chg="add">
        <pc:chgData name="Song, Lixing" userId="d86a4794-d57c-4f6d-acee-3349d9d3edfc" providerId="ADAL" clId="{C5F6EF1B-B238-4AE6-B5E6-517D272D2DA8}" dt="2019-01-08T17:26:18.737" v="1649"/>
        <pc:sldMkLst>
          <pc:docMk/>
          <pc:sldMk cId="497745896" sldId="278"/>
        </pc:sldMkLst>
      </pc:sldChg>
      <pc:sldChg chg="add">
        <pc:chgData name="Song, Lixing" userId="d86a4794-d57c-4f6d-acee-3349d9d3edfc" providerId="ADAL" clId="{C5F6EF1B-B238-4AE6-B5E6-517D272D2DA8}" dt="2019-01-08T17:26:18.737" v="1649"/>
        <pc:sldMkLst>
          <pc:docMk/>
          <pc:sldMk cId="1645053428" sldId="279"/>
        </pc:sldMkLst>
      </pc:sldChg>
      <pc:sldChg chg="modSp add">
        <pc:chgData name="Song, Lixing" userId="d86a4794-d57c-4f6d-acee-3349d9d3edfc" providerId="ADAL" clId="{C5F6EF1B-B238-4AE6-B5E6-517D272D2DA8}" dt="2019-01-08T17:37:07.115" v="1835" actId="20577"/>
        <pc:sldMkLst>
          <pc:docMk/>
          <pc:sldMk cId="3602679756" sldId="280"/>
        </pc:sldMkLst>
        <pc:spChg chg="mod">
          <ac:chgData name="Song, Lixing" userId="d86a4794-d57c-4f6d-acee-3349d9d3edfc" providerId="ADAL" clId="{C5F6EF1B-B238-4AE6-B5E6-517D272D2DA8}" dt="2019-01-08T17:27:12.575" v="1677" actId="20577"/>
          <ac:spMkLst>
            <pc:docMk/>
            <pc:sldMk cId="3602679756" sldId="280"/>
            <ac:spMk id="84" creationId="{00000000-0000-0000-0000-000000000000}"/>
          </ac:spMkLst>
        </pc:spChg>
        <pc:spChg chg="mod">
          <ac:chgData name="Song, Lixing" userId="d86a4794-d57c-4f6d-acee-3349d9d3edfc" providerId="ADAL" clId="{C5F6EF1B-B238-4AE6-B5E6-517D272D2DA8}" dt="2019-01-08T17:37:07.115" v="1835" actId="20577"/>
          <ac:spMkLst>
            <pc:docMk/>
            <pc:sldMk cId="3602679756" sldId="280"/>
            <ac:spMk id="85" creationId="{00000000-0000-0000-0000-000000000000}"/>
          </ac:spMkLst>
        </pc:spChg>
      </pc:sldChg>
      <pc:sldChg chg="modSp add del">
        <pc:chgData name="Song, Lixing" userId="d86a4794-d57c-4f6d-acee-3349d9d3edfc" providerId="ADAL" clId="{C5F6EF1B-B238-4AE6-B5E6-517D272D2DA8}" dt="2019-01-08T17:37:38.561" v="1838" actId="2696"/>
        <pc:sldMkLst>
          <pc:docMk/>
          <pc:sldMk cId="283023159" sldId="281"/>
        </pc:sldMkLst>
        <pc:spChg chg="mod">
          <ac:chgData name="Song, Lixing" userId="d86a4794-d57c-4f6d-acee-3349d9d3edfc" providerId="ADAL" clId="{C5F6EF1B-B238-4AE6-B5E6-517D272D2DA8}" dt="2019-01-08T17:29:42.956" v="1791" actId="20577"/>
          <ac:spMkLst>
            <pc:docMk/>
            <pc:sldMk cId="283023159" sldId="281"/>
            <ac:spMk id="2" creationId="{65D2F2BF-0F03-4B2C-B813-17E247220511}"/>
          </ac:spMkLst>
        </pc:spChg>
      </pc:sldChg>
      <pc:sldChg chg="add">
        <pc:chgData name="Song, Lixing" userId="d86a4794-d57c-4f6d-acee-3349d9d3edfc" providerId="ADAL" clId="{C5F6EF1B-B238-4AE6-B5E6-517D272D2DA8}" dt="2019-01-08T17:37:42.670" v="1839"/>
        <pc:sldMkLst>
          <pc:docMk/>
          <pc:sldMk cId="2008321326" sldId="281"/>
        </pc:sldMkLst>
      </pc:sldChg>
      <pc:sldChg chg="addSp modSp add">
        <pc:chgData name="Song, Lixing" userId="d86a4794-d57c-4f6d-acee-3349d9d3edfc" providerId="ADAL" clId="{C5F6EF1B-B238-4AE6-B5E6-517D272D2DA8}" dt="2019-01-08T17:35:40.464" v="1830" actId="242"/>
        <pc:sldMkLst>
          <pc:docMk/>
          <pc:sldMk cId="1733732852" sldId="282"/>
        </pc:sldMkLst>
        <pc:spChg chg="mod">
          <ac:chgData name="Song, Lixing" userId="d86a4794-d57c-4f6d-acee-3349d9d3edfc" providerId="ADAL" clId="{C5F6EF1B-B238-4AE6-B5E6-517D272D2DA8}" dt="2019-01-08T17:30:16.951" v="1806" actId="20577"/>
          <ac:spMkLst>
            <pc:docMk/>
            <pc:sldMk cId="1733732852" sldId="282"/>
            <ac:spMk id="2" creationId="{DBC3E1B4-44EC-408A-8884-527981F67A6A}"/>
          </ac:spMkLst>
        </pc:spChg>
        <pc:spChg chg="mod">
          <ac:chgData name="Song, Lixing" userId="d86a4794-d57c-4f6d-acee-3349d9d3edfc" providerId="ADAL" clId="{C5F6EF1B-B238-4AE6-B5E6-517D272D2DA8}" dt="2019-01-08T17:30:45.116" v="1808" actId="12"/>
          <ac:spMkLst>
            <pc:docMk/>
            <pc:sldMk cId="1733732852" sldId="282"/>
            <ac:spMk id="3" creationId="{BEF09FE6-2639-46BD-800D-8E6968651D46}"/>
          </ac:spMkLst>
        </pc:spChg>
        <pc:graphicFrameChg chg="add mod modGraphic">
          <ac:chgData name="Song, Lixing" userId="d86a4794-d57c-4f6d-acee-3349d9d3edfc" providerId="ADAL" clId="{C5F6EF1B-B238-4AE6-B5E6-517D272D2DA8}" dt="2019-01-08T17:35:40.464" v="1830" actId="242"/>
          <ac:graphicFrameMkLst>
            <pc:docMk/>
            <pc:sldMk cId="1733732852" sldId="282"/>
            <ac:graphicFrameMk id="4" creationId="{70CF43A8-9808-48F0-A5A8-EA96365F43EC}"/>
          </ac:graphicFrameMkLst>
        </pc:graphicFrameChg>
      </pc:sldChg>
    </pc:docChg>
  </pc:docChgLst>
  <pc:docChgLst>
    <pc:chgData name="Song, Lixing" userId="d86a4794-d57c-4f6d-acee-3349d9d3edfc" providerId="ADAL" clId="{DE510D8C-7A8F-4C1E-B129-432EFF16AAA3}"/>
    <pc:docChg chg="undo custSel addSld delSld modSld">
      <pc:chgData name="Song, Lixing" userId="d86a4794-d57c-4f6d-acee-3349d9d3edfc" providerId="ADAL" clId="{DE510D8C-7A8F-4C1E-B129-432EFF16AAA3}" dt="2018-12-18T19:13:37.859" v="215" actId="207"/>
      <pc:docMkLst>
        <pc:docMk/>
      </pc:docMkLst>
    </pc:docChg>
  </pc:docChgLst>
  <pc:docChgLst>
    <pc:chgData name="Song, Lixing" userId="d86a4794-d57c-4f6d-acee-3349d9d3edfc" providerId="ADAL" clId="{DE4E7ECB-2978-1244-B374-6C6C0AE9F7D6}"/>
  </pc:docChgLst>
  <pc:docChgLst>
    <pc:chgData name="Song, Lixing" userId="d86a4794-d57c-4f6d-acee-3349d9d3edfc" providerId="ADAL" clId="{5E3F1545-9865-4D0C-9B6A-C53785E4F7ED}"/>
  </pc:docChgLst>
  <pc:docChgLst>
    <pc:chgData name="Song, Lixing" userId="d86a4794-d57c-4f6d-acee-3349d9d3edfc" providerId="ADAL" clId="{5D69B093-118D-1741-8919-161214198A6C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65A2A30-E1C2-B54E-B787-36B11926FA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ED9784-FC5A-D242-B55B-471AB0C6A5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99CBE-2880-364F-A223-8E393E38EFAB}" type="datetimeFigureOut">
              <a:rPr lang="en-US" smtClean="0"/>
              <a:t>1/8/19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CF148-8BA6-7343-8172-504427DC63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94008-8F80-F74E-AD36-9C215B2E8B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83193-B706-0248-820A-963D2888E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8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AE51D-F948-044F-B984-1DA50063DADE}" type="datetimeFigureOut">
              <a:rPr lang="en-US" smtClean="0"/>
              <a:t>1/8/19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22CBE-7C8D-5A43-B8F2-1E0DADD69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08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22CBE-7C8D-5A43-B8F2-1E0DADD690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42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b014771f5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b014771f5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6209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b014771f5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b014771f5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515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b014771f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b014771f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01218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b014771f5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b014771f5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2080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b014771f5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b014771f5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4914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8a245b4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38a245b4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2247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b014771f5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b014771f5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Linear scan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Hash Table of Tree!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74857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b014771f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b014771f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6605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b014771f5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b014771f5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8408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b014771f5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b014771f5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3366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8a245b4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38a245b4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7192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b014771f5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b014771f5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7887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b014771f5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b014771f5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5738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50C2E-867D-DD4E-8391-1B9B8CA1D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4383C-97A9-124A-AEF5-0ED806051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5C478-F15B-724E-AF85-E64CF8CA6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BE228-A5BA-1346-9611-692B566BD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86FF3-C71C-ED48-9776-950AEE7CC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421B6E-8D43-744E-A3DD-654CDB8D9B3C}"/>
              </a:ext>
            </a:extLst>
          </p:cNvPr>
          <p:cNvSpPr/>
          <p:nvPr/>
        </p:nvSpPr>
        <p:spPr>
          <a:xfrm>
            <a:off x="1524000" y="1122363"/>
            <a:ext cx="9144000" cy="175096"/>
          </a:xfrm>
          <a:prstGeom prst="rect">
            <a:avLst/>
          </a:prstGeom>
          <a:solidFill>
            <a:srgbClr val="751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69AB1C-D320-0549-AAEC-F1230F672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4146" y="1110006"/>
            <a:ext cx="2003854" cy="32956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7D94E8C-78C1-7D4E-B6E5-DE7547A8E49B}"/>
              </a:ext>
            </a:extLst>
          </p:cNvPr>
          <p:cNvSpPr/>
          <p:nvPr userDrawn="1"/>
        </p:nvSpPr>
        <p:spPr>
          <a:xfrm>
            <a:off x="1524000" y="1122363"/>
            <a:ext cx="9144000" cy="175096"/>
          </a:xfrm>
          <a:prstGeom prst="rect">
            <a:avLst/>
          </a:prstGeom>
          <a:solidFill>
            <a:srgbClr val="751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D99126-6C23-A143-AED3-2FECD7895C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64146" y="1110006"/>
            <a:ext cx="2003854" cy="32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89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3CA9A-9B9A-534F-95FD-E891BFCBD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2A16F-A91B-1C45-A986-5C111876A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C7840-6E64-8C40-87C1-E12DB4534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C8D39-5AC8-9E42-A42F-03D15CA95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7BFAA-C162-184D-8DCA-D6DDCA02F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73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73DC46-CC52-D542-BD49-F11617E6E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0C099-3287-F646-A0E4-D1BB44390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F5DF1-C987-6449-B6D5-246B71A05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33583-2CA5-3A43-B1BD-8E3BB1155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48078-4E13-0B41-81CB-4185BDE2A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90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11409055" y="6333134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78918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53260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2"/>
          </p:nvPr>
        </p:nvSpPr>
        <p:spPr>
          <a:xfrm>
            <a:off x="6256365" y="1600200"/>
            <a:ext cx="53260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11409055" y="6333134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7381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7302F-1F2D-B444-B55A-C4F3C5F78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3F27F-A93E-5F4D-A56A-2D1A7D97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/>
          <a:lstStyle>
            <a:lvl1pPr marL="228600" indent="-228600">
              <a:buClr>
                <a:srgbClr val="751F1C"/>
              </a:buClr>
              <a:buFont typeface="Wingdings" pitchFamily="2" charset="2"/>
              <a:buChar char="q"/>
              <a:defRPr/>
            </a:lvl1pPr>
            <a:lvl2pPr marL="685800" indent="-228600">
              <a:buClr>
                <a:srgbClr val="751F1C"/>
              </a:buClr>
              <a:buFont typeface="Wingdings" pitchFamily="2" charset="2"/>
              <a:buChar char="Ø"/>
              <a:defRPr/>
            </a:lvl2pPr>
            <a:lvl3pPr marL="1143000" indent="-228600">
              <a:buClr>
                <a:srgbClr val="751F1C"/>
              </a:buClr>
              <a:buFont typeface="Wingdings" pitchFamily="2" charset="2"/>
              <a:buChar char="§"/>
              <a:defRPr/>
            </a:lvl3pPr>
            <a:lvl4pPr>
              <a:buClr>
                <a:srgbClr val="751F1C"/>
              </a:buClr>
              <a:defRPr/>
            </a:lvl4pPr>
            <a:lvl5pPr>
              <a:buClr>
                <a:srgbClr val="751F1C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6111E-CDCA-8A48-9E4F-8E5C4713B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1/8/19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13A7B-5F0D-4D4D-A4B4-A06C125AD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FA7A1E-BB98-BA4F-A384-E8137C5DE3C4}"/>
              </a:ext>
            </a:extLst>
          </p:cNvPr>
          <p:cNvSpPr/>
          <p:nvPr/>
        </p:nvSpPr>
        <p:spPr>
          <a:xfrm>
            <a:off x="838200" y="365125"/>
            <a:ext cx="10515600" cy="178572"/>
          </a:xfrm>
          <a:prstGeom prst="rect">
            <a:avLst/>
          </a:prstGeom>
          <a:solidFill>
            <a:srgbClr val="751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0FB82A-D375-B84C-8D2D-81B6F63E387B}"/>
              </a:ext>
            </a:extLst>
          </p:cNvPr>
          <p:cNvSpPr/>
          <p:nvPr userDrawn="1"/>
        </p:nvSpPr>
        <p:spPr>
          <a:xfrm>
            <a:off x="838200" y="365125"/>
            <a:ext cx="10515600" cy="178572"/>
          </a:xfrm>
          <a:prstGeom prst="rect">
            <a:avLst/>
          </a:prstGeom>
          <a:solidFill>
            <a:srgbClr val="751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1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FB0A-3DB3-A345-8219-B9F6A9BEB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6411F-41B2-6C48-AEAE-739BFA0B0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42461-54E1-6D46-BF93-16AF14599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B9FC0-1363-5C49-95B8-D929F1D58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E236B-134F-2D4A-A8EE-1AB77160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51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60E46-5FB9-D54A-A84B-C2E808F19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5E903-D205-FE44-AFD4-CC6488ABEB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7CC95-2BD1-7846-BA8B-97AEE5931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6A5F7-1AF4-814F-8923-481A41578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7A40A-2F2B-974A-AE7F-0A87A06D3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1A5CD-B1E3-5B48-A31B-01F28C2C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7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3F3A7-41ED-9647-BE17-414DBD1B6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4396B-9CAE-1F4F-847C-3288D7154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7488D-3628-DE4C-B7DE-20FB932AB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3BD86-7421-2A48-9E0C-66FD535F2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B96888-D23C-794B-80C0-857A859C41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1AC07E-EBF4-D445-9566-2243B94CD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584534-286B-904C-BAFA-9A52EFE77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55E670-3727-FC4D-B4D4-98EC3A19E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57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FA2-1C3C-9343-92D7-79C4B67FD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A71575-3DCB-CE46-A2C2-9C3A61D80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8BB28-0374-1E4F-A7F5-5025E3F3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2AA72F-893E-0648-B7C9-0BD8B4760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00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212482-2FDF-9B4F-8A5B-856E6A247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070C3A-5E05-3440-BA03-3B8D486A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B9481-276E-454B-91C5-5F9669169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07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7C88E-401E-A641-AB5F-46850AAD5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1F259-08BD-6749-AAE9-40552F852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B348D-083C-D14B-9355-CB6846E45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574DF-2974-094A-9235-E60900E6A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C1D92-8C0D-184B-A3EC-0A1F2DC8E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64B88-CE34-E74B-9539-6BF57D0B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12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96E4-8440-9640-8587-4336F34E7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627953-0506-4A49-B74D-FF283697A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73257-CCDC-2B4A-8EAA-8F439A857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AE1DD-6ED4-8848-B4FC-3F1B05408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12C85-25D2-F84A-93AF-2096AC720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95BE9-A449-FE48-80C3-F628DFD1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9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363FAC-3948-4045-A622-D3E6711AD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BDCE7-7668-0541-B5C2-982FAF9B9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F9D35-7B43-CB43-BB2B-2A28B469E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73E24-5133-184A-B08C-013331FC8007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45A10-1710-E346-8043-8C09C0232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48019-EBED-594E-8C9E-EAF1B5AEFD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7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3.nd.edu/~pbui/teaching/cse.30341.fa1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og-structured_file_system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F2FS" TargetMode="External"/><Relationship Id="rId5" Type="http://schemas.openxmlformats.org/officeDocument/2006/relationships/hyperlink" Target="https://en.wikipedia.org/wiki/Btrfs" TargetMode="External"/><Relationship Id="rId4" Type="http://schemas.openxmlformats.org/officeDocument/2006/relationships/hyperlink" Target="https://en.wikipedia.org/wiki/ZF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A001A-43E3-1449-893B-948F2BFF6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4" y="980849"/>
            <a:ext cx="9699171" cy="2387600"/>
          </a:xfrm>
        </p:spPr>
        <p:txBody>
          <a:bodyPr>
            <a:normAutofit/>
          </a:bodyPr>
          <a:lstStyle/>
          <a:p>
            <a:r>
              <a:rPr lang="en-US" dirty="0"/>
              <a:t>CSSE 332</a:t>
            </a:r>
            <a:br>
              <a:rPr lang="en-US" dirty="0"/>
            </a:br>
            <a:r>
              <a:rPr lang="en-US" dirty="0"/>
              <a:t>Filesystem(II)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D6248-7B83-4848-9D4F-9F93CCFC5F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fld id="{B7B09853-F130-A44D-A7BC-226D14CA7C56}" type="datetime2">
              <a:rPr lang="en-US" smtClean="0"/>
              <a:t>Tuesday, January 8, 2019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AC140F-42F8-4847-81A4-723A83BF5DA5}"/>
              </a:ext>
            </a:extLst>
          </p:cNvPr>
          <p:cNvSpPr txBox="1"/>
          <p:nvPr/>
        </p:nvSpPr>
        <p:spPr>
          <a:xfrm>
            <a:off x="5632063" y="6421821"/>
            <a:ext cx="6559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Adapted from ND </a:t>
            </a:r>
            <a:r>
              <a:rPr lang="en-US" dirty="0">
                <a:hlinkClick r:id="rId3"/>
              </a:rPr>
              <a:t>CSE 30341 Operating System Principles (Fall 2017)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1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C6F23-0452-4C75-892B-8D9BF5CBB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Filesystem practice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6AD884-3EA2-41F2-868A-C905783FEC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29574"/>
            <a:ext cx="5050673" cy="29328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407CCD-F666-4525-B6AC-23F92D02C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439" y="2521257"/>
            <a:ext cx="4511592" cy="29724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27C5D4-7C6F-4C24-9E2C-D773C0474BBA}"/>
              </a:ext>
            </a:extLst>
          </p:cNvPr>
          <p:cNvSpPr txBox="1"/>
          <p:nvPr/>
        </p:nvSpPr>
        <p:spPr>
          <a:xfrm>
            <a:off x="838200" y="1597981"/>
            <a:ext cx="4053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Check the handout for activity.</a:t>
            </a:r>
          </a:p>
        </p:txBody>
      </p:sp>
    </p:spTree>
    <p:extLst>
      <p:ext uri="{BB962C8B-B14F-4D97-AF65-F5344CB8AC3E}">
        <p14:creationId xmlns:p14="http://schemas.microsoft.com/office/powerpoint/2010/main" val="497745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40B10-71E6-45F1-9F4A-EEC0C034D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space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AB463-F993-4FF0-A196-236816599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Bitmaps</a:t>
            </a:r>
          </a:p>
          <a:p>
            <a:pPr lvl="1"/>
            <a:r>
              <a:rPr lang="en-US" dirty="0"/>
              <a:t>Used by our VSFS</a:t>
            </a:r>
          </a:p>
          <a:p>
            <a:r>
              <a:rPr lang="en-US" dirty="0"/>
              <a:t>free lists</a:t>
            </a:r>
          </a:p>
          <a:p>
            <a:pPr lvl="1"/>
            <a:r>
              <a:rPr lang="en-US" dirty="0"/>
              <a:t>A single pointer in the super block was kept to point to the first free block; inside that block the next free pointer was kept, thus forming a list through the free blocks of the system.</a:t>
            </a:r>
          </a:p>
          <a:p>
            <a:r>
              <a:rPr lang="en-US" dirty="0"/>
              <a:t>B-tree </a:t>
            </a:r>
          </a:p>
          <a:p>
            <a:pPr lvl="1"/>
            <a:r>
              <a:rPr lang="en-US" dirty="0"/>
              <a:t>Modern method </a:t>
            </a:r>
          </a:p>
          <a:p>
            <a:pPr lvl="1"/>
            <a:r>
              <a:rPr lang="en-US" dirty="0"/>
              <a:t>But not cover in this course</a:t>
            </a:r>
          </a:p>
        </p:txBody>
      </p:sp>
    </p:spTree>
    <p:extLst>
      <p:ext uri="{BB962C8B-B14F-4D97-AF65-F5344CB8AC3E}">
        <p14:creationId xmlns:p14="http://schemas.microsoft.com/office/powerpoint/2010/main" val="1645053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 dirty="0">
                <a:solidFill>
                  <a:srgbClr val="002B5B"/>
                </a:solidFill>
              </a:rPr>
              <a:t>Optional materials from this point</a:t>
            </a:r>
            <a:endParaRPr dirty="0">
              <a:solidFill>
                <a:srgbClr val="002B5B"/>
              </a:solidFill>
            </a:endParaRPr>
          </a:p>
        </p:txBody>
      </p:sp>
      <p:sp>
        <p:nvSpPr>
          <p:cNvPr id="85" name="Google Shape;85;p2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cs typeface="Calibri"/>
              </a:rPr>
              <a:t>Introduce various filesystems</a:t>
            </a:r>
          </a:p>
          <a:p>
            <a:pPr lvl="1"/>
            <a:r>
              <a:rPr lang="en-US" dirty="0">
                <a:cs typeface="Calibri"/>
              </a:rPr>
              <a:t>FAT</a:t>
            </a:r>
          </a:p>
          <a:p>
            <a:pPr lvl="1"/>
            <a:r>
              <a:rPr lang="en-US" dirty="0">
                <a:cs typeface="Calibri"/>
              </a:rPr>
              <a:t>FFS</a:t>
            </a:r>
          </a:p>
          <a:p>
            <a:pPr lvl="1"/>
            <a:r>
              <a:rPr lang="en-US" dirty="0">
                <a:cs typeface="Calibri"/>
              </a:rPr>
              <a:t>LFS</a:t>
            </a:r>
            <a:endParaRPr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5928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FDCF5-6A21-45CC-B7FA-0C63EDB40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78376-3905-456F-AF58-94BE3403D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Disk is divided into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clusters</a:t>
            </a:r>
            <a:r>
              <a:rPr lang="en-US" dirty="0"/>
              <a:t>.</a:t>
            </a:r>
          </a:p>
          <a:p>
            <a:r>
              <a:rPr lang="en-US" dirty="0"/>
              <a:t>A File Allocation Table (FAT) is created on this disk, to map the next cluster (in a file) of a given cluster, like a linked list.  </a:t>
            </a:r>
          </a:p>
          <a:p>
            <a:pPr lvl="1"/>
            <a:r>
              <a:rPr lang="en-US" dirty="0"/>
              <a:t>Each cluster in the disk has an entry in FAT.</a:t>
            </a:r>
          </a:p>
          <a:p>
            <a:r>
              <a:rPr lang="en-US" dirty="0"/>
              <a:t>For a existing file, we only need to indicate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starting cluster </a:t>
            </a:r>
            <a:r>
              <a:rPr lang="en-US" dirty="0"/>
              <a:t>of the file.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497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08E5D-FC68-45F5-B7EE-8102A8AD2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13941-7282-4EBD-8EDB-319876031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52891" cy="4895850"/>
          </a:xfrm>
        </p:spPr>
        <p:txBody>
          <a:bodyPr/>
          <a:lstStyle/>
          <a:p>
            <a:r>
              <a:rPr lang="en-US" dirty="0"/>
              <a:t>In FAT: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dirty="0"/>
              <a:t> indicates unallocated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0xFF</a:t>
            </a:r>
            <a:r>
              <a:rPr lang="en-US" dirty="0"/>
              <a:t> indicates the end of file.</a:t>
            </a:r>
          </a:p>
        </p:txBody>
      </p:sp>
      <p:pic>
        <p:nvPicPr>
          <p:cNvPr id="2050" name="Picture 2" descr="FAT, Slack, and Unallocated Space">
            <a:extLst>
              <a:ext uri="{FF2B5EF4-FFF2-40B4-BE49-F238E27FC236}">
                <a16:creationId xmlns:a16="http://schemas.microsoft.com/office/drawing/2014/main" id="{1FFDB926-2053-4041-A23C-B9B115185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201" y="1825625"/>
            <a:ext cx="4992364" cy="457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050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959D-3B60-4920-80E5-608DFEBA5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FAT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0E775-4C35-42D2-A44F-9A9ABE463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Simple to use</a:t>
            </a:r>
          </a:p>
          <a:p>
            <a:pPr lvl="1"/>
            <a:r>
              <a:rPr lang="en-US" dirty="0"/>
              <a:t>Cross-platform compatible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No random access</a:t>
            </a:r>
          </a:p>
          <a:p>
            <a:pPr lvl="1"/>
            <a:r>
              <a:rPr lang="en-US" dirty="0"/>
              <a:t>Upper-capped file size: 4GB (because it uses 32-bit to denote file size)</a:t>
            </a:r>
          </a:p>
          <a:p>
            <a:pPr lvl="1"/>
            <a:r>
              <a:rPr lang="en-US" dirty="0"/>
              <a:t>Security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900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 dirty="0">
                <a:solidFill>
                  <a:srgbClr val="002B5B"/>
                </a:solidFill>
              </a:rPr>
              <a:t>FFS: </a:t>
            </a:r>
            <a:r>
              <a:rPr lang="en-US" dirty="0">
                <a:solidFill>
                  <a:srgbClr val="DCB439"/>
                </a:solidFill>
              </a:rPr>
              <a:t>Fast File System</a:t>
            </a:r>
            <a:endParaRPr dirty="0">
              <a:solidFill>
                <a:srgbClr val="DCB439"/>
              </a:solidFill>
            </a:endParaRPr>
          </a:p>
        </p:txBody>
      </p:sp>
      <p:sp>
        <p:nvSpPr>
          <p:cNvPr id="96" name="Google Shape;96;p23"/>
          <p:cNvSpPr txBox="1">
            <a:spLocks noGrp="1"/>
          </p:cNvSpPr>
          <p:nvPr>
            <p:ph idx="1"/>
          </p:nvPr>
        </p:nvSpPr>
        <p:spPr>
          <a:xfrm>
            <a:off x="935854" y="1594805"/>
            <a:ext cx="4816876" cy="48958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b="1" dirty="0">
                <a:solidFill>
                  <a:srgbClr val="5F1709"/>
                </a:solidFill>
              </a:rPr>
              <a:t>Problem</a:t>
            </a:r>
            <a:endParaRPr b="1" dirty="0">
              <a:solidFill>
                <a:srgbClr val="5F1709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" sz="2400" dirty="0"/>
              <a:t>A </a:t>
            </a:r>
            <a:r>
              <a:rPr lang="en" sz="2400" b="1" dirty="0">
                <a:solidFill>
                  <a:srgbClr val="4A3651"/>
                </a:solidFill>
              </a:rPr>
              <a:t>hard drive</a:t>
            </a:r>
            <a:r>
              <a:rPr lang="en" sz="2400" dirty="0"/>
              <a:t> is not like </a:t>
            </a:r>
            <a:r>
              <a:rPr lang="en" sz="2400" b="1" dirty="0">
                <a:solidFill>
                  <a:srgbClr val="5AABBC"/>
                </a:solidFill>
              </a:rPr>
              <a:t>random access memory</a:t>
            </a:r>
            <a:r>
              <a:rPr lang="en" sz="2400" dirty="0"/>
              <a:t>; </a:t>
            </a:r>
            <a:r>
              <a:rPr lang="en" sz="2400" b="1" dirty="0">
                <a:solidFill>
                  <a:srgbClr val="5F1709"/>
                </a:solidFill>
              </a:rPr>
              <a:t>seeking</a:t>
            </a:r>
            <a:r>
              <a:rPr lang="en" sz="2400" dirty="0"/>
              <a:t> is an expensive operation:</a:t>
            </a:r>
            <a:br>
              <a:rPr lang="en" sz="2400" dirty="0"/>
            </a:br>
            <a:endParaRPr sz="2400" dirty="0"/>
          </a:p>
          <a:p>
            <a:pPr indent="-381000">
              <a:lnSpc>
                <a:spcPct val="100000"/>
              </a:lnSpc>
              <a:buSzPts val="2400"/>
            </a:pPr>
            <a:r>
              <a:rPr lang="en" sz="2400" dirty="0"/>
              <a:t>Data blocks can be far from inodes</a:t>
            </a:r>
            <a:br>
              <a:rPr lang="en" sz="2400" dirty="0"/>
            </a:br>
            <a:endParaRPr sz="1200" dirty="0"/>
          </a:p>
          <a:p>
            <a:pPr indent="-381000">
              <a:lnSpc>
                <a:spcPct val="100000"/>
              </a:lnSpc>
              <a:spcBef>
                <a:spcPts val="0"/>
              </a:spcBef>
              <a:buSzPts val="2400"/>
            </a:pPr>
            <a:r>
              <a:rPr lang="en" sz="2400" dirty="0"/>
              <a:t>Data would be spread all over disk leading to </a:t>
            </a:r>
            <a:r>
              <a:rPr lang="en" sz="2400" b="1" dirty="0">
                <a:solidFill>
                  <a:srgbClr val="5F1709"/>
                </a:solidFill>
              </a:rPr>
              <a:t>fragmentation</a:t>
            </a:r>
            <a:endParaRPr sz="2400" b="1" dirty="0">
              <a:solidFill>
                <a:srgbClr val="5F1709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br>
              <a:rPr lang="en" dirty="0"/>
            </a:br>
            <a:br>
              <a:rPr lang="en" dirty="0"/>
            </a:br>
            <a:endParaRPr dirty="0"/>
          </a:p>
        </p:txBody>
      </p:sp>
      <p:sp>
        <p:nvSpPr>
          <p:cNvPr id="97" name="Google Shape;97;p23"/>
          <p:cNvSpPr txBox="1">
            <a:spLocks noGrp="1"/>
          </p:cNvSpPr>
          <p:nvPr>
            <p:ph type="body" idx="4294967295"/>
          </p:nvPr>
        </p:nvSpPr>
        <p:spPr>
          <a:xfrm>
            <a:off x="6200775" y="1684030"/>
            <a:ext cx="3994150" cy="496728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b="1" dirty="0">
                <a:solidFill>
                  <a:srgbClr val="465510"/>
                </a:solidFill>
              </a:rPr>
              <a:t>Solution</a:t>
            </a:r>
            <a:endParaRPr b="1" dirty="0">
              <a:solidFill>
                <a:srgbClr val="465510"/>
              </a:solidFill>
            </a:endParaRPr>
          </a:p>
          <a:p>
            <a:pPr marL="0" indent="0">
              <a:buNone/>
            </a:pPr>
            <a:endParaRPr sz="2400" b="1" dirty="0">
              <a:solidFill>
                <a:srgbClr val="465510"/>
              </a:solidFill>
            </a:endParaRPr>
          </a:p>
          <a:p>
            <a:pPr marL="0" indent="0">
              <a:buNone/>
            </a:pPr>
            <a:r>
              <a:rPr lang="en" sz="2400" dirty="0">
                <a:solidFill>
                  <a:srgbClr val="000000"/>
                </a:solidFill>
              </a:rPr>
              <a:t>Make file system disk aware by organizing the disk into </a:t>
            </a:r>
            <a:r>
              <a:rPr lang="en" sz="2400" b="1" dirty="0">
                <a:solidFill>
                  <a:srgbClr val="465510"/>
                </a:solidFill>
              </a:rPr>
              <a:t>block groups</a:t>
            </a:r>
            <a:r>
              <a:rPr lang="en" sz="2400" dirty="0">
                <a:solidFill>
                  <a:srgbClr val="000000"/>
                </a:solidFill>
              </a:rPr>
              <a:t>!</a:t>
            </a:r>
            <a:endParaRPr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sz="2400" dirty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en" sz="2400" i="1" dirty="0">
                <a:solidFill>
                  <a:srgbClr val="000000"/>
                </a:solidFill>
              </a:rPr>
              <a:t>Aggregate consecutive blocks into blocks.</a:t>
            </a:r>
            <a:endParaRPr sz="2400" i="1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sz="2400" dirty="0">
              <a:solidFill>
                <a:srgbClr val="000000"/>
              </a:solidFill>
            </a:endParaRPr>
          </a:p>
        </p:txBody>
      </p:sp>
      <p:sp>
        <p:nvSpPr>
          <p:cNvPr id="98" name="Google Shape;98;p23"/>
          <p:cNvSpPr/>
          <p:nvPr/>
        </p:nvSpPr>
        <p:spPr>
          <a:xfrm>
            <a:off x="6216275" y="4633050"/>
            <a:ext cx="345900" cy="8025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BC7A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9" name="Google Shape;99;p23"/>
          <p:cNvSpPr/>
          <p:nvPr/>
        </p:nvSpPr>
        <p:spPr>
          <a:xfrm>
            <a:off x="6562175" y="4633050"/>
            <a:ext cx="345900" cy="8025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BC7A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0" name="Google Shape;100;p23"/>
          <p:cNvSpPr/>
          <p:nvPr/>
        </p:nvSpPr>
        <p:spPr>
          <a:xfrm>
            <a:off x="6908075" y="4633050"/>
            <a:ext cx="345900" cy="8025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BC7A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1" name="Google Shape;101;p23"/>
          <p:cNvSpPr/>
          <p:nvPr/>
        </p:nvSpPr>
        <p:spPr>
          <a:xfrm>
            <a:off x="7253975" y="4633050"/>
            <a:ext cx="345900" cy="8025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BC7A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2" name="Google Shape;102;p23"/>
          <p:cNvSpPr/>
          <p:nvPr/>
        </p:nvSpPr>
        <p:spPr>
          <a:xfrm>
            <a:off x="7599875" y="4633050"/>
            <a:ext cx="345900" cy="8025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3" name="Google Shape;103;p23"/>
          <p:cNvSpPr/>
          <p:nvPr/>
        </p:nvSpPr>
        <p:spPr>
          <a:xfrm>
            <a:off x="7945775" y="4633050"/>
            <a:ext cx="345900" cy="8025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4" name="Google Shape;104;p23"/>
          <p:cNvSpPr/>
          <p:nvPr/>
        </p:nvSpPr>
        <p:spPr>
          <a:xfrm>
            <a:off x="8291675" y="4633050"/>
            <a:ext cx="345900" cy="8025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5" name="Google Shape;105;p23"/>
          <p:cNvSpPr/>
          <p:nvPr/>
        </p:nvSpPr>
        <p:spPr>
          <a:xfrm>
            <a:off x="8637575" y="4633050"/>
            <a:ext cx="345900" cy="8025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6" name="Google Shape;106;p23"/>
          <p:cNvSpPr/>
          <p:nvPr/>
        </p:nvSpPr>
        <p:spPr>
          <a:xfrm>
            <a:off x="8983475" y="4633050"/>
            <a:ext cx="345900" cy="8025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002B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7" name="Google Shape;107;p23"/>
          <p:cNvSpPr/>
          <p:nvPr/>
        </p:nvSpPr>
        <p:spPr>
          <a:xfrm>
            <a:off x="9329375" y="4633050"/>
            <a:ext cx="345900" cy="8025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002B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8" name="Google Shape;108;p23"/>
          <p:cNvSpPr/>
          <p:nvPr/>
        </p:nvSpPr>
        <p:spPr>
          <a:xfrm>
            <a:off x="9675275" y="4633050"/>
            <a:ext cx="345900" cy="8025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002B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9" name="Google Shape;109;p23"/>
          <p:cNvSpPr/>
          <p:nvPr/>
        </p:nvSpPr>
        <p:spPr>
          <a:xfrm>
            <a:off x="10021175" y="4633050"/>
            <a:ext cx="345900" cy="8025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002B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0" name="Google Shape;110;p23"/>
          <p:cNvSpPr txBox="1"/>
          <p:nvPr/>
        </p:nvSpPr>
        <p:spPr>
          <a:xfrm>
            <a:off x="6216275" y="4174950"/>
            <a:ext cx="13836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/>
              <a:t>Group 0</a:t>
            </a:r>
            <a:endParaRPr b="1"/>
          </a:p>
        </p:txBody>
      </p:sp>
      <p:sp>
        <p:nvSpPr>
          <p:cNvPr id="111" name="Google Shape;111;p23"/>
          <p:cNvSpPr txBox="1"/>
          <p:nvPr/>
        </p:nvSpPr>
        <p:spPr>
          <a:xfrm>
            <a:off x="7599875" y="4174950"/>
            <a:ext cx="13836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/>
              <a:t>Group 1</a:t>
            </a:r>
            <a:endParaRPr b="1"/>
          </a:p>
        </p:txBody>
      </p:sp>
      <p:sp>
        <p:nvSpPr>
          <p:cNvPr id="112" name="Google Shape;112;p23"/>
          <p:cNvSpPr txBox="1"/>
          <p:nvPr/>
        </p:nvSpPr>
        <p:spPr>
          <a:xfrm>
            <a:off x="8983475" y="4174950"/>
            <a:ext cx="13836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/>
              <a:t>Group 2</a:t>
            </a:r>
            <a:endParaRPr b="1"/>
          </a:p>
        </p:txBody>
      </p:sp>
    </p:spTree>
    <p:extLst>
      <p:ext uri="{BB962C8B-B14F-4D97-AF65-F5344CB8AC3E}">
        <p14:creationId xmlns:p14="http://schemas.microsoft.com/office/powerpoint/2010/main" val="2023308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>
                <a:solidFill>
                  <a:srgbClr val="002B5B"/>
                </a:solidFill>
              </a:rPr>
              <a:t>FFS: </a:t>
            </a:r>
            <a:r>
              <a:rPr lang="en">
                <a:solidFill>
                  <a:srgbClr val="DCB439"/>
                </a:solidFill>
              </a:rPr>
              <a:t>Block Groups</a:t>
            </a:r>
            <a:endParaRPr>
              <a:solidFill>
                <a:srgbClr val="DCB439"/>
              </a:solidFill>
            </a:endParaRPr>
          </a:p>
        </p:txBody>
      </p:sp>
      <p:sp>
        <p:nvSpPr>
          <p:cNvPr id="118" name="Google Shape;118;p24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6459245" cy="48958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Each </a:t>
            </a:r>
            <a:r>
              <a:rPr lang="en" b="1" dirty="0">
                <a:solidFill>
                  <a:srgbClr val="465510"/>
                </a:solidFill>
              </a:rPr>
              <a:t>block group </a:t>
            </a:r>
            <a:r>
              <a:rPr lang="en" dirty="0"/>
              <a:t>contains all necessary </a:t>
            </a:r>
            <a:r>
              <a:rPr lang="en" b="1" dirty="0">
                <a:solidFill>
                  <a:srgbClr val="002B5B"/>
                </a:solidFill>
              </a:rPr>
              <a:t>file system</a:t>
            </a:r>
            <a:r>
              <a:rPr lang="en" dirty="0"/>
              <a:t> structures</a:t>
            </a:r>
            <a:endParaRPr dirty="0"/>
          </a:p>
          <a:p>
            <a:pPr marL="0" indent="0">
              <a:buNone/>
            </a:pPr>
            <a:endParaRPr sz="2400" dirty="0"/>
          </a:p>
          <a:p>
            <a:pPr indent="-381000">
              <a:buSzPts val="2400"/>
            </a:pPr>
            <a:r>
              <a:rPr lang="en" sz="2400" dirty="0"/>
              <a:t>Multiple copies of the </a:t>
            </a:r>
            <a:r>
              <a:rPr lang="en" sz="2400" b="1" dirty="0">
                <a:solidFill>
                  <a:srgbClr val="002B5B"/>
                </a:solidFill>
              </a:rPr>
              <a:t>superblock</a:t>
            </a:r>
            <a:r>
              <a:rPr lang="en" sz="2400" dirty="0"/>
              <a:t> allow for more reliability</a:t>
            </a:r>
            <a:br>
              <a:rPr lang="en" sz="2400" dirty="0"/>
            </a:br>
            <a:endParaRPr sz="1800" dirty="0"/>
          </a:p>
          <a:p>
            <a:pPr indent="-381000">
              <a:spcBef>
                <a:spcPts val="0"/>
              </a:spcBef>
              <a:buSzPts val="2400"/>
            </a:pPr>
            <a:r>
              <a:rPr lang="en" sz="2400" dirty="0"/>
              <a:t>Per-group </a:t>
            </a:r>
            <a:r>
              <a:rPr lang="en" sz="2400" b="1" dirty="0">
                <a:solidFill>
                  <a:srgbClr val="465510"/>
                </a:solidFill>
              </a:rPr>
              <a:t>inode</a:t>
            </a:r>
            <a:r>
              <a:rPr lang="en" sz="2400" dirty="0"/>
              <a:t> and </a:t>
            </a:r>
            <a:r>
              <a:rPr lang="en" sz="2400" b="1" dirty="0">
                <a:solidFill>
                  <a:srgbClr val="5F1709"/>
                </a:solidFill>
              </a:rPr>
              <a:t>data bitmaps</a:t>
            </a:r>
            <a:r>
              <a:rPr lang="en" sz="2400" dirty="0"/>
              <a:t> keep track of which </a:t>
            </a:r>
            <a:r>
              <a:rPr lang="en" sz="2400" b="1" dirty="0">
                <a:solidFill>
                  <a:srgbClr val="DCB439"/>
                </a:solidFill>
              </a:rPr>
              <a:t>inodes</a:t>
            </a:r>
            <a:r>
              <a:rPr lang="en" sz="2400" dirty="0"/>
              <a:t> and</a:t>
            </a:r>
            <a:r>
              <a:rPr lang="en" sz="2400" b="1" dirty="0">
                <a:solidFill>
                  <a:srgbClr val="5F1709"/>
                </a:solidFill>
              </a:rPr>
              <a:t> data blocks</a:t>
            </a:r>
            <a:r>
              <a:rPr lang="en" sz="2400" dirty="0"/>
              <a:t> are available</a:t>
            </a:r>
            <a:br>
              <a:rPr lang="en" sz="2400" dirty="0"/>
            </a:br>
            <a:endParaRPr sz="1800" dirty="0"/>
          </a:p>
          <a:p>
            <a:pPr indent="-381000">
              <a:spcBef>
                <a:spcPts val="0"/>
              </a:spcBef>
              <a:buSzPts val="2400"/>
            </a:pPr>
            <a:r>
              <a:rPr lang="en" sz="2400" dirty="0"/>
              <a:t>Most of the group consists of </a:t>
            </a:r>
            <a:r>
              <a:rPr lang="en" sz="2400" b="1" dirty="0">
                <a:solidFill>
                  <a:srgbClr val="BC7A00"/>
                </a:solidFill>
              </a:rPr>
              <a:t>data blocks</a:t>
            </a:r>
            <a:endParaRPr sz="2400" b="1" dirty="0">
              <a:solidFill>
                <a:srgbClr val="BC7A00"/>
              </a:solidFill>
            </a:endParaRPr>
          </a:p>
        </p:txBody>
      </p:sp>
      <p:sp>
        <p:nvSpPr>
          <p:cNvPr id="119" name="Google Shape;119;p24"/>
          <p:cNvSpPr/>
          <p:nvPr/>
        </p:nvSpPr>
        <p:spPr>
          <a:xfrm>
            <a:off x="7655100" y="1600200"/>
            <a:ext cx="2555700" cy="4662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2B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002B5B"/>
                </a:solidFill>
              </a:rPr>
              <a:t>Superblock</a:t>
            </a:r>
            <a:endParaRPr b="1">
              <a:solidFill>
                <a:srgbClr val="002B5B"/>
              </a:solidFill>
            </a:endParaRPr>
          </a:p>
        </p:txBody>
      </p:sp>
      <p:sp>
        <p:nvSpPr>
          <p:cNvPr id="120" name="Google Shape;120;p24"/>
          <p:cNvSpPr/>
          <p:nvPr/>
        </p:nvSpPr>
        <p:spPr>
          <a:xfrm>
            <a:off x="7655100" y="2066400"/>
            <a:ext cx="2555700" cy="4662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465510"/>
                </a:solidFill>
              </a:rPr>
              <a:t>Inode Bitmap</a:t>
            </a:r>
            <a:endParaRPr b="1">
              <a:solidFill>
                <a:srgbClr val="465510"/>
              </a:solidFill>
            </a:endParaRPr>
          </a:p>
        </p:txBody>
      </p:sp>
      <p:sp>
        <p:nvSpPr>
          <p:cNvPr id="121" name="Google Shape;121;p24"/>
          <p:cNvSpPr/>
          <p:nvPr/>
        </p:nvSpPr>
        <p:spPr>
          <a:xfrm>
            <a:off x="7655100" y="2532600"/>
            <a:ext cx="2555700" cy="4662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5F170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5F1709"/>
                </a:solidFill>
              </a:rPr>
              <a:t>Data Bitmap</a:t>
            </a:r>
            <a:endParaRPr b="1">
              <a:solidFill>
                <a:srgbClr val="5F1709"/>
              </a:solidFill>
            </a:endParaRPr>
          </a:p>
        </p:txBody>
      </p:sp>
      <p:sp>
        <p:nvSpPr>
          <p:cNvPr id="122" name="Google Shape;122;p24"/>
          <p:cNvSpPr/>
          <p:nvPr/>
        </p:nvSpPr>
        <p:spPr>
          <a:xfrm>
            <a:off x="7655100" y="2998800"/>
            <a:ext cx="2555700" cy="10356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DCB43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DCB439"/>
                </a:solidFill>
              </a:rPr>
              <a:t>Inode Table</a:t>
            </a:r>
            <a:endParaRPr b="1">
              <a:solidFill>
                <a:srgbClr val="DCB439"/>
              </a:solidFill>
            </a:endParaRPr>
          </a:p>
        </p:txBody>
      </p:sp>
      <p:sp>
        <p:nvSpPr>
          <p:cNvPr id="123" name="Google Shape;123;p24"/>
          <p:cNvSpPr/>
          <p:nvPr/>
        </p:nvSpPr>
        <p:spPr>
          <a:xfrm>
            <a:off x="7655100" y="4034400"/>
            <a:ext cx="2555700" cy="25335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BC7A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BC7A00"/>
                </a:solidFill>
              </a:rPr>
              <a:t>Data</a:t>
            </a:r>
            <a:endParaRPr b="1">
              <a:solidFill>
                <a:srgbClr val="BC7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235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>
                <a:solidFill>
                  <a:srgbClr val="002B5B"/>
                </a:solidFill>
              </a:rPr>
              <a:t>FFS: </a:t>
            </a:r>
            <a:r>
              <a:rPr lang="en">
                <a:solidFill>
                  <a:srgbClr val="DCB439"/>
                </a:solidFill>
              </a:rPr>
              <a:t>Policies</a:t>
            </a:r>
            <a:endParaRPr>
              <a:solidFill>
                <a:srgbClr val="DCB439"/>
              </a:solidFill>
            </a:endParaRPr>
          </a:p>
        </p:txBody>
      </p:sp>
      <p:sp>
        <p:nvSpPr>
          <p:cNvPr id="129" name="Google Shape;129;p2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/>
              <a:t>To take advantage of this new organization, the </a:t>
            </a:r>
            <a:r>
              <a:rPr lang="en" b="1">
                <a:solidFill>
                  <a:srgbClr val="002B5B"/>
                </a:solidFill>
              </a:rPr>
              <a:t>file system</a:t>
            </a:r>
            <a:r>
              <a:rPr lang="en"/>
              <a:t> utilizes the following </a:t>
            </a:r>
            <a:r>
              <a:rPr lang="en" b="1">
                <a:solidFill>
                  <a:srgbClr val="5AABBC"/>
                </a:solidFill>
              </a:rPr>
              <a:t>heuristics</a:t>
            </a:r>
            <a:r>
              <a:rPr lang="en"/>
              <a:t>:</a:t>
            </a:r>
            <a:endParaRPr/>
          </a:p>
          <a:p>
            <a:pPr marL="0" indent="0">
              <a:lnSpc>
                <a:spcPct val="100000"/>
              </a:lnSpc>
              <a:buNone/>
            </a:pPr>
            <a:endParaRPr sz="2400"/>
          </a:p>
          <a:p>
            <a:pPr indent="-381000">
              <a:lnSpc>
                <a:spcPct val="100000"/>
              </a:lnSpc>
              <a:buSzPts val="2400"/>
            </a:pPr>
            <a:r>
              <a:rPr lang="en" sz="2400" b="1">
                <a:solidFill>
                  <a:srgbClr val="BC7A00"/>
                </a:solidFill>
              </a:rPr>
              <a:t>Directories</a:t>
            </a:r>
            <a:r>
              <a:rPr lang="en" sz="2400"/>
              <a:t>: Use group with low number of directories and lots of free inodes</a:t>
            </a:r>
            <a:br>
              <a:rPr lang="en" sz="2400"/>
            </a:br>
            <a:endParaRPr sz="2400"/>
          </a:p>
          <a:p>
            <a:pPr indent="-381000">
              <a:lnSpc>
                <a:spcPct val="100000"/>
              </a:lnSpc>
              <a:spcBef>
                <a:spcPts val="0"/>
              </a:spcBef>
              <a:buSzPts val="2400"/>
            </a:pPr>
            <a:r>
              <a:rPr lang="en" sz="2400" b="1">
                <a:solidFill>
                  <a:srgbClr val="BC7A00"/>
                </a:solidFill>
              </a:rPr>
              <a:t>Files</a:t>
            </a:r>
            <a:r>
              <a:rPr lang="en" sz="2400"/>
              <a:t>: Allocate data blocks in same group as inode and place files from same directory in same group (for </a:t>
            </a:r>
            <a:r>
              <a:rPr lang="en" sz="2400" b="1">
                <a:solidFill>
                  <a:srgbClr val="BC7A00"/>
                </a:solidFill>
              </a:rPr>
              <a:t>large files</a:t>
            </a:r>
            <a:r>
              <a:rPr lang="en" sz="2400"/>
              <a:t>, only use up to a threshold within a group before moving to another group)</a:t>
            </a:r>
            <a:br>
              <a:rPr lang="en" sz="2400"/>
            </a:br>
            <a:endParaRPr sz="2400"/>
          </a:p>
          <a:p>
            <a:pPr marL="0" indent="0" algn="ctr">
              <a:lnSpc>
                <a:spcPct val="100000"/>
              </a:lnSpc>
              <a:buNone/>
            </a:pPr>
            <a:r>
              <a:rPr lang="en" b="1" i="1">
                <a:solidFill>
                  <a:srgbClr val="5AABBC"/>
                </a:solidFill>
              </a:rPr>
              <a:t>Keep related stuff together</a:t>
            </a:r>
            <a:r>
              <a:rPr lang="en" b="1" i="1"/>
              <a:t>!</a:t>
            </a:r>
            <a:br>
              <a:rPr lang="en"/>
            </a:br>
            <a:br>
              <a:rPr lang="en"/>
            </a:br>
            <a:endParaRPr/>
          </a:p>
        </p:txBody>
      </p:sp>
    </p:spTree>
    <p:extLst>
      <p:ext uri="{BB962C8B-B14F-4D97-AF65-F5344CB8AC3E}">
        <p14:creationId xmlns:p14="http://schemas.microsoft.com/office/powerpoint/2010/main" val="4140063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A6BD9-16D6-4B78-8F41-994663214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FFS: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32492-B7A8-46D9-817E-8694B912D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example, assume that there are only 10 </a:t>
            </a:r>
            <a:r>
              <a:rPr lang="en-US" dirty="0" err="1"/>
              <a:t>inodes</a:t>
            </a:r>
            <a:r>
              <a:rPr lang="en-US" dirty="0"/>
              <a:t> and 10 data blocks in each group.</a:t>
            </a:r>
          </a:p>
          <a:p>
            <a:r>
              <a:rPr lang="en-US" dirty="0"/>
              <a:t>3 directories (the root directory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/a</a:t>
            </a:r>
            <a:r>
              <a:rPr lang="en-US" dirty="0"/>
              <a:t>, and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/b</a:t>
            </a:r>
            <a:r>
              <a:rPr lang="en-US" dirty="0"/>
              <a:t>) and 4 files (</a:t>
            </a:r>
            <a:r>
              <a:rPr lang="en-US" dirty="0">
                <a:solidFill>
                  <a:srgbClr val="00B0F0"/>
                </a:solidFill>
              </a:rPr>
              <a:t>/a/c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/a/d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/a/e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/b/f</a:t>
            </a:r>
            <a:r>
              <a:rPr lang="en-US" dirty="0"/>
              <a:t>) are placed within them per the FFS policies.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629AE2-D83F-47BB-AFB2-5844C3470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461" y="3584128"/>
            <a:ext cx="3800475" cy="26193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722D08-CE1B-4C5C-8A6A-65D750FB1088}"/>
              </a:ext>
            </a:extLst>
          </p:cNvPr>
          <p:cNvSpPr txBox="1"/>
          <p:nvPr/>
        </p:nvSpPr>
        <p:spPr>
          <a:xfrm>
            <a:off x="2689934" y="6203503"/>
            <a:ext cx="240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FFS Policy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363BED-32DA-4F07-B6A0-D83720126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065" y="3584128"/>
            <a:ext cx="3790950" cy="2552700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3B8582-0B2B-4DE9-ACBF-59D848093896}"/>
              </a:ext>
            </a:extLst>
          </p:cNvPr>
          <p:cNvSpPr txBox="1"/>
          <p:nvPr/>
        </p:nvSpPr>
        <p:spPr>
          <a:xfrm>
            <a:off x="7884851" y="6171237"/>
            <a:ext cx="240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Non-FFS Policy</a:t>
            </a:r>
          </a:p>
        </p:txBody>
      </p:sp>
    </p:spTree>
    <p:extLst>
      <p:ext uri="{BB962C8B-B14F-4D97-AF65-F5344CB8AC3E}">
        <p14:creationId xmlns:p14="http://schemas.microsoft.com/office/powerpoint/2010/main" val="2536159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-US" dirty="0">
                <a:solidFill>
                  <a:srgbClr val="002B5B"/>
                </a:solidFill>
              </a:rPr>
              <a:t>Outline</a:t>
            </a:r>
            <a:endParaRPr dirty="0">
              <a:solidFill>
                <a:srgbClr val="002B5B"/>
              </a:solidFill>
            </a:endParaRPr>
          </a:p>
        </p:txBody>
      </p:sp>
      <p:sp>
        <p:nvSpPr>
          <p:cNvPr id="85" name="Google Shape;85;p2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ea typeface="+mn-lt"/>
                <a:cs typeface="+mn-lt"/>
              </a:rPr>
              <a:t>Directory implementation</a:t>
            </a:r>
          </a:p>
          <a:p>
            <a:r>
              <a:rPr lang="en-US" dirty="0">
                <a:ea typeface="+mn-lt"/>
                <a:cs typeface="+mn-lt"/>
              </a:rPr>
              <a:t>Filesystem overview</a:t>
            </a:r>
          </a:p>
          <a:p>
            <a:r>
              <a:rPr lang="en-US" dirty="0">
                <a:ea typeface="+mn-lt"/>
                <a:cs typeface="+mn-lt"/>
              </a:rPr>
              <a:t>A non-Unix approach: FAT</a:t>
            </a:r>
          </a:p>
          <a:p>
            <a:endParaRPr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2679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 dirty="0">
                <a:solidFill>
                  <a:srgbClr val="002B5B"/>
                </a:solidFill>
              </a:rPr>
              <a:t>LFS: Log-structured File System</a:t>
            </a:r>
            <a:endParaRPr dirty="0">
              <a:solidFill>
                <a:srgbClr val="DCB439"/>
              </a:solidFill>
            </a:endParaRPr>
          </a:p>
        </p:txBody>
      </p:sp>
      <p:sp>
        <p:nvSpPr>
          <p:cNvPr id="147" name="Google Shape;147;p28"/>
          <p:cNvSpPr txBox="1">
            <a:spLocks noGrp="1"/>
          </p:cNvSpPr>
          <p:nvPr>
            <p:ph idx="1"/>
          </p:nvPr>
        </p:nvSpPr>
        <p:spPr>
          <a:xfrm>
            <a:off x="838199" y="1825625"/>
            <a:ext cx="9788371" cy="48958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b="1" dirty="0">
                <a:solidFill>
                  <a:srgbClr val="5F1709"/>
                </a:solidFill>
              </a:rPr>
              <a:t>Problem</a:t>
            </a:r>
            <a:endParaRPr b="1" dirty="0">
              <a:solidFill>
                <a:srgbClr val="5F1709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" sz="2400" b="1" dirty="0">
                <a:solidFill>
                  <a:srgbClr val="002B5B"/>
                </a:solidFill>
              </a:rPr>
              <a:t>File systems</a:t>
            </a:r>
            <a:r>
              <a:rPr lang="en" sz="2400" dirty="0"/>
              <a:t> do not take advantage of evolution in </a:t>
            </a:r>
            <a:r>
              <a:rPr lang="en" sz="2400" b="1" dirty="0">
                <a:solidFill>
                  <a:srgbClr val="4A3651"/>
                </a:solidFill>
              </a:rPr>
              <a:t>hardware resources</a:t>
            </a:r>
            <a:r>
              <a:rPr lang="en" sz="2400" b="1" dirty="0">
                <a:solidFill>
                  <a:srgbClr val="002B5B"/>
                </a:solidFill>
              </a:rPr>
              <a:t> </a:t>
            </a:r>
            <a:r>
              <a:rPr lang="en" sz="2400" dirty="0"/>
              <a:t>nor do they consider common workloads</a:t>
            </a:r>
            <a:endParaRPr sz="2400" dirty="0"/>
          </a:p>
          <a:p>
            <a:pPr marL="0" indent="0">
              <a:lnSpc>
                <a:spcPct val="100000"/>
              </a:lnSpc>
              <a:buNone/>
            </a:pPr>
            <a:endParaRPr sz="2400" dirty="0"/>
          </a:p>
          <a:p>
            <a:pPr indent="-381000">
              <a:lnSpc>
                <a:spcPct val="100000"/>
              </a:lnSpc>
              <a:buSzPts val="2400"/>
            </a:pPr>
            <a:r>
              <a:rPr lang="en" sz="2400" dirty="0"/>
              <a:t>Larger </a:t>
            </a:r>
            <a:r>
              <a:rPr lang="en" sz="2400" b="1" dirty="0">
                <a:solidFill>
                  <a:srgbClr val="4A3651"/>
                </a:solidFill>
              </a:rPr>
              <a:t>main memory</a:t>
            </a:r>
            <a:br>
              <a:rPr lang="en" sz="2400" dirty="0"/>
            </a:br>
            <a:endParaRPr sz="2400" dirty="0"/>
          </a:p>
          <a:p>
            <a:pPr indent="-381000">
              <a:lnSpc>
                <a:spcPct val="100000"/>
              </a:lnSpc>
              <a:spcBef>
                <a:spcPts val="0"/>
              </a:spcBef>
              <a:buSzPts val="2400"/>
            </a:pPr>
            <a:r>
              <a:rPr lang="en" sz="2400" b="1" dirty="0">
                <a:solidFill>
                  <a:srgbClr val="465510"/>
                </a:solidFill>
              </a:rPr>
              <a:t>Sequential</a:t>
            </a:r>
            <a:r>
              <a:rPr lang="en" sz="2400" dirty="0"/>
              <a:t> I/O better than </a:t>
            </a:r>
            <a:r>
              <a:rPr lang="en" sz="2400" b="1" dirty="0">
                <a:solidFill>
                  <a:srgbClr val="5F1709"/>
                </a:solidFill>
              </a:rPr>
              <a:t>random</a:t>
            </a:r>
            <a:r>
              <a:rPr lang="en" sz="2400" dirty="0"/>
              <a:t> I/O</a:t>
            </a:r>
            <a:endParaRPr sz="2400" dirty="0"/>
          </a:p>
          <a:p>
            <a:pPr marL="0" indent="0">
              <a:lnSpc>
                <a:spcPct val="100000"/>
              </a:lnSpc>
              <a:buNone/>
            </a:pPr>
            <a:br>
              <a:rPr lang="en" dirty="0"/>
            </a:br>
            <a:br>
              <a:rPr lang="en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4009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CE1A8-FF3F-49ED-8D4C-EC9379BE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LFS: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F0A17-41D9-435A-ABF3-BC58CA6BC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user writes a data block, it is not only data that gets written to disk; there is also other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metadata</a:t>
            </a:r>
            <a:r>
              <a:rPr lang="en-US" dirty="0"/>
              <a:t> that needs to be updated.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In order to write a new data block </a:t>
            </a:r>
            <a:r>
              <a:rPr lang="en-US" b="1" dirty="0"/>
              <a:t>D</a:t>
            </a:r>
            <a:r>
              <a:rPr lang="en-US" dirty="0"/>
              <a:t>, we also need to update the corresponding </a:t>
            </a:r>
            <a:r>
              <a:rPr lang="en-US" dirty="0" err="1"/>
              <a:t>inode</a:t>
            </a:r>
            <a:r>
              <a:rPr lang="en-US" dirty="0"/>
              <a:t> </a:t>
            </a:r>
            <a:r>
              <a:rPr lang="en-US" b="1" dirty="0"/>
              <a:t>I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1E16AD-BF77-476E-9AA5-948F5198E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116" y="3260092"/>
            <a:ext cx="7705725" cy="170497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7B5333-E14C-43A6-9682-3B1B112D472F}"/>
              </a:ext>
            </a:extLst>
          </p:cNvPr>
          <p:cNvCxnSpPr/>
          <p:nvPr/>
        </p:nvCxnSpPr>
        <p:spPr>
          <a:xfrm>
            <a:off x="2006353" y="4965067"/>
            <a:ext cx="811419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E18C9C5-2F23-4DE1-AC5F-3B0C6474AEA5}"/>
              </a:ext>
            </a:extLst>
          </p:cNvPr>
          <p:cNvSpPr txBox="1"/>
          <p:nvPr/>
        </p:nvSpPr>
        <p:spPr>
          <a:xfrm>
            <a:off x="4545366" y="4973945"/>
            <a:ext cx="2725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Disk writing tasks</a:t>
            </a:r>
          </a:p>
        </p:txBody>
      </p:sp>
    </p:spTree>
    <p:extLst>
      <p:ext uri="{BB962C8B-B14F-4D97-AF65-F5344CB8AC3E}">
        <p14:creationId xmlns:p14="http://schemas.microsoft.com/office/powerpoint/2010/main" val="3332314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623A5-3EF6-436B-ACF1-65CB2B80F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LFS: Solution</a:t>
            </a:r>
          </a:p>
        </p:txBody>
      </p:sp>
      <p:sp>
        <p:nvSpPr>
          <p:cNvPr id="4" name="Google Shape;148;p28">
            <a:extLst>
              <a:ext uri="{FF2B5EF4-FFF2-40B4-BE49-F238E27FC236}">
                <a16:creationId xmlns:a16="http://schemas.microsoft.com/office/drawing/2014/main" id="{009AA749-06F4-461F-893A-6A9A2A33777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31668" y="1870013"/>
            <a:ext cx="10515600" cy="48958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sz="2400" b="1" dirty="0">
                <a:solidFill>
                  <a:srgbClr val="999623"/>
                </a:solidFill>
              </a:rPr>
              <a:t>Buffer</a:t>
            </a:r>
            <a:r>
              <a:rPr lang="en" sz="2400" dirty="0"/>
              <a:t> updates into a memory </a:t>
            </a:r>
            <a:r>
              <a:rPr lang="en" sz="2400" b="1" dirty="0">
                <a:solidFill>
                  <a:srgbClr val="DCB439"/>
                </a:solidFill>
              </a:rPr>
              <a:t>segment</a:t>
            </a:r>
            <a:r>
              <a:rPr lang="en" sz="2400" dirty="0"/>
              <a:t> and then write </a:t>
            </a:r>
            <a:r>
              <a:rPr lang="en" sz="2400" b="1" dirty="0">
                <a:solidFill>
                  <a:srgbClr val="DCB439"/>
                </a:solidFill>
              </a:rPr>
              <a:t>segment</a:t>
            </a:r>
            <a:r>
              <a:rPr lang="en" sz="2400" dirty="0"/>
              <a:t> to free location when full</a:t>
            </a:r>
            <a:br>
              <a:rPr lang="en" sz="2400" dirty="0"/>
            </a:br>
            <a:endParaRPr sz="2400" dirty="0"/>
          </a:p>
          <a:p>
            <a:pPr indent="-381000">
              <a:buSzPts val="2400"/>
            </a:pPr>
            <a:r>
              <a:rPr lang="en" sz="2400" dirty="0"/>
              <a:t>Aggregates update into a </a:t>
            </a:r>
            <a:r>
              <a:rPr lang="en" sz="2400" b="1" dirty="0">
                <a:solidFill>
                  <a:srgbClr val="465510"/>
                </a:solidFill>
              </a:rPr>
              <a:t>single efficient write</a:t>
            </a:r>
            <a:br>
              <a:rPr lang="en" sz="2400" b="1" dirty="0">
                <a:solidFill>
                  <a:srgbClr val="465510"/>
                </a:solidFill>
              </a:rPr>
            </a:br>
            <a:endParaRPr sz="2400" b="1" dirty="0">
              <a:solidFill>
                <a:srgbClr val="465510"/>
              </a:solidFill>
            </a:endParaRPr>
          </a:p>
          <a:p>
            <a:pPr indent="-381000">
              <a:spcBef>
                <a:spcPts val="0"/>
              </a:spcBef>
              <a:buClr>
                <a:srgbClr val="000000"/>
              </a:buClr>
              <a:buSzPts val="2400"/>
            </a:pPr>
            <a:r>
              <a:rPr lang="en" sz="2400" dirty="0">
                <a:solidFill>
                  <a:srgbClr val="000000"/>
                </a:solidFill>
              </a:rPr>
              <a:t>Never overwrite data (always create new blocks)</a:t>
            </a:r>
            <a:endParaRPr sz="2400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EEF395-E994-4669-AB71-78624DD5E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696" y="4303173"/>
            <a:ext cx="88773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57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89D81-C8D6-4EF9-8337-FBFB3A89E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LFS: Where to find </a:t>
            </a:r>
            <a:r>
              <a:rPr lang="en-US" dirty="0" err="1"/>
              <a:t>inodes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5AD29-AD29-46EF-A345-4AC78EFB9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29237"/>
          </a:xfrm>
        </p:spPr>
        <p:txBody>
          <a:bodyPr/>
          <a:lstStyle/>
          <a:p>
            <a:r>
              <a:rPr lang="en-US" dirty="0"/>
              <a:t>Solution Through Indirection: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Inode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Map (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imap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pPr lvl="1"/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Imap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/>
              <a:t>keeps tracking where is the newest version </a:t>
            </a:r>
            <a:r>
              <a:rPr lang="en-US" dirty="0" err="1"/>
              <a:t>inode</a:t>
            </a:r>
            <a:r>
              <a:rPr lang="en-US" dirty="0"/>
              <a:t>.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6BAC76-A4A2-4742-9F8A-CE69B681A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797437"/>
            <a:ext cx="8534400" cy="2257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E44AC3-E924-4EC1-9506-5B138F5B60D3}"/>
              </a:ext>
            </a:extLst>
          </p:cNvPr>
          <p:cNvSpPr txBox="1"/>
          <p:nvPr/>
        </p:nvSpPr>
        <p:spPr>
          <a:xfrm>
            <a:off x="3045041" y="5459767"/>
            <a:ext cx="4971495" cy="5847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/>
              <a:t>But where to find </a:t>
            </a:r>
            <a:r>
              <a:rPr lang="en-US" sz="3200" dirty="0" err="1"/>
              <a:t>imap</a:t>
            </a:r>
            <a:r>
              <a:rPr lang="en-US" sz="3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3301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 dirty="0">
                <a:solidFill>
                  <a:srgbClr val="002B5B"/>
                </a:solidFill>
              </a:rPr>
              <a:t>LFS: </a:t>
            </a:r>
            <a:r>
              <a:rPr lang="en-US" b="1" dirty="0">
                <a:solidFill>
                  <a:srgbClr val="BC7A00"/>
                </a:solidFill>
              </a:rPr>
              <a:t>Checkpoint Region</a:t>
            </a:r>
            <a:endParaRPr dirty="0">
              <a:solidFill>
                <a:srgbClr val="DCB439"/>
              </a:solidFill>
            </a:endParaRPr>
          </a:p>
        </p:txBody>
      </p:sp>
      <p:sp>
        <p:nvSpPr>
          <p:cNvPr id="154" name="Google Shape;154;p29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5456068" cy="48958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br>
              <a:rPr lang="en" dirty="0"/>
            </a:br>
            <a:br>
              <a:rPr lang="en" dirty="0"/>
            </a:br>
            <a:endParaRPr dirty="0"/>
          </a:p>
        </p:txBody>
      </p:sp>
      <p:sp>
        <p:nvSpPr>
          <p:cNvPr id="155" name="Google Shape;155;p29"/>
          <p:cNvSpPr txBox="1">
            <a:spLocks noGrp="1"/>
          </p:cNvSpPr>
          <p:nvPr>
            <p:ph type="body" idx="4294967295"/>
          </p:nvPr>
        </p:nvSpPr>
        <p:spPr>
          <a:xfrm>
            <a:off x="838200" y="1605651"/>
            <a:ext cx="10072456" cy="496728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sz="2400" dirty="0">
                <a:solidFill>
                  <a:schemeClr val="accent1"/>
                </a:solidFill>
              </a:rPr>
              <a:t>Checkpoint Region (CR)</a:t>
            </a:r>
            <a:r>
              <a:rPr lang="en" sz="2400" dirty="0"/>
              <a:t>:  keep track of these inode maps, we have fixed regions of disk to store it. Since CR can be fairly small, we can consistently cache CR into </a:t>
            </a:r>
            <a:r>
              <a:rPr lang="en" sz="2400" dirty="0">
                <a:solidFill>
                  <a:srgbClr val="FF0000"/>
                </a:solidFill>
              </a:rPr>
              <a:t>memeory</a:t>
            </a:r>
            <a:r>
              <a:rPr lang="en" sz="2400" dirty="0"/>
              <a:t> and update it to disk occationally (periodically).</a:t>
            </a:r>
            <a:endParaRPr sz="2400" dirty="0"/>
          </a:p>
        </p:txBody>
      </p:sp>
      <p:sp>
        <p:nvSpPr>
          <p:cNvPr id="156" name="Google Shape;156;p29"/>
          <p:cNvSpPr/>
          <p:nvPr/>
        </p:nvSpPr>
        <p:spPr>
          <a:xfrm>
            <a:off x="1728482" y="4054929"/>
            <a:ext cx="1110300" cy="11103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2B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002B5B"/>
                </a:solidFill>
              </a:rPr>
              <a:t>CR</a:t>
            </a:r>
            <a:endParaRPr b="1">
              <a:solidFill>
                <a:srgbClr val="002B5B"/>
              </a:solidFill>
            </a:endParaRPr>
          </a:p>
        </p:txBody>
      </p:sp>
      <p:sp>
        <p:nvSpPr>
          <p:cNvPr id="157" name="Google Shape;157;p29"/>
          <p:cNvSpPr/>
          <p:nvPr/>
        </p:nvSpPr>
        <p:spPr>
          <a:xfrm>
            <a:off x="2838782" y="4054929"/>
            <a:ext cx="3735600" cy="1110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8" name="Google Shape;158;p29"/>
          <p:cNvSpPr/>
          <p:nvPr/>
        </p:nvSpPr>
        <p:spPr>
          <a:xfrm>
            <a:off x="6574332" y="4054929"/>
            <a:ext cx="1110300" cy="11103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BC7A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BC7A00"/>
                </a:solidFill>
              </a:rPr>
              <a:t>D</a:t>
            </a:r>
            <a:endParaRPr b="1">
              <a:solidFill>
                <a:srgbClr val="BC7A00"/>
              </a:solidFill>
            </a:endParaRPr>
          </a:p>
        </p:txBody>
      </p:sp>
      <p:sp>
        <p:nvSpPr>
          <p:cNvPr id="159" name="Google Shape;159;p29"/>
          <p:cNvSpPr/>
          <p:nvPr/>
        </p:nvSpPr>
        <p:spPr>
          <a:xfrm>
            <a:off x="7684632" y="4054929"/>
            <a:ext cx="1110300" cy="11103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465510"/>
                </a:solidFill>
              </a:rPr>
              <a:t>I[K]</a:t>
            </a:r>
            <a:endParaRPr b="1">
              <a:solidFill>
                <a:srgbClr val="465510"/>
              </a:solidFill>
            </a:endParaRPr>
          </a:p>
        </p:txBody>
      </p:sp>
      <p:sp>
        <p:nvSpPr>
          <p:cNvPr id="160" name="Google Shape;160;p29"/>
          <p:cNvSpPr/>
          <p:nvPr/>
        </p:nvSpPr>
        <p:spPr>
          <a:xfrm>
            <a:off x="8794932" y="4054929"/>
            <a:ext cx="1110300" cy="11103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DCB43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DCB439"/>
                </a:solidFill>
              </a:rPr>
              <a:t>IMAP</a:t>
            </a:r>
            <a:endParaRPr b="1">
              <a:solidFill>
                <a:srgbClr val="DCB439"/>
              </a:solidFill>
            </a:endParaRPr>
          </a:p>
        </p:txBody>
      </p:sp>
      <p:cxnSp>
        <p:nvCxnSpPr>
          <p:cNvPr id="161" name="Google Shape;161;p29"/>
          <p:cNvCxnSpPr>
            <a:stCxn id="156" idx="0"/>
            <a:endCxn id="160" idx="0"/>
          </p:cNvCxnSpPr>
          <p:nvPr/>
        </p:nvCxnSpPr>
        <p:spPr>
          <a:xfrm rot="-5400000" flipH="1">
            <a:off x="5816582" y="521979"/>
            <a:ext cx="600" cy="7066500"/>
          </a:xfrm>
          <a:prstGeom prst="bentConnector3">
            <a:avLst>
              <a:gd name="adj1" fmla="val -82708333"/>
            </a:avLst>
          </a:prstGeom>
          <a:noFill/>
          <a:ln w="19050" cap="flat" cmpd="sng">
            <a:solidFill>
              <a:srgbClr val="002B5B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" name="Google Shape;162;p29"/>
          <p:cNvCxnSpPr>
            <a:stCxn id="160" idx="2"/>
            <a:endCxn id="159" idx="2"/>
          </p:cNvCxnSpPr>
          <p:nvPr/>
        </p:nvCxnSpPr>
        <p:spPr>
          <a:xfrm rot="5400000">
            <a:off x="8794632" y="4610379"/>
            <a:ext cx="600" cy="1110300"/>
          </a:xfrm>
          <a:prstGeom prst="bentConnector3">
            <a:avLst>
              <a:gd name="adj1" fmla="val 39687500"/>
            </a:avLst>
          </a:prstGeom>
          <a:noFill/>
          <a:ln w="19050" cap="flat" cmpd="sng">
            <a:solidFill>
              <a:srgbClr val="BC7A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3" name="Google Shape;163;p29"/>
          <p:cNvCxnSpPr>
            <a:stCxn id="159" idx="0"/>
            <a:endCxn id="158" idx="0"/>
          </p:cNvCxnSpPr>
          <p:nvPr/>
        </p:nvCxnSpPr>
        <p:spPr>
          <a:xfrm rot="5400000">
            <a:off x="7684332" y="3500079"/>
            <a:ext cx="600" cy="1110300"/>
          </a:xfrm>
          <a:prstGeom prst="bentConnector3">
            <a:avLst>
              <a:gd name="adj1" fmla="val -49941667"/>
            </a:avLst>
          </a:prstGeom>
          <a:noFill/>
          <a:ln w="19050" cap="flat" cmpd="sng">
            <a:solidFill>
              <a:srgbClr val="465510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668256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>
                <a:solidFill>
                  <a:srgbClr val="002B5B"/>
                </a:solidFill>
              </a:rPr>
              <a:t>LFS: </a:t>
            </a:r>
            <a:r>
              <a:rPr lang="en">
                <a:solidFill>
                  <a:srgbClr val="DCB439"/>
                </a:solidFill>
              </a:rPr>
              <a:t>Garbage Collection</a:t>
            </a:r>
            <a:endParaRPr>
              <a:solidFill>
                <a:srgbClr val="DCB439"/>
              </a:solidFill>
            </a:endParaRPr>
          </a:p>
        </p:txBody>
      </p:sp>
      <p:sp>
        <p:nvSpPr>
          <p:cNvPr id="169" name="Google Shape;169;p3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/>
              <a:t>Never overwriting existing data leads to the problem of dealing with </a:t>
            </a:r>
            <a:r>
              <a:rPr lang="en" b="1">
                <a:solidFill>
                  <a:srgbClr val="5F1709"/>
                </a:solidFill>
              </a:rPr>
              <a:t>garbage</a:t>
            </a:r>
            <a:r>
              <a:rPr lang="en"/>
              <a:t> (old blocks):</a:t>
            </a:r>
            <a:endParaRPr/>
          </a:p>
          <a:p>
            <a:pPr marL="0" indent="0">
              <a:lnSpc>
                <a:spcPct val="100000"/>
              </a:lnSpc>
              <a:buNone/>
            </a:pPr>
            <a:endParaRPr sz="2400"/>
          </a:p>
          <a:p>
            <a:pPr indent="-381000">
              <a:lnSpc>
                <a:spcPct val="100000"/>
              </a:lnSpc>
              <a:buSzPts val="2400"/>
              <a:buAutoNum type="arabicPeriod"/>
            </a:pPr>
            <a:r>
              <a:rPr lang="en" sz="2400"/>
              <a:t>Periodically read </a:t>
            </a:r>
            <a:r>
              <a:rPr lang="en" sz="2400" b="1">
                <a:solidFill>
                  <a:srgbClr val="5F1709"/>
                </a:solidFill>
              </a:rPr>
              <a:t>old</a:t>
            </a:r>
            <a:r>
              <a:rPr lang="en" sz="2400"/>
              <a:t> </a:t>
            </a:r>
            <a:br>
              <a:rPr lang="en" sz="2400"/>
            </a:br>
            <a:r>
              <a:rPr lang="en" sz="2400"/>
              <a:t>segments</a:t>
            </a:r>
            <a:br>
              <a:rPr lang="en" sz="2400"/>
            </a:br>
            <a:endParaRPr sz="2400"/>
          </a:p>
          <a:p>
            <a:pPr indent="-381000">
              <a:lnSpc>
                <a:spcPct val="100000"/>
              </a:lnSpc>
              <a:spcBef>
                <a:spcPts val="0"/>
              </a:spcBef>
              <a:buSzPts val="2400"/>
              <a:buAutoNum type="arabicPeriod"/>
            </a:pPr>
            <a:r>
              <a:rPr lang="en" sz="2400"/>
              <a:t>Determine which blocks</a:t>
            </a:r>
            <a:br>
              <a:rPr lang="en" sz="2400"/>
            </a:br>
            <a:r>
              <a:rPr lang="en" sz="2400"/>
              <a:t>are </a:t>
            </a:r>
            <a:r>
              <a:rPr lang="en" sz="2400" b="1">
                <a:solidFill>
                  <a:srgbClr val="465510"/>
                </a:solidFill>
              </a:rPr>
              <a:t>live</a:t>
            </a:r>
            <a:br>
              <a:rPr lang="en" sz="2400"/>
            </a:br>
            <a:endParaRPr sz="2400"/>
          </a:p>
          <a:p>
            <a:pPr indent="-381000">
              <a:lnSpc>
                <a:spcPct val="100000"/>
              </a:lnSpc>
              <a:spcBef>
                <a:spcPts val="0"/>
              </a:spcBef>
              <a:buSzPts val="2400"/>
              <a:buAutoNum type="arabicPeriod"/>
            </a:pPr>
            <a:r>
              <a:rPr lang="en" sz="2400"/>
              <a:t>Write these </a:t>
            </a:r>
            <a:r>
              <a:rPr lang="en" sz="2400" b="1">
                <a:solidFill>
                  <a:srgbClr val="465510"/>
                </a:solidFill>
              </a:rPr>
              <a:t>live</a:t>
            </a:r>
            <a:r>
              <a:rPr lang="en" sz="2400"/>
              <a:t> blocks to </a:t>
            </a:r>
            <a:br>
              <a:rPr lang="en" sz="2400"/>
            </a:br>
            <a:r>
              <a:rPr lang="en" sz="2400"/>
              <a:t>new segments</a:t>
            </a:r>
            <a:br>
              <a:rPr lang="en" sz="2400"/>
            </a:br>
            <a:br>
              <a:rPr lang="en" sz="2400"/>
            </a:br>
            <a:endParaRPr sz="2400"/>
          </a:p>
        </p:txBody>
      </p:sp>
      <p:sp>
        <p:nvSpPr>
          <p:cNvPr id="170" name="Google Shape;170;p30"/>
          <p:cNvSpPr/>
          <p:nvPr/>
        </p:nvSpPr>
        <p:spPr>
          <a:xfrm>
            <a:off x="7329600" y="3064700"/>
            <a:ext cx="566700" cy="5781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465510"/>
                </a:solidFill>
              </a:rPr>
              <a:t>0</a:t>
            </a:r>
            <a:endParaRPr b="1">
              <a:solidFill>
                <a:srgbClr val="465510"/>
              </a:solidFill>
            </a:endParaRPr>
          </a:p>
        </p:txBody>
      </p:sp>
      <p:sp>
        <p:nvSpPr>
          <p:cNvPr id="171" name="Google Shape;171;p30"/>
          <p:cNvSpPr/>
          <p:nvPr/>
        </p:nvSpPr>
        <p:spPr>
          <a:xfrm>
            <a:off x="7896300" y="3064700"/>
            <a:ext cx="566700" cy="5781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5F170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5F1709"/>
                </a:solidFill>
              </a:rPr>
              <a:t>1</a:t>
            </a:r>
            <a:endParaRPr b="1">
              <a:solidFill>
                <a:srgbClr val="5F1709"/>
              </a:solidFill>
            </a:endParaRPr>
          </a:p>
        </p:txBody>
      </p:sp>
      <p:sp>
        <p:nvSpPr>
          <p:cNvPr id="172" name="Google Shape;172;p30"/>
          <p:cNvSpPr/>
          <p:nvPr/>
        </p:nvSpPr>
        <p:spPr>
          <a:xfrm>
            <a:off x="8463000" y="3064700"/>
            <a:ext cx="566700" cy="5781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5F170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5F1709"/>
                </a:solidFill>
              </a:rPr>
              <a:t>2</a:t>
            </a:r>
            <a:endParaRPr b="1">
              <a:solidFill>
                <a:srgbClr val="5F1709"/>
              </a:solidFill>
            </a:endParaRPr>
          </a:p>
        </p:txBody>
      </p:sp>
      <p:sp>
        <p:nvSpPr>
          <p:cNvPr id="173" name="Google Shape;173;p30"/>
          <p:cNvSpPr/>
          <p:nvPr/>
        </p:nvSpPr>
        <p:spPr>
          <a:xfrm>
            <a:off x="9029700" y="3064700"/>
            <a:ext cx="566700" cy="5781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465510"/>
                </a:solidFill>
              </a:rPr>
              <a:t>3</a:t>
            </a:r>
            <a:endParaRPr b="1">
              <a:solidFill>
                <a:srgbClr val="465510"/>
              </a:solidFill>
            </a:endParaRPr>
          </a:p>
        </p:txBody>
      </p:sp>
      <p:sp>
        <p:nvSpPr>
          <p:cNvPr id="174" name="Google Shape;174;p30"/>
          <p:cNvSpPr/>
          <p:nvPr/>
        </p:nvSpPr>
        <p:spPr>
          <a:xfrm>
            <a:off x="7329600" y="3642800"/>
            <a:ext cx="566700" cy="5781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5F170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5F1709"/>
                </a:solidFill>
              </a:rPr>
              <a:t>4</a:t>
            </a:r>
            <a:endParaRPr b="1">
              <a:solidFill>
                <a:srgbClr val="5F1709"/>
              </a:solidFill>
            </a:endParaRPr>
          </a:p>
        </p:txBody>
      </p:sp>
      <p:sp>
        <p:nvSpPr>
          <p:cNvPr id="175" name="Google Shape;175;p30"/>
          <p:cNvSpPr/>
          <p:nvPr/>
        </p:nvSpPr>
        <p:spPr>
          <a:xfrm>
            <a:off x="7896300" y="3642800"/>
            <a:ext cx="566700" cy="5781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465510"/>
                </a:solidFill>
              </a:rPr>
              <a:t> 5</a:t>
            </a:r>
            <a:endParaRPr b="1">
              <a:solidFill>
                <a:srgbClr val="465510"/>
              </a:solidFill>
            </a:endParaRPr>
          </a:p>
        </p:txBody>
      </p:sp>
      <p:sp>
        <p:nvSpPr>
          <p:cNvPr id="176" name="Google Shape;176;p30"/>
          <p:cNvSpPr/>
          <p:nvPr/>
        </p:nvSpPr>
        <p:spPr>
          <a:xfrm>
            <a:off x="8463000" y="3642800"/>
            <a:ext cx="566700" cy="5781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465510"/>
                </a:solidFill>
              </a:rPr>
              <a:t>6</a:t>
            </a:r>
            <a:endParaRPr b="1">
              <a:solidFill>
                <a:srgbClr val="465510"/>
              </a:solidFill>
            </a:endParaRPr>
          </a:p>
        </p:txBody>
      </p:sp>
      <p:sp>
        <p:nvSpPr>
          <p:cNvPr id="177" name="Google Shape;177;p30"/>
          <p:cNvSpPr/>
          <p:nvPr/>
        </p:nvSpPr>
        <p:spPr>
          <a:xfrm>
            <a:off x="9029700" y="3642800"/>
            <a:ext cx="566700" cy="5781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465510"/>
                </a:solidFill>
              </a:rPr>
              <a:t>7</a:t>
            </a:r>
            <a:endParaRPr b="1">
              <a:solidFill>
                <a:srgbClr val="465510"/>
              </a:solidFill>
            </a:endParaRPr>
          </a:p>
        </p:txBody>
      </p:sp>
      <p:sp>
        <p:nvSpPr>
          <p:cNvPr id="178" name="Google Shape;178;p30"/>
          <p:cNvSpPr/>
          <p:nvPr/>
        </p:nvSpPr>
        <p:spPr>
          <a:xfrm>
            <a:off x="7329600" y="5506950"/>
            <a:ext cx="566700" cy="5781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465510"/>
                </a:solidFill>
              </a:rPr>
              <a:t>0</a:t>
            </a:r>
            <a:endParaRPr b="1">
              <a:solidFill>
                <a:srgbClr val="465510"/>
              </a:solidFill>
            </a:endParaRPr>
          </a:p>
        </p:txBody>
      </p:sp>
      <p:sp>
        <p:nvSpPr>
          <p:cNvPr id="179" name="Google Shape;179;p30"/>
          <p:cNvSpPr/>
          <p:nvPr/>
        </p:nvSpPr>
        <p:spPr>
          <a:xfrm>
            <a:off x="8463000" y="6085050"/>
            <a:ext cx="566700" cy="5781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DCB43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b="1">
              <a:solidFill>
                <a:srgbClr val="BC7A00"/>
              </a:solidFill>
            </a:endParaRPr>
          </a:p>
        </p:txBody>
      </p:sp>
      <p:sp>
        <p:nvSpPr>
          <p:cNvPr id="180" name="Google Shape;180;p30"/>
          <p:cNvSpPr/>
          <p:nvPr/>
        </p:nvSpPr>
        <p:spPr>
          <a:xfrm>
            <a:off x="7896300" y="6085050"/>
            <a:ext cx="566700" cy="5781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DCB43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b="1">
              <a:solidFill>
                <a:srgbClr val="BC7A00"/>
              </a:solidFill>
            </a:endParaRPr>
          </a:p>
        </p:txBody>
      </p:sp>
      <p:sp>
        <p:nvSpPr>
          <p:cNvPr id="181" name="Google Shape;181;p30"/>
          <p:cNvSpPr/>
          <p:nvPr/>
        </p:nvSpPr>
        <p:spPr>
          <a:xfrm>
            <a:off x="7896300" y="5506950"/>
            <a:ext cx="566700" cy="5781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465510"/>
                </a:solidFill>
              </a:rPr>
              <a:t>3</a:t>
            </a:r>
            <a:endParaRPr b="1">
              <a:solidFill>
                <a:srgbClr val="465510"/>
              </a:solidFill>
            </a:endParaRPr>
          </a:p>
        </p:txBody>
      </p:sp>
      <p:sp>
        <p:nvSpPr>
          <p:cNvPr id="182" name="Google Shape;182;p30"/>
          <p:cNvSpPr/>
          <p:nvPr/>
        </p:nvSpPr>
        <p:spPr>
          <a:xfrm>
            <a:off x="9029700" y="6085050"/>
            <a:ext cx="566700" cy="5781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DCB43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b="1">
              <a:solidFill>
                <a:srgbClr val="BC7A00"/>
              </a:solidFill>
            </a:endParaRPr>
          </a:p>
        </p:txBody>
      </p:sp>
      <p:sp>
        <p:nvSpPr>
          <p:cNvPr id="183" name="Google Shape;183;p30"/>
          <p:cNvSpPr/>
          <p:nvPr/>
        </p:nvSpPr>
        <p:spPr>
          <a:xfrm>
            <a:off x="8463000" y="5506950"/>
            <a:ext cx="566700" cy="5781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465510"/>
                </a:solidFill>
              </a:rPr>
              <a:t> 5</a:t>
            </a:r>
            <a:endParaRPr b="1">
              <a:solidFill>
                <a:srgbClr val="465510"/>
              </a:solidFill>
            </a:endParaRPr>
          </a:p>
        </p:txBody>
      </p:sp>
      <p:sp>
        <p:nvSpPr>
          <p:cNvPr id="184" name="Google Shape;184;p30"/>
          <p:cNvSpPr/>
          <p:nvPr/>
        </p:nvSpPr>
        <p:spPr>
          <a:xfrm>
            <a:off x="9029700" y="5506950"/>
            <a:ext cx="566700" cy="5781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465510"/>
                </a:solidFill>
              </a:rPr>
              <a:t>6</a:t>
            </a:r>
            <a:endParaRPr b="1">
              <a:solidFill>
                <a:srgbClr val="465510"/>
              </a:solidFill>
            </a:endParaRPr>
          </a:p>
        </p:txBody>
      </p:sp>
      <p:sp>
        <p:nvSpPr>
          <p:cNvPr id="185" name="Google Shape;185;p30"/>
          <p:cNvSpPr/>
          <p:nvPr/>
        </p:nvSpPr>
        <p:spPr>
          <a:xfrm>
            <a:off x="7329600" y="6085050"/>
            <a:ext cx="566700" cy="5781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465510"/>
                </a:solidFill>
              </a:rPr>
              <a:t>7</a:t>
            </a:r>
            <a:endParaRPr b="1">
              <a:solidFill>
                <a:srgbClr val="465510"/>
              </a:solidFill>
            </a:endParaRPr>
          </a:p>
        </p:txBody>
      </p:sp>
      <p:sp>
        <p:nvSpPr>
          <p:cNvPr id="186" name="Google Shape;186;p30"/>
          <p:cNvSpPr/>
          <p:nvPr/>
        </p:nvSpPr>
        <p:spPr>
          <a:xfrm>
            <a:off x="7329600" y="4308775"/>
            <a:ext cx="2266800" cy="1110300"/>
          </a:xfrm>
          <a:prstGeom prst="downArrow">
            <a:avLst>
              <a:gd name="adj1" fmla="val 50000"/>
              <a:gd name="adj2" fmla="val 49558"/>
            </a:avLst>
          </a:prstGeom>
          <a:solidFill>
            <a:srgbClr val="CFE2F3"/>
          </a:solidFill>
          <a:ln w="19050" cap="flat" cmpd="sng">
            <a:solidFill>
              <a:srgbClr val="002B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002B5B"/>
                </a:solidFill>
              </a:rPr>
              <a:t>Compact</a:t>
            </a:r>
            <a:endParaRPr b="1">
              <a:solidFill>
                <a:srgbClr val="002B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1665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>
                <a:solidFill>
                  <a:srgbClr val="002B5B"/>
                </a:solidFill>
              </a:rPr>
              <a:t>LFS: </a:t>
            </a:r>
            <a:r>
              <a:rPr lang="en">
                <a:solidFill>
                  <a:srgbClr val="DCB439"/>
                </a:solidFill>
              </a:rPr>
              <a:t>Legacy</a:t>
            </a:r>
            <a:endParaRPr>
              <a:solidFill>
                <a:srgbClr val="DCB439"/>
              </a:solidFill>
            </a:endParaRPr>
          </a:p>
        </p:txBody>
      </p:sp>
      <p:sp>
        <p:nvSpPr>
          <p:cNvPr id="192" name="Google Shape;192;p31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5624744" cy="48958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dirty="0"/>
              <a:t>Although </a:t>
            </a:r>
            <a:r>
              <a:rPr lang="en" b="1" u="sng" dirty="0">
                <a:solidFill>
                  <a:schemeClr val="hlink"/>
                </a:solidFill>
                <a:hlinkClick r:id="rId3"/>
              </a:rPr>
              <a:t>LFS</a:t>
            </a:r>
            <a:r>
              <a:rPr lang="en" dirty="0"/>
              <a:t> was an implementation failure, the ideas live on in new file systems:</a:t>
            </a:r>
            <a:br>
              <a:rPr lang="en" dirty="0"/>
            </a:br>
            <a:endParaRPr dirty="0"/>
          </a:p>
          <a:p>
            <a:pPr>
              <a:lnSpc>
                <a:spcPct val="100000"/>
              </a:lnSpc>
            </a:pPr>
            <a:r>
              <a:rPr lang="en" b="1" u="sng" dirty="0">
                <a:solidFill>
                  <a:schemeClr val="hlink"/>
                </a:solidFill>
                <a:hlinkClick r:id="rId4"/>
              </a:rPr>
              <a:t>ZFS</a:t>
            </a:r>
            <a:br>
              <a:rPr lang="en" dirty="0"/>
            </a:br>
            <a:endParaRPr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" b="1" u="sng" dirty="0">
                <a:solidFill>
                  <a:schemeClr val="hlink"/>
                </a:solidFill>
                <a:hlinkClick r:id="rId5"/>
              </a:rPr>
              <a:t>Btrfs</a:t>
            </a:r>
            <a:r>
              <a:rPr lang="en" dirty="0"/>
              <a:t>  </a:t>
            </a:r>
            <a:br>
              <a:rPr lang="en" dirty="0"/>
            </a:br>
            <a:endParaRPr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" b="1" u="sng" dirty="0">
                <a:solidFill>
                  <a:schemeClr val="hlink"/>
                </a:solidFill>
                <a:hlinkClick r:id="rId6"/>
              </a:rPr>
              <a:t>F2FS</a:t>
            </a:r>
            <a:br>
              <a:rPr lang="en" dirty="0"/>
            </a:br>
            <a:br>
              <a:rPr lang="en" dirty="0"/>
            </a:br>
            <a:endParaRPr dirty="0"/>
          </a:p>
        </p:txBody>
      </p:sp>
      <p:sp>
        <p:nvSpPr>
          <p:cNvPr id="193" name="Google Shape;193;p31"/>
          <p:cNvSpPr txBox="1">
            <a:spLocks noGrp="1"/>
          </p:cNvSpPr>
          <p:nvPr>
            <p:ph type="body" idx="4294967295"/>
          </p:nvPr>
        </p:nvSpPr>
        <p:spPr>
          <a:xfrm>
            <a:off x="7230184" y="1611297"/>
            <a:ext cx="3994150" cy="496728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b="1" dirty="0">
                <a:solidFill>
                  <a:srgbClr val="465510"/>
                </a:solidFill>
              </a:rPr>
              <a:t>Innovations</a:t>
            </a:r>
            <a:endParaRPr b="1" dirty="0">
              <a:solidFill>
                <a:srgbClr val="465510"/>
              </a:solidFill>
            </a:endParaRPr>
          </a:p>
          <a:p>
            <a:pPr marL="0" indent="0">
              <a:buNone/>
            </a:pPr>
            <a:endParaRPr sz="2400" dirty="0"/>
          </a:p>
          <a:p>
            <a:pPr indent="-381000">
              <a:buSzPts val="2400"/>
            </a:pPr>
            <a:r>
              <a:rPr lang="en" sz="2400" dirty="0"/>
              <a:t>Heavy emphasis on write buffering</a:t>
            </a:r>
            <a:br>
              <a:rPr lang="en" sz="2400" dirty="0"/>
            </a:br>
            <a:endParaRPr sz="2400" dirty="0"/>
          </a:p>
          <a:p>
            <a:pPr indent="-381000">
              <a:spcBef>
                <a:spcPts val="0"/>
              </a:spcBef>
              <a:buSzPts val="2400"/>
            </a:pPr>
            <a:r>
              <a:rPr lang="en" sz="2400" dirty="0"/>
              <a:t>Uses copy-on-write</a:t>
            </a:r>
            <a:br>
              <a:rPr lang="en" sz="2400" dirty="0"/>
            </a:br>
            <a:endParaRPr sz="2400" dirty="0"/>
          </a:p>
          <a:p>
            <a:pPr indent="-381000">
              <a:spcBef>
                <a:spcPts val="0"/>
              </a:spcBef>
              <a:buSzPts val="2400"/>
            </a:pPr>
            <a:r>
              <a:rPr lang="en" sz="2400" dirty="0"/>
              <a:t>Can use older versions as snapshots</a:t>
            </a:r>
            <a:br>
              <a:rPr lang="en" sz="2400" dirty="0"/>
            </a:b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949720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 dirty="0">
                <a:solidFill>
                  <a:srgbClr val="DCB439"/>
                </a:solidFill>
              </a:rPr>
              <a:t>Directories</a:t>
            </a:r>
            <a:endParaRPr dirty="0">
              <a:solidFill>
                <a:srgbClr val="DCB439"/>
              </a:solidFill>
            </a:endParaRPr>
          </a:p>
        </p:txBody>
      </p:sp>
      <p:sp>
        <p:nvSpPr>
          <p:cNvPr id="146" name="Google Shape;146;p2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b="1" dirty="0">
                <a:solidFill>
                  <a:srgbClr val="002B5B"/>
                </a:solidFill>
              </a:rPr>
              <a:t>Directories are special files </a:t>
            </a:r>
            <a:r>
              <a:rPr lang="en" dirty="0"/>
              <a:t>t</a:t>
            </a:r>
            <a:r>
              <a:rPr lang="en-US" dirty="0"/>
              <a:t>hat t</a:t>
            </a:r>
            <a:r>
              <a:rPr lang="en" dirty="0"/>
              <a:t>ypically contain data in a certain format to describe their directory entries (</a:t>
            </a:r>
            <a:r>
              <a:rPr lang="en" b="1" i="1" dirty="0">
                <a:solidFill>
                  <a:srgbClr val="DCB439"/>
                </a:solidFill>
              </a:rPr>
              <a:t>dentries</a:t>
            </a:r>
            <a:r>
              <a:rPr lang="en" dirty="0"/>
              <a:t>):</a:t>
            </a:r>
            <a:endParaRPr dirty="0"/>
          </a:p>
          <a:p>
            <a:pPr marL="0" indent="0">
              <a:lnSpc>
                <a:spcPct val="100000"/>
              </a:lnSpc>
              <a:buNone/>
            </a:pPr>
            <a:endParaRPr dirty="0"/>
          </a:p>
          <a:p>
            <a:pPr marL="0" indent="0">
              <a:lnSpc>
                <a:spcPct val="100000"/>
              </a:lnSpc>
              <a:buNone/>
            </a:pPr>
            <a:endParaRPr dirty="0"/>
          </a:p>
          <a:p>
            <a:pPr marL="0" indent="0">
              <a:lnSpc>
                <a:spcPct val="100000"/>
              </a:lnSpc>
              <a:buNone/>
            </a:pPr>
            <a:endParaRPr dirty="0"/>
          </a:p>
          <a:p>
            <a:pPr marL="0" indent="0">
              <a:lnSpc>
                <a:spcPct val="100000"/>
              </a:lnSpc>
              <a:buNone/>
            </a:pPr>
            <a:br>
              <a:rPr lang="en" dirty="0"/>
            </a:br>
            <a:br>
              <a:rPr lang="en" dirty="0"/>
            </a:br>
            <a:endParaRPr dirty="0"/>
          </a:p>
        </p:txBody>
      </p:sp>
      <p:graphicFrame>
        <p:nvGraphicFramePr>
          <p:cNvPr id="147" name="Google Shape;147;p27"/>
          <p:cNvGraphicFramePr/>
          <p:nvPr>
            <p:extLst/>
          </p:nvPr>
        </p:nvGraphicFramePr>
        <p:xfrm>
          <a:off x="949541" y="3298569"/>
          <a:ext cx="3619500" cy="27430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002B5B"/>
                          </a:solidFill>
                        </a:rPr>
                        <a:t>inumber</a:t>
                      </a:r>
                      <a:endParaRPr sz="1800" b="1">
                        <a:solidFill>
                          <a:srgbClr val="002B5B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002B5B"/>
                          </a:solidFill>
                        </a:rPr>
                        <a:t>name</a:t>
                      </a:r>
                      <a:endParaRPr sz="1800" b="1">
                        <a:solidFill>
                          <a:srgbClr val="002B5B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8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endParaRPr sz="18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  <a:endParaRPr sz="18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endParaRPr sz="18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</a:t>
                      </a:r>
                      <a:endParaRPr sz="18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</a:t>
                      </a:r>
                      <a:endParaRPr sz="18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bar</a:t>
                      </a:r>
                      <a:endParaRPr sz="18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24</a:t>
                      </a:r>
                      <a:endParaRPr sz="18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foobar</a:t>
                      </a:r>
                      <a:endParaRPr sz="1800" b="1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3E0AC52-F541-48FB-A9E7-6D1E03C7DE4D}"/>
              </a:ext>
            </a:extLst>
          </p:cNvPr>
          <p:cNvSpPr txBox="1"/>
          <p:nvPr/>
        </p:nvSpPr>
        <p:spPr>
          <a:xfrm>
            <a:off x="5681709" y="3298569"/>
            <a:ext cx="456312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Clr>
                <a:srgbClr val="751F1C"/>
              </a:buClr>
              <a:buFont typeface="Wingdings" panose="05000000000000000000" pitchFamily="2" charset="2"/>
              <a:buChar char="q"/>
            </a:pPr>
            <a:r>
              <a:rPr lang="en-US" sz="2400" b="1" dirty="0"/>
              <a:t>Creating</a:t>
            </a:r>
            <a:r>
              <a:rPr lang="en-US" sz="2400" dirty="0"/>
              <a:t> a file will add an entry in its directory.</a:t>
            </a:r>
          </a:p>
          <a:p>
            <a:pPr marL="285750" indent="-285750">
              <a:buClr>
                <a:srgbClr val="751F1C"/>
              </a:buClr>
              <a:buFont typeface="Wingdings" panose="05000000000000000000" pitchFamily="2" charset="2"/>
              <a:buChar char="q"/>
            </a:pPr>
            <a:r>
              <a:rPr lang="en-US" sz="2400" b="1" dirty="0"/>
              <a:t>Deleting</a:t>
            </a:r>
            <a:r>
              <a:rPr lang="en-US" sz="2400" dirty="0"/>
              <a:t> a file just need to set a reverse </a:t>
            </a:r>
            <a:r>
              <a:rPr lang="en-US" sz="2400" dirty="0" err="1"/>
              <a:t>inode</a:t>
            </a:r>
            <a:r>
              <a:rPr lang="en-US" sz="2400" dirty="0"/>
              <a:t> number (i.e., -1) on that file in its directory.</a:t>
            </a:r>
          </a:p>
        </p:txBody>
      </p:sp>
    </p:spTree>
    <p:extLst>
      <p:ext uri="{BB962C8B-B14F-4D97-AF65-F5344CB8AC3E}">
        <p14:creationId xmlns:p14="http://schemas.microsoft.com/office/powerpoint/2010/main" val="2952120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C0927-2BCF-4D10-9771-781D48CA0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Read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2B5D9-E171-4D9F-8C1C-1A5856C5B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a file (e.g., /foo/bar), read it. For this simple example, let’s assume the file is just 12KB in size (i.e., 3 blocks). 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E22886A-1533-4096-A1C9-BFD8F790F792}"/>
              </a:ext>
            </a:extLst>
          </p:cNvPr>
          <p:cNvGrpSpPr/>
          <p:nvPr/>
        </p:nvGrpSpPr>
        <p:grpSpPr>
          <a:xfrm>
            <a:off x="745424" y="2470762"/>
            <a:ext cx="10097434" cy="4022113"/>
            <a:chOff x="967672" y="2687738"/>
            <a:chExt cx="10097434" cy="4022113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809908E-80B5-42FB-88EF-3F6BE82ABA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12577" y="3081891"/>
              <a:ext cx="18569" cy="362796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927DAF8-C33A-48C5-A2B6-5DD8C169E529}"/>
                </a:ext>
              </a:extLst>
            </p:cNvPr>
            <p:cNvSpPr txBox="1"/>
            <p:nvPr/>
          </p:nvSpPr>
          <p:spPr>
            <a:xfrm>
              <a:off x="967672" y="6279405"/>
              <a:ext cx="763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Time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6F11085-3E52-49FD-9468-5E49691F1D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2577" y="3081890"/>
              <a:ext cx="8820319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4A514F8-89A8-4220-8AB4-6477857CDDCA}"/>
                </a:ext>
              </a:extLst>
            </p:cNvPr>
            <p:cNvSpPr txBox="1"/>
            <p:nvPr/>
          </p:nvSpPr>
          <p:spPr>
            <a:xfrm>
              <a:off x="9547922" y="2687738"/>
              <a:ext cx="1517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Disk location</a:t>
              </a:r>
            </a:p>
          </p:txBody>
        </p: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D5B988F-7465-FF43-BA1C-6F41089461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010883"/>
              </p:ext>
            </p:extLst>
          </p:nvPr>
        </p:nvGraphicFramePr>
        <p:xfrm>
          <a:off x="1612039" y="2973213"/>
          <a:ext cx="7740675" cy="3596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8619">
                  <a:extLst>
                    <a:ext uri="{9D8B030D-6E8A-4147-A177-3AD203B41FA5}">
                      <a16:colId xmlns:a16="http://schemas.microsoft.com/office/drawing/2014/main" val="2392162345"/>
                    </a:ext>
                  </a:extLst>
                </a:gridCol>
                <a:gridCol w="832757">
                  <a:extLst>
                    <a:ext uri="{9D8B030D-6E8A-4147-A177-3AD203B41FA5}">
                      <a16:colId xmlns:a16="http://schemas.microsoft.com/office/drawing/2014/main" val="2351854213"/>
                    </a:ext>
                  </a:extLst>
                </a:gridCol>
                <a:gridCol w="832757">
                  <a:extLst>
                    <a:ext uri="{9D8B030D-6E8A-4147-A177-3AD203B41FA5}">
                      <a16:colId xmlns:a16="http://schemas.microsoft.com/office/drawing/2014/main" val="4092895560"/>
                    </a:ext>
                  </a:extLst>
                </a:gridCol>
                <a:gridCol w="832757">
                  <a:extLst>
                    <a:ext uri="{9D8B030D-6E8A-4147-A177-3AD203B41FA5}">
                      <a16:colId xmlns:a16="http://schemas.microsoft.com/office/drawing/2014/main" val="2470155314"/>
                    </a:ext>
                  </a:extLst>
                </a:gridCol>
                <a:gridCol w="832757">
                  <a:extLst>
                    <a:ext uri="{9D8B030D-6E8A-4147-A177-3AD203B41FA5}">
                      <a16:colId xmlns:a16="http://schemas.microsoft.com/office/drawing/2014/main" val="3144673301"/>
                    </a:ext>
                  </a:extLst>
                </a:gridCol>
                <a:gridCol w="832757">
                  <a:extLst>
                    <a:ext uri="{9D8B030D-6E8A-4147-A177-3AD203B41FA5}">
                      <a16:colId xmlns:a16="http://schemas.microsoft.com/office/drawing/2014/main" val="3108604198"/>
                    </a:ext>
                  </a:extLst>
                </a:gridCol>
                <a:gridCol w="832757">
                  <a:extLst>
                    <a:ext uri="{9D8B030D-6E8A-4147-A177-3AD203B41FA5}">
                      <a16:colId xmlns:a16="http://schemas.microsoft.com/office/drawing/2014/main" val="3065427241"/>
                    </a:ext>
                  </a:extLst>
                </a:gridCol>
                <a:gridCol w="832757">
                  <a:extLst>
                    <a:ext uri="{9D8B030D-6E8A-4147-A177-3AD203B41FA5}">
                      <a16:colId xmlns:a16="http://schemas.microsoft.com/office/drawing/2014/main" val="1721124683"/>
                    </a:ext>
                  </a:extLst>
                </a:gridCol>
                <a:gridCol w="832757">
                  <a:extLst>
                    <a:ext uri="{9D8B030D-6E8A-4147-A177-3AD203B41FA5}">
                      <a16:colId xmlns:a16="http://schemas.microsoft.com/office/drawing/2014/main" val="13525155"/>
                    </a:ext>
                  </a:extLst>
                </a:gridCol>
              </a:tblGrid>
              <a:tr h="46211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root</a:t>
                      </a:r>
                    </a:p>
                    <a:p>
                      <a:r>
                        <a:rPr lang="en-US" sz="1600" dirty="0" err="1"/>
                        <a:t>inode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foo</a:t>
                      </a:r>
                    </a:p>
                    <a:p>
                      <a:r>
                        <a:rPr lang="en-US" sz="1600" dirty="0" err="1"/>
                        <a:t>Inode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bar</a:t>
                      </a:r>
                    </a:p>
                    <a:p>
                      <a:r>
                        <a:rPr lang="en-US" sz="1600" dirty="0" err="1"/>
                        <a:t>inode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root</a:t>
                      </a:r>
                    </a:p>
                    <a:p>
                      <a:r>
                        <a:rPr lang="en-US" sz="1600" dirty="0"/>
                        <a:t>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foo</a:t>
                      </a:r>
                    </a:p>
                    <a:p>
                      <a:r>
                        <a:rPr lang="en-US" sz="1600" dirty="0"/>
                        <a:t>data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bar</a:t>
                      </a:r>
                    </a:p>
                    <a:p>
                      <a:r>
                        <a:rPr lang="en-US" sz="1600" dirty="0"/>
                        <a:t>data[0]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bar</a:t>
                      </a:r>
                    </a:p>
                    <a:p>
                      <a:r>
                        <a:rPr lang="en-US" sz="1600" dirty="0"/>
                        <a:t>data[1]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bar</a:t>
                      </a:r>
                    </a:p>
                    <a:p>
                      <a:r>
                        <a:rPr lang="en-US" sz="1600" dirty="0"/>
                        <a:t>data[2]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105996"/>
                  </a:ext>
                </a:extLst>
              </a:tr>
              <a:tr h="267730">
                <a:tc rowSpan="5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open(bar)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46039026"/>
                  </a:ext>
                </a:extLst>
              </a:tr>
              <a:tr h="26773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1891232"/>
                  </a:ext>
                </a:extLst>
              </a:tr>
              <a:tr h="26773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174754"/>
                  </a:ext>
                </a:extLst>
              </a:tr>
              <a:tr h="26773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9284124"/>
                  </a:ext>
                </a:extLst>
              </a:tr>
              <a:tr h="26773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9834351"/>
                  </a:ext>
                </a:extLst>
              </a:tr>
              <a:tr h="267730">
                <a:tc row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read()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31090326"/>
                  </a:ext>
                </a:extLst>
              </a:tr>
              <a:tr h="26773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3710362"/>
                  </a:ext>
                </a:extLst>
              </a:tr>
              <a:tr h="26773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77042"/>
                  </a:ext>
                </a:extLst>
              </a:tr>
              <a:tr h="26773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9281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8957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2F2BF-0F03-4B2C-B813-17E247220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practice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1A0C1B5-26B3-3F44-BF38-6C4594A894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8786885"/>
              </p:ext>
            </p:extLst>
          </p:nvPr>
        </p:nvGraphicFramePr>
        <p:xfrm>
          <a:off x="838202" y="1334814"/>
          <a:ext cx="10029495" cy="37206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43165">
                  <a:extLst>
                    <a:ext uri="{9D8B030D-6E8A-4147-A177-3AD203B41FA5}">
                      <a16:colId xmlns:a16="http://schemas.microsoft.com/office/drawing/2014/main" val="4264300139"/>
                    </a:ext>
                  </a:extLst>
                </a:gridCol>
                <a:gridCol w="3343165">
                  <a:extLst>
                    <a:ext uri="{9D8B030D-6E8A-4147-A177-3AD203B41FA5}">
                      <a16:colId xmlns:a16="http://schemas.microsoft.com/office/drawing/2014/main" val="2377892017"/>
                    </a:ext>
                  </a:extLst>
                </a:gridCol>
                <a:gridCol w="3343165">
                  <a:extLst>
                    <a:ext uri="{9D8B030D-6E8A-4147-A177-3AD203B41FA5}">
                      <a16:colId xmlns:a16="http://schemas.microsoft.com/office/drawing/2014/main" val="3855712031"/>
                    </a:ext>
                  </a:extLst>
                </a:gridCol>
              </a:tblGrid>
              <a:tr h="1860331">
                <a:tc>
                  <a:txBody>
                    <a:bodyPr/>
                    <a:lstStyle/>
                    <a:p>
                      <a:r>
                        <a:rPr lang="en-US" dirty="0"/>
                        <a:t>Block_0 (</a:t>
                      </a:r>
                      <a:r>
                        <a:rPr lang="en-US" dirty="0" err="1"/>
                        <a:t>inode</a:t>
                      </a:r>
                      <a:r>
                        <a:rPr lang="en-US" dirty="0"/>
                        <a:t> block):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Block_1 (</a:t>
                      </a:r>
                      <a:r>
                        <a:rPr lang="en-US" dirty="0" err="1"/>
                        <a:t>inode</a:t>
                      </a:r>
                      <a:r>
                        <a:rPr lang="en-US" dirty="0"/>
                        <a:t> block):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Block_2: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480698"/>
                  </a:ext>
                </a:extLst>
              </a:tr>
              <a:tr h="1860331">
                <a:tc>
                  <a:txBody>
                    <a:bodyPr/>
                    <a:lstStyle/>
                    <a:p>
                      <a:r>
                        <a:rPr lang="en-US" dirty="0"/>
                        <a:t>Block_3: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Block_4: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Block_5: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062521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A0E1C5A-B2A8-6441-9C18-65C1D956A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357225"/>
              </p:ext>
            </p:extLst>
          </p:nvPr>
        </p:nvGraphicFramePr>
        <p:xfrm>
          <a:off x="1650123" y="1638136"/>
          <a:ext cx="2187902" cy="13716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93951">
                  <a:extLst>
                    <a:ext uri="{9D8B030D-6E8A-4147-A177-3AD203B41FA5}">
                      <a16:colId xmlns:a16="http://schemas.microsoft.com/office/drawing/2014/main" val="165896868"/>
                    </a:ext>
                  </a:extLst>
                </a:gridCol>
                <a:gridCol w="1093951">
                  <a:extLst>
                    <a:ext uri="{9D8B030D-6E8A-4147-A177-3AD203B41FA5}">
                      <a16:colId xmlns:a16="http://schemas.microsoft.com/office/drawing/2014/main" val="2404309756"/>
                    </a:ext>
                  </a:extLst>
                </a:gridCol>
              </a:tblGrid>
              <a:tr h="367589">
                <a:tc>
                  <a:txBody>
                    <a:bodyPr/>
                    <a:lstStyle/>
                    <a:p>
                      <a:r>
                        <a:rPr lang="en-US" sz="1200" dirty="0"/>
                        <a:t>direct pointers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file 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108888"/>
                  </a:ext>
                </a:extLst>
              </a:tr>
              <a:tr h="298327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72B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4158814"/>
                  </a:ext>
                </a:extLst>
              </a:tr>
              <a:tr h="298327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72B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3969654"/>
                  </a:ext>
                </a:extLst>
              </a:tr>
              <a:tr h="298327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72B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965029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A366208-5835-A349-BB76-586648D6ED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989924"/>
              </p:ext>
            </p:extLst>
          </p:nvPr>
        </p:nvGraphicFramePr>
        <p:xfrm>
          <a:off x="7554313" y="1612485"/>
          <a:ext cx="3281854" cy="1493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40927">
                  <a:extLst>
                    <a:ext uri="{9D8B030D-6E8A-4147-A177-3AD203B41FA5}">
                      <a16:colId xmlns:a16="http://schemas.microsoft.com/office/drawing/2014/main" val="165896868"/>
                    </a:ext>
                  </a:extLst>
                </a:gridCol>
                <a:gridCol w="1640927">
                  <a:extLst>
                    <a:ext uri="{9D8B030D-6E8A-4147-A177-3AD203B41FA5}">
                      <a16:colId xmlns:a16="http://schemas.microsoft.com/office/drawing/2014/main" val="537055869"/>
                    </a:ext>
                  </a:extLst>
                </a:gridCol>
              </a:tblGrid>
              <a:tr h="226099">
                <a:tc>
                  <a:txBody>
                    <a:bodyPr/>
                    <a:lstStyle/>
                    <a:p>
                      <a:r>
                        <a:rPr lang="en-US" sz="1200" dirty="0"/>
                        <a:t>name (20B)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inode</a:t>
                      </a:r>
                      <a:r>
                        <a:rPr lang="en-US" sz="1200" dirty="0"/>
                        <a:t> number (4B)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108888"/>
                  </a:ext>
                </a:extLst>
              </a:tr>
              <a:tr h="251221">
                <a:tc>
                  <a:txBody>
                    <a:bodyPr/>
                    <a:lstStyle/>
                    <a:p>
                      <a:r>
                        <a:rPr lang="en-US" sz="14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4158814"/>
                  </a:ext>
                </a:extLst>
              </a:tr>
              <a:tr h="251221">
                <a:tc>
                  <a:txBody>
                    <a:bodyPr/>
                    <a:lstStyle/>
                    <a:p>
                      <a:r>
                        <a:rPr lang="en-US" sz="14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3969654"/>
                  </a:ext>
                </a:extLst>
              </a:tr>
              <a:tr h="251221">
                <a:tc>
                  <a:txBody>
                    <a:bodyPr/>
                    <a:lstStyle/>
                    <a:p>
                      <a:r>
                        <a:rPr lang="en-US" sz="1400" dirty="0"/>
                        <a:t>bar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9650298"/>
                  </a:ext>
                </a:extLst>
              </a:tr>
              <a:tr h="251221">
                <a:tc>
                  <a:txBody>
                    <a:bodyPr/>
                    <a:lstStyle/>
                    <a:p>
                      <a:r>
                        <a:rPr lang="en-US" sz="1400" dirty="0"/>
                        <a:t>root0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276615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DC9149D-CB93-2142-877C-19396CA46F9D}"/>
              </a:ext>
            </a:extLst>
          </p:cNvPr>
          <p:cNvSpPr txBox="1"/>
          <p:nvPr/>
        </p:nvSpPr>
        <p:spPr>
          <a:xfrm>
            <a:off x="1198181" y="2086406"/>
            <a:ext cx="336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20F0502020204030204" pitchFamily="34" charset="0"/>
                <a:cs typeface="Bradley Hand ITC" panose="020F0502020204030204" pitchFamily="34" charset="0"/>
              </a:rPr>
              <a:t>0</a:t>
            </a:r>
          </a:p>
          <a:p>
            <a:r>
              <a:rPr lang="en-US" dirty="0">
                <a:latin typeface="Bradley Hand ITC" panose="020F0502020204030204" pitchFamily="34" charset="0"/>
                <a:cs typeface="Bradley Hand ITC" panose="020F0502020204030204" pitchFamily="34" charset="0"/>
              </a:rPr>
              <a:t>1</a:t>
            </a:r>
          </a:p>
          <a:p>
            <a:r>
              <a:rPr lang="en-US" dirty="0">
                <a:latin typeface="Bradley Hand ITC" panose="020F0502020204030204" pitchFamily="34" charset="0"/>
                <a:cs typeface="Bradley Hand ITC" panose="020F0502020204030204" pitchFamily="34" charset="0"/>
              </a:rPr>
              <a:t>2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307E323-BB44-D34A-A2CD-EC7A3833A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082067"/>
              </p:ext>
            </p:extLst>
          </p:nvPr>
        </p:nvGraphicFramePr>
        <p:xfrm>
          <a:off x="838200" y="3563741"/>
          <a:ext cx="3281854" cy="132556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40927">
                  <a:extLst>
                    <a:ext uri="{9D8B030D-6E8A-4147-A177-3AD203B41FA5}">
                      <a16:colId xmlns:a16="http://schemas.microsoft.com/office/drawing/2014/main" val="165896868"/>
                    </a:ext>
                  </a:extLst>
                </a:gridCol>
                <a:gridCol w="1640927">
                  <a:extLst>
                    <a:ext uri="{9D8B030D-6E8A-4147-A177-3AD203B41FA5}">
                      <a16:colId xmlns:a16="http://schemas.microsoft.com/office/drawing/2014/main" val="537055869"/>
                    </a:ext>
                  </a:extLst>
                </a:gridCol>
              </a:tblGrid>
              <a:tr h="305899">
                <a:tc>
                  <a:txBody>
                    <a:bodyPr/>
                    <a:lstStyle/>
                    <a:p>
                      <a:r>
                        <a:rPr lang="en-US" sz="1200" dirty="0"/>
                        <a:t>name (20B)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inode</a:t>
                      </a:r>
                      <a:r>
                        <a:rPr lang="en-US" sz="1200" dirty="0"/>
                        <a:t> number (4B)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108888"/>
                  </a:ext>
                </a:extLst>
              </a:tr>
              <a:tr h="339888">
                <a:tc>
                  <a:txBody>
                    <a:bodyPr/>
                    <a:lstStyle/>
                    <a:p>
                      <a:r>
                        <a:rPr lang="en-US" sz="14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4158814"/>
                  </a:ext>
                </a:extLst>
              </a:tr>
              <a:tr h="339888">
                <a:tc>
                  <a:txBody>
                    <a:bodyPr/>
                    <a:lstStyle/>
                    <a:p>
                      <a:r>
                        <a:rPr lang="en-US" sz="14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3969654"/>
                  </a:ext>
                </a:extLst>
              </a:tr>
              <a:tr h="339888">
                <a:tc>
                  <a:txBody>
                    <a:bodyPr/>
                    <a:lstStyle/>
                    <a:p>
                      <a:r>
                        <a:rPr lang="en-US" sz="1400" dirty="0"/>
                        <a:t>foo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965029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7BC8553-34AA-CD4B-928E-64262131E9B9}"/>
              </a:ext>
            </a:extLst>
          </p:cNvPr>
          <p:cNvSpPr txBox="1"/>
          <p:nvPr/>
        </p:nvSpPr>
        <p:spPr>
          <a:xfrm>
            <a:off x="1954923" y="5245515"/>
            <a:ext cx="7598979" cy="70788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Given the storage data above, let assume we know the root directory is associated with </a:t>
            </a:r>
            <a:r>
              <a:rPr lang="en-US" sz="2000" dirty="0" err="1"/>
              <a:t>inode</a:t>
            </a:r>
            <a:r>
              <a:rPr lang="en-US" sz="2000" dirty="0"/>
              <a:t> 0, please list the absolute path of the file(s)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0C5A4D9-7080-5C46-B869-36D7A1FEF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401894"/>
              </p:ext>
            </p:extLst>
          </p:nvPr>
        </p:nvGraphicFramePr>
        <p:xfrm>
          <a:off x="4911838" y="1654176"/>
          <a:ext cx="2187902" cy="13716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93951">
                  <a:extLst>
                    <a:ext uri="{9D8B030D-6E8A-4147-A177-3AD203B41FA5}">
                      <a16:colId xmlns:a16="http://schemas.microsoft.com/office/drawing/2014/main" val="165896868"/>
                    </a:ext>
                  </a:extLst>
                </a:gridCol>
                <a:gridCol w="1093951">
                  <a:extLst>
                    <a:ext uri="{9D8B030D-6E8A-4147-A177-3AD203B41FA5}">
                      <a16:colId xmlns:a16="http://schemas.microsoft.com/office/drawing/2014/main" val="2404309756"/>
                    </a:ext>
                  </a:extLst>
                </a:gridCol>
              </a:tblGrid>
              <a:tr h="367589">
                <a:tc>
                  <a:txBody>
                    <a:bodyPr/>
                    <a:lstStyle/>
                    <a:p>
                      <a:r>
                        <a:rPr lang="en-US" sz="1200" dirty="0"/>
                        <a:t>direct pointers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file 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108888"/>
                  </a:ext>
                </a:extLst>
              </a:tr>
              <a:tr h="298327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72B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4158814"/>
                  </a:ext>
                </a:extLst>
              </a:tr>
              <a:tr h="298327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72B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3969654"/>
                  </a:ext>
                </a:extLst>
              </a:tr>
              <a:tr h="298327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72B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965029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7CAF810-D9DD-0248-BD8C-4D6C54BF88B8}"/>
              </a:ext>
            </a:extLst>
          </p:cNvPr>
          <p:cNvSpPr txBox="1"/>
          <p:nvPr/>
        </p:nvSpPr>
        <p:spPr>
          <a:xfrm>
            <a:off x="4459896" y="2102446"/>
            <a:ext cx="336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20F0502020204030204" pitchFamily="34" charset="0"/>
                <a:cs typeface="Bradley Hand ITC" panose="020F0502020204030204" pitchFamily="34" charset="0"/>
              </a:rPr>
              <a:t>3</a:t>
            </a:r>
          </a:p>
          <a:p>
            <a:r>
              <a:rPr lang="en-US" dirty="0">
                <a:latin typeface="Bradley Hand ITC" panose="020F0502020204030204" pitchFamily="34" charset="0"/>
                <a:cs typeface="Bradley Hand ITC" panose="020F0502020204030204" pitchFamily="34" charset="0"/>
              </a:rPr>
              <a:t>4</a:t>
            </a:r>
          </a:p>
          <a:p>
            <a:r>
              <a:rPr lang="en-US" dirty="0">
                <a:latin typeface="Bradley Hand ITC" panose="020F0502020204030204" pitchFamily="34" charset="0"/>
                <a:cs typeface="Bradley Hand ITC" panose="020F050202020403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008321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3E1B4-44EC-408A-8884-527981F67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09FE6-2639-46BD-800D-8E6968651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data block is available? </a:t>
            </a:r>
          </a:p>
          <a:p>
            <a:r>
              <a:rPr lang="en-US" dirty="0"/>
              <a:t>Which </a:t>
            </a:r>
            <a:r>
              <a:rPr lang="en-US" dirty="0" err="1"/>
              <a:t>inode</a:t>
            </a:r>
            <a:r>
              <a:rPr lang="en-US" dirty="0"/>
              <a:t> is available?</a:t>
            </a:r>
          </a:p>
          <a:p>
            <a:r>
              <a:rPr lang="en-US" dirty="0"/>
              <a:t>Where are the </a:t>
            </a:r>
            <a:r>
              <a:rPr lang="en-US" dirty="0" err="1"/>
              <a:t>inodes</a:t>
            </a:r>
            <a:r>
              <a:rPr lang="en-US" dirty="0"/>
              <a:t> on storage?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0CF43A8-9808-48F0-A5A8-EA96365F43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285357"/>
              </p:ext>
            </p:extLst>
          </p:nvPr>
        </p:nvGraphicFramePr>
        <p:xfrm>
          <a:off x="1668016" y="4403324"/>
          <a:ext cx="8128001" cy="47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54158454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7795789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436250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529153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962370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7989819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73709418"/>
                    </a:ext>
                  </a:extLst>
                </a:gridCol>
              </a:tblGrid>
              <a:tr h="4785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Inode</a:t>
                      </a:r>
                      <a:endParaRPr 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Inode</a:t>
                      </a:r>
                      <a:endParaRPr 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650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732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 dirty="0">
                <a:solidFill>
                  <a:srgbClr val="002B5B"/>
                </a:solidFill>
              </a:rPr>
              <a:t>File System: </a:t>
            </a:r>
            <a:r>
              <a:rPr lang="en" dirty="0">
                <a:solidFill>
                  <a:srgbClr val="DCB439"/>
                </a:solidFill>
              </a:rPr>
              <a:t>Overview</a:t>
            </a:r>
            <a:endParaRPr dirty="0">
              <a:solidFill>
                <a:srgbClr val="DCB439"/>
              </a:solidFill>
            </a:endParaRPr>
          </a:p>
        </p:txBody>
      </p:sp>
      <p:sp>
        <p:nvSpPr>
          <p:cNvPr id="102" name="Google Shape;102;p2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dirty="0"/>
              <a:t>We need to use </a:t>
            </a:r>
            <a:r>
              <a:rPr lang="en" b="1" dirty="0">
                <a:solidFill>
                  <a:srgbClr val="002B5B"/>
                </a:solidFill>
              </a:rPr>
              <a:t>data structures</a:t>
            </a:r>
            <a:r>
              <a:rPr lang="en" dirty="0"/>
              <a:t> to organize the data on disk:</a:t>
            </a:r>
            <a:endParaRPr dirty="0"/>
          </a:p>
          <a:p>
            <a:pPr marL="0" indent="0">
              <a:lnSpc>
                <a:spcPct val="100000"/>
              </a:lnSpc>
              <a:buNone/>
            </a:pPr>
            <a:endParaRPr dirty="0"/>
          </a:p>
          <a:p>
            <a:pPr marL="0" indent="0">
              <a:lnSpc>
                <a:spcPct val="100000"/>
              </a:lnSpc>
              <a:buNone/>
            </a:pPr>
            <a:endParaRPr dirty="0"/>
          </a:p>
          <a:p>
            <a:pPr marL="0" indent="0">
              <a:lnSpc>
                <a:spcPct val="100000"/>
              </a:lnSpc>
              <a:buSzPts val="2400"/>
              <a:buNone/>
            </a:pPr>
            <a:br>
              <a:rPr lang="en" sz="2400" dirty="0"/>
            </a:br>
            <a:endParaRPr sz="1800" dirty="0"/>
          </a:p>
          <a:p>
            <a:pPr indent="-381000">
              <a:lnSpc>
                <a:spcPct val="100000"/>
              </a:lnSpc>
              <a:spcBef>
                <a:spcPts val="0"/>
              </a:spcBef>
              <a:buSzPts val="2400"/>
            </a:pPr>
            <a:r>
              <a:rPr lang="en" sz="2400" dirty="0"/>
              <a:t>Use portion of disk to store </a:t>
            </a:r>
            <a:r>
              <a:rPr lang="en" sz="2400" b="1" dirty="0">
                <a:solidFill>
                  <a:srgbClr val="DCB439"/>
                </a:solidFill>
              </a:rPr>
              <a:t>metadata</a:t>
            </a:r>
            <a:br>
              <a:rPr lang="en" sz="2400" dirty="0"/>
            </a:br>
            <a:endParaRPr sz="1800" dirty="0"/>
          </a:p>
          <a:p>
            <a:pPr indent="-381000">
              <a:lnSpc>
                <a:spcPct val="100000"/>
              </a:lnSpc>
              <a:spcBef>
                <a:spcPts val="0"/>
              </a:spcBef>
              <a:buSzPts val="2400"/>
            </a:pPr>
            <a:r>
              <a:rPr lang="en" sz="2400" dirty="0"/>
              <a:t>Use another portion to store </a:t>
            </a:r>
            <a:r>
              <a:rPr lang="en" sz="2400" b="1" dirty="0">
                <a:solidFill>
                  <a:srgbClr val="465510"/>
                </a:solidFill>
              </a:rPr>
              <a:t>allocation </a:t>
            </a:r>
            <a:r>
              <a:rPr lang="en" sz="2400" b="1" dirty="0">
                <a:solidFill>
                  <a:srgbClr val="5F1709"/>
                </a:solidFill>
              </a:rPr>
              <a:t>structures</a:t>
            </a:r>
            <a:br>
              <a:rPr lang="en" sz="2400" b="1" dirty="0">
                <a:solidFill>
                  <a:srgbClr val="465510"/>
                </a:solidFill>
              </a:rPr>
            </a:br>
            <a:endParaRPr sz="1800" b="1" dirty="0">
              <a:solidFill>
                <a:srgbClr val="465510"/>
              </a:solidFill>
            </a:endParaRPr>
          </a:p>
          <a:p>
            <a:pPr indent="-381000">
              <a:lnSpc>
                <a:spcPct val="100000"/>
              </a:lnSpc>
              <a:spcBef>
                <a:spcPts val="0"/>
              </a:spcBef>
              <a:buSzPts val="2400"/>
            </a:pPr>
            <a:r>
              <a:rPr lang="en" sz="2400" dirty="0"/>
              <a:t>Use final portion to store </a:t>
            </a:r>
            <a:r>
              <a:rPr lang="en" sz="2400" b="1" dirty="0">
                <a:solidFill>
                  <a:srgbClr val="002B5B"/>
                </a:solidFill>
              </a:rPr>
              <a:t>filesystem information</a:t>
            </a:r>
            <a:br>
              <a:rPr lang="en" sz="2400" dirty="0"/>
            </a:br>
            <a:endParaRPr sz="2400" dirty="0"/>
          </a:p>
          <a:p>
            <a:pPr marL="0" indent="0">
              <a:lnSpc>
                <a:spcPct val="100000"/>
              </a:lnSpc>
              <a:buNone/>
            </a:pPr>
            <a:endParaRPr sz="2400" dirty="0"/>
          </a:p>
        </p:txBody>
      </p:sp>
      <p:sp>
        <p:nvSpPr>
          <p:cNvPr id="103" name="Google Shape;103;p24"/>
          <p:cNvSpPr/>
          <p:nvPr/>
        </p:nvSpPr>
        <p:spPr>
          <a:xfrm>
            <a:off x="3321000" y="3041600"/>
            <a:ext cx="555000" cy="11103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2B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002B5B"/>
              </a:solidFill>
            </a:endParaRPr>
          </a:p>
        </p:txBody>
      </p:sp>
      <p:sp>
        <p:nvSpPr>
          <p:cNvPr id="104" name="Google Shape;104;p24"/>
          <p:cNvSpPr/>
          <p:nvPr/>
        </p:nvSpPr>
        <p:spPr>
          <a:xfrm>
            <a:off x="3876000" y="3041600"/>
            <a:ext cx="555000" cy="11103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5" name="Google Shape;105;p24"/>
          <p:cNvSpPr/>
          <p:nvPr/>
        </p:nvSpPr>
        <p:spPr>
          <a:xfrm>
            <a:off x="4431000" y="3041600"/>
            <a:ext cx="555000" cy="11103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5F170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5F1709"/>
              </a:solidFill>
            </a:endParaRPr>
          </a:p>
        </p:txBody>
      </p:sp>
      <p:sp>
        <p:nvSpPr>
          <p:cNvPr id="106" name="Google Shape;106;p24"/>
          <p:cNvSpPr/>
          <p:nvPr/>
        </p:nvSpPr>
        <p:spPr>
          <a:xfrm>
            <a:off x="4986000" y="3041600"/>
            <a:ext cx="555000" cy="11103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DCB43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7" name="Google Shape;107;p24"/>
          <p:cNvSpPr/>
          <p:nvPr/>
        </p:nvSpPr>
        <p:spPr>
          <a:xfrm>
            <a:off x="5541000" y="3041600"/>
            <a:ext cx="555000" cy="11103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DCB43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8" name="Google Shape;108;p24"/>
          <p:cNvSpPr/>
          <p:nvPr/>
        </p:nvSpPr>
        <p:spPr>
          <a:xfrm>
            <a:off x="6096000" y="3041600"/>
            <a:ext cx="555000" cy="11103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BC7A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9" name="Google Shape;109;p24"/>
          <p:cNvSpPr/>
          <p:nvPr/>
        </p:nvSpPr>
        <p:spPr>
          <a:xfrm>
            <a:off x="6651000" y="3041600"/>
            <a:ext cx="555000" cy="11103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BC7A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0" name="Google Shape;110;p24"/>
          <p:cNvSpPr/>
          <p:nvPr/>
        </p:nvSpPr>
        <p:spPr>
          <a:xfrm>
            <a:off x="7206000" y="3041600"/>
            <a:ext cx="555000" cy="11103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BC7A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1" name="Google Shape;111;p24"/>
          <p:cNvSpPr/>
          <p:nvPr/>
        </p:nvSpPr>
        <p:spPr>
          <a:xfrm>
            <a:off x="7761000" y="3041600"/>
            <a:ext cx="555000" cy="11103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BC7A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2" name="Google Shape;112;p24"/>
          <p:cNvSpPr/>
          <p:nvPr/>
        </p:nvSpPr>
        <p:spPr>
          <a:xfrm>
            <a:off x="8316000" y="3041600"/>
            <a:ext cx="555000" cy="11103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BC7A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3" name="Google Shape;113;p24"/>
          <p:cNvSpPr txBox="1"/>
          <p:nvPr/>
        </p:nvSpPr>
        <p:spPr>
          <a:xfrm>
            <a:off x="5541000" y="2264300"/>
            <a:ext cx="3330000" cy="7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BC7A00"/>
                </a:solidFill>
              </a:rPr>
              <a:t>Data Region</a:t>
            </a:r>
            <a:endParaRPr b="1">
              <a:solidFill>
                <a:srgbClr val="BC7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471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>
                <a:solidFill>
                  <a:srgbClr val="002B5B"/>
                </a:solidFill>
              </a:rPr>
              <a:t>File System: </a:t>
            </a:r>
            <a:r>
              <a:rPr lang="en">
                <a:solidFill>
                  <a:srgbClr val="DCB439"/>
                </a:solidFill>
              </a:rPr>
              <a:t>Organization</a:t>
            </a:r>
            <a:endParaRPr>
              <a:solidFill>
                <a:srgbClr val="DCB439"/>
              </a:solidFill>
            </a:endParaRPr>
          </a:p>
        </p:txBody>
      </p:sp>
      <p:sp>
        <p:nvSpPr>
          <p:cNvPr id="119" name="Google Shape;119;p25"/>
          <p:cNvSpPr/>
          <p:nvPr/>
        </p:nvSpPr>
        <p:spPr>
          <a:xfrm>
            <a:off x="2411850" y="3128275"/>
            <a:ext cx="682200" cy="11103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002B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002B5B"/>
                </a:solidFill>
              </a:rPr>
              <a:t>S</a:t>
            </a:r>
            <a:endParaRPr b="1">
              <a:solidFill>
                <a:srgbClr val="002B5B"/>
              </a:solidFill>
            </a:endParaRPr>
          </a:p>
        </p:txBody>
      </p:sp>
      <p:sp>
        <p:nvSpPr>
          <p:cNvPr id="120" name="Google Shape;120;p25"/>
          <p:cNvSpPr/>
          <p:nvPr/>
        </p:nvSpPr>
        <p:spPr>
          <a:xfrm>
            <a:off x="3094050" y="3128275"/>
            <a:ext cx="682200" cy="11103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465510"/>
                </a:solidFill>
              </a:rPr>
              <a:t>ib</a:t>
            </a:r>
            <a:endParaRPr b="1">
              <a:solidFill>
                <a:srgbClr val="465510"/>
              </a:solidFill>
            </a:endParaRPr>
          </a:p>
        </p:txBody>
      </p:sp>
      <p:sp>
        <p:nvSpPr>
          <p:cNvPr id="121" name="Google Shape;121;p25"/>
          <p:cNvSpPr/>
          <p:nvPr/>
        </p:nvSpPr>
        <p:spPr>
          <a:xfrm>
            <a:off x="3776250" y="3128275"/>
            <a:ext cx="682200" cy="11103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5F170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5F1709"/>
                </a:solidFill>
              </a:rPr>
              <a:t>db</a:t>
            </a:r>
            <a:endParaRPr b="1">
              <a:solidFill>
                <a:srgbClr val="5F1709"/>
              </a:solidFill>
            </a:endParaRPr>
          </a:p>
        </p:txBody>
      </p:sp>
      <p:sp>
        <p:nvSpPr>
          <p:cNvPr id="122" name="Google Shape;122;p25"/>
          <p:cNvSpPr/>
          <p:nvPr/>
        </p:nvSpPr>
        <p:spPr>
          <a:xfrm>
            <a:off x="4458450" y="3128275"/>
            <a:ext cx="1792800" cy="11103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9996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999623"/>
                </a:solidFill>
              </a:rPr>
              <a:t>Inodes</a:t>
            </a:r>
            <a:endParaRPr b="1">
              <a:solidFill>
                <a:srgbClr val="999623"/>
              </a:solidFill>
            </a:endParaRPr>
          </a:p>
        </p:txBody>
      </p:sp>
      <p:sp>
        <p:nvSpPr>
          <p:cNvPr id="123" name="Google Shape;123;p25"/>
          <p:cNvSpPr/>
          <p:nvPr/>
        </p:nvSpPr>
        <p:spPr>
          <a:xfrm>
            <a:off x="6251250" y="3128275"/>
            <a:ext cx="3528900" cy="11103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BC7A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BC7A00"/>
                </a:solidFill>
              </a:rPr>
              <a:t>Data</a:t>
            </a:r>
            <a:endParaRPr b="1">
              <a:solidFill>
                <a:srgbClr val="BC7A00"/>
              </a:solidFill>
            </a:endParaRPr>
          </a:p>
        </p:txBody>
      </p:sp>
      <p:sp>
        <p:nvSpPr>
          <p:cNvPr id="124" name="Google Shape;124;p25"/>
          <p:cNvSpPr txBox="1"/>
          <p:nvPr/>
        </p:nvSpPr>
        <p:spPr>
          <a:xfrm>
            <a:off x="1981200" y="1491875"/>
            <a:ext cx="3192000" cy="9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b="1">
                <a:solidFill>
                  <a:srgbClr val="002B5B"/>
                </a:solidFill>
              </a:rPr>
              <a:t>Superblock</a:t>
            </a:r>
            <a:r>
              <a:rPr lang="en"/>
              <a:t>: Keeps track of file system information such as number of blocks and inodes</a:t>
            </a:r>
            <a:endParaRPr/>
          </a:p>
        </p:txBody>
      </p:sp>
      <p:sp>
        <p:nvSpPr>
          <p:cNvPr id="125" name="Google Shape;125;p25"/>
          <p:cNvSpPr txBox="1"/>
          <p:nvPr/>
        </p:nvSpPr>
        <p:spPr>
          <a:xfrm>
            <a:off x="1839150" y="4523950"/>
            <a:ext cx="17928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b="1" dirty="0">
                <a:solidFill>
                  <a:srgbClr val="465510"/>
                </a:solidFill>
              </a:rPr>
              <a:t>Inode Bitmap</a:t>
            </a:r>
            <a:r>
              <a:rPr lang="en" dirty="0"/>
              <a:t>: Keeps track of status of </a:t>
            </a:r>
            <a:r>
              <a:rPr lang="en" sz="2000" dirty="0">
                <a:solidFill>
                  <a:srgbClr val="FF0000"/>
                </a:solidFill>
              </a:rPr>
              <a:t>inode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26" name="Google Shape;126;p25"/>
          <p:cNvSpPr txBox="1"/>
          <p:nvPr/>
        </p:nvSpPr>
        <p:spPr>
          <a:xfrm>
            <a:off x="4200450" y="4523950"/>
            <a:ext cx="17928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b="1" dirty="0">
                <a:solidFill>
                  <a:srgbClr val="5F1709"/>
                </a:solidFill>
              </a:rPr>
              <a:t>Data Bitmap</a:t>
            </a:r>
            <a:r>
              <a:rPr lang="en" dirty="0"/>
              <a:t>: Keeps track of status of </a:t>
            </a:r>
            <a:r>
              <a:rPr lang="en" dirty="0">
                <a:solidFill>
                  <a:srgbClr val="FF0000"/>
                </a:solidFill>
              </a:rPr>
              <a:t>data block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27" name="Google Shape;127;p25"/>
          <p:cNvSpPr txBox="1"/>
          <p:nvPr/>
        </p:nvSpPr>
        <p:spPr>
          <a:xfrm>
            <a:off x="5555600" y="1417650"/>
            <a:ext cx="4224600" cy="11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b="1" dirty="0">
                <a:solidFill>
                  <a:srgbClr val="999623"/>
                </a:solidFill>
              </a:rPr>
              <a:t>Inodes</a:t>
            </a:r>
            <a:r>
              <a:rPr lang="en" dirty="0"/>
              <a:t>: Keeps meta-data about individual files and directories</a:t>
            </a:r>
            <a:endParaRPr dirty="0"/>
          </a:p>
        </p:txBody>
      </p:sp>
      <p:sp>
        <p:nvSpPr>
          <p:cNvPr id="128" name="Google Shape;128;p25"/>
          <p:cNvSpPr txBox="1"/>
          <p:nvPr/>
        </p:nvSpPr>
        <p:spPr>
          <a:xfrm>
            <a:off x="6251250" y="4523950"/>
            <a:ext cx="3528900" cy="11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b="1">
                <a:solidFill>
                  <a:srgbClr val="BC7A00"/>
                </a:solidFill>
              </a:rPr>
              <a:t>Data</a:t>
            </a:r>
            <a:r>
              <a:rPr lang="en"/>
              <a:t>: Holds data corresponding to files and directories</a:t>
            </a:r>
            <a:endParaRPr/>
          </a:p>
        </p:txBody>
      </p:sp>
      <p:cxnSp>
        <p:nvCxnSpPr>
          <p:cNvPr id="129" name="Google Shape;129;p25"/>
          <p:cNvCxnSpPr>
            <a:stCxn id="119" idx="0"/>
            <a:endCxn id="124" idx="2"/>
          </p:cNvCxnSpPr>
          <p:nvPr/>
        </p:nvCxnSpPr>
        <p:spPr>
          <a:xfrm rot="-5400000">
            <a:off x="2809800" y="2360725"/>
            <a:ext cx="710700" cy="824400"/>
          </a:xfrm>
          <a:prstGeom prst="bentConnector3">
            <a:avLst>
              <a:gd name="adj1" fmla="val 49993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25"/>
          <p:cNvCxnSpPr>
            <a:stCxn id="120" idx="2"/>
            <a:endCxn id="125" idx="0"/>
          </p:cNvCxnSpPr>
          <p:nvPr/>
        </p:nvCxnSpPr>
        <p:spPr>
          <a:xfrm rot="5400000">
            <a:off x="2942700" y="4031425"/>
            <a:ext cx="285300" cy="699600"/>
          </a:xfrm>
          <a:prstGeom prst="bentConnector3">
            <a:avLst>
              <a:gd name="adj1" fmla="val 5001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25"/>
          <p:cNvCxnSpPr>
            <a:stCxn id="121" idx="2"/>
            <a:endCxn id="126" idx="0"/>
          </p:cNvCxnSpPr>
          <p:nvPr/>
        </p:nvCxnSpPr>
        <p:spPr>
          <a:xfrm rot="-5400000" flipH="1">
            <a:off x="4464450" y="3891475"/>
            <a:ext cx="285300" cy="979500"/>
          </a:xfrm>
          <a:prstGeom prst="bentConnector3">
            <a:avLst>
              <a:gd name="adj1" fmla="val 5001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" name="Google Shape;132;p25"/>
          <p:cNvCxnSpPr>
            <a:stCxn id="122" idx="0"/>
            <a:endCxn id="127" idx="2"/>
          </p:cNvCxnSpPr>
          <p:nvPr/>
        </p:nvCxnSpPr>
        <p:spPr>
          <a:xfrm rot="-5400000">
            <a:off x="6211200" y="1671625"/>
            <a:ext cx="600300" cy="2313000"/>
          </a:xfrm>
          <a:prstGeom prst="bentConnector3">
            <a:avLst>
              <a:gd name="adj1" fmla="val 500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" name="Google Shape;133;p25"/>
          <p:cNvCxnSpPr>
            <a:stCxn id="128" idx="0"/>
            <a:endCxn id="123" idx="2"/>
          </p:cNvCxnSpPr>
          <p:nvPr/>
        </p:nvCxnSpPr>
        <p:spPr>
          <a:xfrm rot="-5400000">
            <a:off x="7873350" y="4381000"/>
            <a:ext cx="285300" cy="600"/>
          </a:xfrm>
          <a:prstGeom prst="bentConnector3">
            <a:avLst>
              <a:gd name="adj1" fmla="val 5001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24285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>
                <a:solidFill>
                  <a:srgbClr val="002B5B"/>
                </a:solidFill>
              </a:rPr>
              <a:t>File System: </a:t>
            </a:r>
            <a:r>
              <a:rPr lang="en">
                <a:solidFill>
                  <a:srgbClr val="DCB439"/>
                </a:solidFill>
              </a:rPr>
              <a:t>Work Sheet</a:t>
            </a:r>
            <a:endParaRPr>
              <a:solidFill>
                <a:srgbClr val="DCB439"/>
              </a:solidFill>
            </a:endParaRPr>
          </a:p>
        </p:txBody>
      </p:sp>
      <p:sp>
        <p:nvSpPr>
          <p:cNvPr id="211" name="Google Shape;211;p3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2400" dirty="0"/>
              <a:t>Consider a </a:t>
            </a:r>
            <a:r>
              <a:rPr lang="en" sz="2400" b="1" dirty="0">
                <a:solidFill>
                  <a:srgbClr val="002B5B"/>
                </a:solidFill>
              </a:rPr>
              <a:t>multi-indexed file system</a:t>
            </a:r>
            <a:r>
              <a:rPr lang="en" sz="2400" dirty="0"/>
              <a:t> with a</a:t>
            </a:r>
            <a:r>
              <a:rPr lang="en" sz="2400" b="1" dirty="0">
                <a:solidFill>
                  <a:srgbClr val="5F1709"/>
                </a:solidFill>
                <a:latin typeface="Consolas"/>
                <a:ea typeface="Consolas"/>
                <a:cs typeface="Consolas"/>
                <a:sym typeface="Consolas"/>
              </a:rPr>
              <a:t> 32</a:t>
            </a:r>
            <a:r>
              <a:rPr lang="en" sz="2400" dirty="0"/>
              <a:t>-bit block address, </a:t>
            </a:r>
            <a:r>
              <a:rPr lang="en" sz="2400" b="1" dirty="0">
                <a:solidFill>
                  <a:srgbClr val="5F1709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2400" dirty="0"/>
              <a:t>KB block size, and an inode structure with </a:t>
            </a:r>
            <a:r>
              <a:rPr lang="en" sz="2400" b="1" dirty="0">
                <a:solidFill>
                  <a:srgbClr val="5F1709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2400" dirty="0"/>
              <a:t> direct pointers and one indirect pointer:</a:t>
            </a:r>
            <a:br>
              <a:rPr lang="en" sz="2400" dirty="0"/>
            </a:br>
            <a:endParaRPr sz="1800" dirty="0"/>
          </a:p>
          <a:p>
            <a:pPr indent="-342900">
              <a:lnSpc>
                <a:spcPct val="100000"/>
              </a:lnSpc>
              <a:buSzPts val="1800"/>
              <a:buAutoNum type="arabicPeriod"/>
            </a:pPr>
            <a:r>
              <a:rPr lang="en" sz="1800" dirty="0"/>
              <a:t>What is the largest </a:t>
            </a:r>
            <a:r>
              <a:rPr lang="en" sz="1800" b="1" dirty="0">
                <a:solidFill>
                  <a:srgbClr val="BC7A00"/>
                </a:solidFill>
              </a:rPr>
              <a:t>disk</a:t>
            </a:r>
            <a:r>
              <a:rPr lang="en" sz="1800" dirty="0"/>
              <a:t> this file system can use?</a:t>
            </a:r>
          </a:p>
          <a:p>
            <a:pPr marL="342900" lvl="1" indent="0">
              <a:lnSpc>
                <a:spcPct val="100000"/>
              </a:lnSpc>
              <a:buSzPts val="1800"/>
              <a:buNone/>
            </a:pPr>
            <a:endParaRPr lang="en"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342900" lvl="1" indent="0">
              <a:lnSpc>
                <a:spcPct val="100000"/>
              </a:lnSpc>
              <a:buSzPts val="1800"/>
              <a:buNone/>
            </a:pPr>
            <a:br>
              <a:rPr lang="en" sz="1400" dirty="0">
                <a:latin typeface="Consolas"/>
                <a:ea typeface="Consolas"/>
                <a:cs typeface="Consolas"/>
                <a:sym typeface="Consolas"/>
              </a:rPr>
            </a:b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indent="-342900">
              <a:lnSpc>
                <a:spcPct val="100000"/>
              </a:lnSpc>
              <a:spcBef>
                <a:spcPts val="0"/>
              </a:spcBef>
              <a:buSzPts val="1800"/>
              <a:buAutoNum type="arabicPeriod"/>
            </a:pPr>
            <a:r>
              <a:rPr lang="en" sz="1800" dirty="0"/>
              <a:t>What is the largest </a:t>
            </a:r>
            <a:r>
              <a:rPr lang="en" sz="1800" b="1" dirty="0">
                <a:solidFill>
                  <a:srgbClr val="999623"/>
                </a:solidFill>
              </a:rPr>
              <a:t>file</a:t>
            </a:r>
            <a:r>
              <a:rPr lang="en" sz="1800" dirty="0"/>
              <a:t> that this file system could store?</a:t>
            </a:r>
            <a:br>
              <a:rPr lang="en" sz="1800" dirty="0"/>
            </a:br>
            <a:br>
              <a:rPr lang="en" sz="1800" dirty="0"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800" dirty="0"/>
            </a:br>
            <a:endParaRPr lang="en" sz="1800" dirty="0"/>
          </a:p>
          <a:p>
            <a:pPr indent="-342900">
              <a:lnSpc>
                <a:spcPct val="100000"/>
              </a:lnSpc>
              <a:spcBef>
                <a:spcPts val="0"/>
              </a:spcBef>
              <a:buSzPts val="1800"/>
              <a:buAutoNum type="arabicPeriod"/>
            </a:pPr>
            <a:endParaRPr sz="1800" dirty="0"/>
          </a:p>
          <a:p>
            <a:pPr indent="-342900">
              <a:lnSpc>
                <a:spcPct val="100000"/>
              </a:lnSpc>
              <a:spcBef>
                <a:spcPts val="0"/>
              </a:spcBef>
              <a:buSzPts val="1800"/>
              <a:buAutoNum type="arabicPeriod"/>
            </a:pPr>
            <a:r>
              <a:rPr lang="en" sz="1800" dirty="0"/>
              <a:t>Assuming a disk of</a:t>
            </a:r>
            <a:r>
              <a:rPr lang="en" sz="1800" b="1" dirty="0">
                <a:solidFill>
                  <a:srgbClr val="5F1709"/>
                </a:solidFill>
                <a:latin typeface="Consolas"/>
                <a:ea typeface="Consolas"/>
                <a:cs typeface="Consolas"/>
                <a:sym typeface="Consolas"/>
              </a:rPr>
              <a:t> 128</a:t>
            </a:r>
            <a:r>
              <a:rPr lang="en" sz="1800" dirty="0"/>
              <a:t>GB, how big is the </a:t>
            </a:r>
            <a:r>
              <a:rPr lang="en" sz="1800" b="1" dirty="0">
                <a:solidFill>
                  <a:srgbClr val="4A3651"/>
                </a:solidFill>
              </a:rPr>
              <a:t>free block bitmap</a:t>
            </a:r>
            <a:r>
              <a:rPr lang="en" sz="1800" dirty="0"/>
              <a:t>?</a:t>
            </a:r>
            <a:br>
              <a:rPr lang="en" sz="1800" dirty="0"/>
            </a:br>
            <a:br>
              <a:rPr lang="en" sz="1800" dirty="0">
                <a:latin typeface="Consolas"/>
                <a:ea typeface="Consolas"/>
                <a:cs typeface="Consolas"/>
                <a:sym typeface="Consolas"/>
              </a:rPr>
            </a:br>
            <a:endParaRPr sz="18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6CD349-5264-4A3A-856D-7C47AC98D3B2}"/>
              </a:ext>
            </a:extLst>
          </p:cNvPr>
          <p:cNvSpPr/>
          <p:nvPr/>
        </p:nvSpPr>
        <p:spPr>
          <a:xfrm>
            <a:off x="1348237" y="3634509"/>
            <a:ext cx="4156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baseline="30000" dirty="0">
                <a:latin typeface="Consolas"/>
                <a:ea typeface="Consolas"/>
                <a:cs typeface="Consolas"/>
                <a:sym typeface="Consolas"/>
              </a:rPr>
              <a:t>32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* 4KB = 2</a:t>
            </a:r>
            <a:r>
              <a:rPr lang="en" baseline="30000" dirty="0">
                <a:latin typeface="Consolas"/>
                <a:ea typeface="Consolas"/>
                <a:cs typeface="Consolas"/>
                <a:sym typeface="Consolas"/>
              </a:rPr>
              <a:t>32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* 2</a:t>
            </a:r>
            <a:r>
              <a:rPr lang="en" baseline="30000" dirty="0">
                <a:latin typeface="Consolas"/>
                <a:ea typeface="Consolas"/>
                <a:cs typeface="Consolas"/>
                <a:sym typeface="Consolas"/>
              </a:rPr>
              <a:t>12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= 2</a:t>
            </a:r>
            <a:r>
              <a:rPr lang="en" baseline="30000" dirty="0">
                <a:latin typeface="Consolas"/>
                <a:ea typeface="Consolas"/>
                <a:cs typeface="Consolas"/>
                <a:sym typeface="Consolas"/>
              </a:rPr>
              <a:t>44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b="1" u="sng" dirty="0">
                <a:solidFill>
                  <a:srgbClr val="002B5B"/>
                </a:solidFill>
                <a:latin typeface="Consolas"/>
                <a:ea typeface="Consolas"/>
                <a:cs typeface="Consolas"/>
                <a:sym typeface="Consolas"/>
              </a:rPr>
              <a:t>16TB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7857FF-F525-46EC-835D-25B520319C91}"/>
              </a:ext>
            </a:extLst>
          </p:cNvPr>
          <p:cNvSpPr/>
          <p:nvPr/>
        </p:nvSpPr>
        <p:spPr>
          <a:xfrm>
            <a:off x="1237673" y="454675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direct   = 4 * 4KB = 2</a:t>
            </a:r>
            <a:r>
              <a:rPr lang="en" baseline="30000" dirty="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* 2</a:t>
            </a:r>
            <a:r>
              <a:rPr lang="en" baseline="30000" dirty="0">
                <a:latin typeface="Consolas"/>
                <a:ea typeface="Consolas"/>
                <a:cs typeface="Consolas"/>
                <a:sym typeface="Consolas"/>
              </a:rPr>
              <a:t>12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= 2</a:t>
            </a:r>
            <a:r>
              <a:rPr lang="en" baseline="30000" dirty="0">
                <a:latin typeface="Consolas"/>
                <a:ea typeface="Consolas"/>
                <a:cs typeface="Consolas"/>
                <a:sym typeface="Consolas"/>
              </a:rPr>
              <a:t>14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b="1" u="sng" dirty="0">
                <a:solidFill>
                  <a:srgbClr val="002B5B"/>
                </a:solidFill>
                <a:latin typeface="Consolas"/>
                <a:ea typeface="Consolas"/>
                <a:cs typeface="Consolas"/>
                <a:sym typeface="Consolas"/>
              </a:rPr>
              <a:t>16KB</a:t>
            </a:r>
            <a:br>
              <a:rPr lang="en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indirect = 4KB / 4bytes * 4KB = 2</a:t>
            </a:r>
            <a:r>
              <a:rPr lang="en" baseline="30000" dirty="0">
                <a:latin typeface="Consolas"/>
                <a:ea typeface="Consolas"/>
                <a:cs typeface="Consolas"/>
                <a:sym typeface="Consolas"/>
              </a:rPr>
              <a:t>12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/ 2</a:t>
            </a:r>
            <a:r>
              <a:rPr lang="en" baseline="30000" dirty="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* 2</a:t>
            </a:r>
            <a:r>
              <a:rPr lang="en" baseline="30000" dirty="0">
                <a:latin typeface="Consolas"/>
                <a:ea typeface="Consolas"/>
                <a:cs typeface="Consolas"/>
                <a:sym typeface="Consolas"/>
              </a:rPr>
              <a:t>12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= 2</a:t>
            </a:r>
            <a:r>
              <a:rPr lang="en" baseline="30000" dirty="0">
                <a:latin typeface="Consolas"/>
                <a:ea typeface="Consolas"/>
                <a:cs typeface="Consolas"/>
                <a:sym typeface="Consolas"/>
              </a:rPr>
              <a:t>22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b="1" u="sng" dirty="0">
                <a:solidFill>
                  <a:srgbClr val="002B5B"/>
                </a:solidFill>
                <a:latin typeface="Consolas"/>
                <a:ea typeface="Consolas"/>
                <a:cs typeface="Consolas"/>
                <a:sym typeface="Consolas"/>
              </a:rPr>
              <a:t>4MB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3DCAFB-66FB-4BC8-B31F-E1C6E91F305A}"/>
              </a:ext>
            </a:extLst>
          </p:cNvPr>
          <p:cNvSpPr/>
          <p:nvPr/>
        </p:nvSpPr>
        <p:spPr>
          <a:xfrm>
            <a:off x="1237673" y="584395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" dirty="0"/>
            </a:b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128GB / 4KB / 8 = 2</a:t>
            </a:r>
            <a:r>
              <a:rPr lang="en" baseline="30000" dirty="0">
                <a:latin typeface="Consolas"/>
                <a:ea typeface="Consolas"/>
                <a:cs typeface="Consolas"/>
                <a:sym typeface="Consolas"/>
              </a:rPr>
              <a:t>37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/ 2</a:t>
            </a:r>
            <a:r>
              <a:rPr lang="en" baseline="30000" dirty="0">
                <a:latin typeface="Consolas"/>
                <a:ea typeface="Consolas"/>
                <a:cs typeface="Consolas"/>
                <a:sym typeface="Consolas"/>
              </a:rPr>
              <a:t>12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/ 2</a:t>
            </a:r>
            <a:r>
              <a:rPr lang="en" baseline="30000" dirty="0"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= 2</a:t>
            </a:r>
            <a:r>
              <a:rPr lang="en" baseline="30000" dirty="0">
                <a:latin typeface="Consolas"/>
                <a:ea typeface="Consolas"/>
                <a:cs typeface="Consolas"/>
                <a:sym typeface="Consolas"/>
              </a:rPr>
              <a:t>22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u="sng" dirty="0">
                <a:latin typeface="Consolas"/>
                <a:ea typeface="Consolas"/>
                <a:cs typeface="Consolas"/>
                <a:sym typeface="Consolas"/>
              </a:rPr>
              <a:t>4MB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648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theme/theme1.xml><?xml version="1.0" encoding="utf-8"?>
<a:theme xmlns:a="http://schemas.openxmlformats.org/drawingml/2006/main" name="rose_them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9" id="{7972E471-24C6-5242-B939-B1FFEEF02895}" vid="{D522D31D-C344-5945-8521-07413D7E63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rose_themed</Template>
  <TotalTime>17025</TotalTime>
  <Words>1099</Words>
  <Application>Microsoft Macintosh PowerPoint</Application>
  <PresentationFormat>Widescreen</PresentationFormat>
  <Paragraphs>282</Paragraphs>
  <Slides>26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Bradley Hand ITC</vt:lpstr>
      <vt:lpstr>Calibri</vt:lpstr>
      <vt:lpstr>Calibri Light</vt:lpstr>
      <vt:lpstr>Consolas</vt:lpstr>
      <vt:lpstr>Wingdings</vt:lpstr>
      <vt:lpstr>rose_themed</vt:lpstr>
      <vt:lpstr>CSSE 332 Filesystem(II)</vt:lpstr>
      <vt:lpstr>Outline</vt:lpstr>
      <vt:lpstr>Directories</vt:lpstr>
      <vt:lpstr>Example: Read a file</vt:lpstr>
      <vt:lpstr>Directory practice</vt:lpstr>
      <vt:lpstr>Motivation</vt:lpstr>
      <vt:lpstr>File System: Overview</vt:lpstr>
      <vt:lpstr>File System: Organization</vt:lpstr>
      <vt:lpstr>File System: Work Sheet</vt:lpstr>
      <vt:lpstr>Filesystem practice</vt:lpstr>
      <vt:lpstr>Free space management</vt:lpstr>
      <vt:lpstr>Optional materials from this point</vt:lpstr>
      <vt:lpstr>FAT</vt:lpstr>
      <vt:lpstr>FAT example</vt:lpstr>
      <vt:lpstr>Pros and Cons of FAT</vt:lpstr>
      <vt:lpstr>FFS: Fast File System</vt:lpstr>
      <vt:lpstr>FFS: Block Groups</vt:lpstr>
      <vt:lpstr>FFS: Policies</vt:lpstr>
      <vt:lpstr>FFS: example</vt:lpstr>
      <vt:lpstr>LFS: Log-structured File System</vt:lpstr>
      <vt:lpstr>LFS: Motivation</vt:lpstr>
      <vt:lpstr>LFS: Solution</vt:lpstr>
      <vt:lpstr>LFS: Where to find inodes?</vt:lpstr>
      <vt:lpstr>LFS: Checkpoint Region</vt:lpstr>
      <vt:lpstr>LFS: Garbage Collection</vt:lpstr>
      <vt:lpstr>LFS: Legacy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CSSE 132 Introduction to Computer Systems</dc:title>
  <dc:creator>Song, Lixing</dc:creator>
  <cp:lastModifiedBy>Song, Lixing</cp:lastModifiedBy>
  <cp:revision>76</cp:revision>
  <cp:lastPrinted>2018-08-28T17:03:11Z</cp:lastPrinted>
  <dcterms:created xsi:type="dcterms:W3CDTF">2018-07-09T21:38:51Z</dcterms:created>
  <dcterms:modified xsi:type="dcterms:W3CDTF">2019-01-09T04:03:24Z</dcterms:modified>
</cp:coreProperties>
</file>