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1" r:id="rId4"/>
    <p:sldId id="262" r:id="rId5"/>
    <p:sldId id="265" r:id="rId6"/>
    <p:sldId id="271" r:id="rId7"/>
    <p:sldId id="266" r:id="rId8"/>
    <p:sldId id="272" r:id="rId9"/>
    <p:sldId id="267" r:id="rId10"/>
    <p:sldId id="273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BD2B7-0CAE-5746-9DD2-9AA1789FF38E}" v="1" dt="2019-01-31T01:46:42.581"/>
    <p1510:client id="{EA72FB51-3C55-48E6-B8CB-F36623DF4F9F}" v="199" dt="2019-01-31T18:30:31.117"/>
    <p1510:client id="{FA428DB7-6FC6-4F76-B4DF-6285BFF88F96}" v="1" dt="2019-01-31T19:19:21.67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/>
    <p:restoredTop sz="94674"/>
  </p:normalViewPr>
  <p:slideViewPr>
    <p:cSldViewPr snapToGrid="0" snapToObjects="1">
      <p:cViewPr varScale="1">
        <p:scale>
          <a:sx n="79" d="100"/>
          <a:sy n="79" d="100"/>
        </p:scale>
        <p:origin x="51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Lixing" userId="d86a4794-d57c-4f6d-acee-3349d9d3edfc" providerId="ADAL" clId="{5D69B093-118D-1741-8919-161214198A6C}"/>
  </pc:docChgLst>
  <pc:docChgLst>
    <pc:chgData name="Song, Lixing" userId="S::song3@rose-hulman.edu::d86a4794-d57c-4f6d-acee-3349d9d3edfc" providerId="AD" clId="Web-{A444728C-76FF-E237-8848-EF04C33607FA}"/>
    <pc:docChg chg="addSld modSld sldOrd">
      <pc:chgData name="Song, Lixing" userId="S::song3@rose-hulman.edu::d86a4794-d57c-4f6d-acee-3349d9d3edfc" providerId="AD" clId="Web-{A444728C-76FF-E237-8848-EF04C33607FA}" dt="2018-12-14T22:48:06.531" v="108" actId="20577"/>
      <pc:docMkLst>
        <pc:docMk/>
      </pc:docMkLst>
    </pc:docChg>
  </pc:docChgLst>
  <pc:docChgLst>
    <pc:chgData name="Song, Lixing" userId="d86a4794-d57c-4f6d-acee-3349d9d3edfc" providerId="ADAL" clId="{5E3F1545-9865-4D0C-9B6A-C53785E4F7ED}"/>
  </pc:docChgLst>
  <pc:docChgLst>
    <pc:chgData name="Hewner, Michael P" userId="S::hewner@rose-hulman.edu::7f3f83dd-6dfb-4127-a87f-c1714bd4fac9" providerId="AD" clId="Web-{8E4C6C1C-93EF-C2C0-FB20-5368EA8B2A6C}"/>
    <pc:docChg chg="addSld modSld sldOrd">
      <pc:chgData name="Hewner, Michael P" userId="S::hewner@rose-hulman.edu::7f3f83dd-6dfb-4127-a87f-c1714bd4fac9" providerId="AD" clId="Web-{8E4C6C1C-93EF-C2C0-FB20-5368EA8B2A6C}" dt="2019-01-24T17:38:06.286" v="1030"/>
      <pc:docMkLst>
        <pc:docMk/>
      </pc:docMkLst>
    </pc:docChg>
  </pc:docChgLst>
  <pc:docChgLst>
    <pc:chgData name="Song, Lixing" userId="d86a4794-d57c-4f6d-acee-3349d9d3edfc" providerId="ADAL" clId="{52D2F74D-23E4-422A-9038-805DBA046A7B}"/>
    <pc:docChg chg="custSel addSld delSld modSld sldOrd">
      <pc:chgData name="Song, Lixing" userId="d86a4794-d57c-4f6d-acee-3349d9d3edfc" providerId="ADAL" clId="{52D2F74D-23E4-422A-9038-805DBA046A7B}" dt="2019-01-28T21:17:27.494" v="361" actId="2696"/>
      <pc:docMkLst>
        <pc:docMk/>
      </pc:docMkLst>
      <pc:sldChg chg="modSp">
        <pc:chgData name="Song, Lixing" userId="d86a4794-d57c-4f6d-acee-3349d9d3edfc" providerId="ADAL" clId="{52D2F74D-23E4-422A-9038-805DBA046A7B}" dt="2019-01-25T04:36:43.091" v="5" actId="20577"/>
        <pc:sldMkLst>
          <pc:docMk/>
          <pc:sldMk cId="25011158" sldId="256"/>
        </pc:sldMkLst>
        <pc:spChg chg="mod">
          <ac:chgData name="Song, Lixing" userId="d86a4794-d57c-4f6d-acee-3349d9d3edfc" providerId="ADAL" clId="{52D2F74D-23E4-422A-9038-805DBA046A7B}" dt="2019-01-25T04:36:43.091" v="5" actId="20577"/>
          <ac:spMkLst>
            <pc:docMk/>
            <pc:sldMk cId="25011158" sldId="256"/>
            <ac:spMk id="2" creationId="{6DDA001A-43E3-1449-893B-948F2BFF68B6}"/>
          </ac:spMkLst>
        </pc:spChg>
      </pc:sldChg>
    </pc:docChg>
  </pc:docChgLst>
  <pc:docChgLst>
    <pc:chgData name="Song, Lixing" userId="d86a4794-d57c-4f6d-acee-3349d9d3edfc" providerId="ADAL" clId="{EA72FB51-3C55-48E6-B8CB-F36623DF4F9F}"/>
    <pc:docChg chg="undo custSel addSld delSld modSld sldOrd">
      <pc:chgData name="Song, Lixing" userId="d86a4794-d57c-4f6d-acee-3349d9d3edfc" providerId="ADAL" clId="{EA72FB51-3C55-48E6-B8CB-F36623DF4F9F}" dt="2019-01-31T18:30:31.102" v="1013" actId="20577"/>
      <pc:docMkLst>
        <pc:docMk/>
      </pc:docMkLst>
      <pc:sldChg chg="modSp">
        <pc:chgData name="Song, Lixing" userId="d86a4794-d57c-4f6d-acee-3349d9d3edfc" providerId="ADAL" clId="{EA72FB51-3C55-48E6-B8CB-F36623DF4F9F}" dt="2019-01-31T18:30:31.102" v="1013" actId="20577"/>
        <pc:sldMkLst>
          <pc:docMk/>
          <pc:sldMk cId="1379393564" sldId="257"/>
        </pc:sldMkLst>
        <pc:spChg chg="mod">
          <ac:chgData name="Song, Lixing" userId="d86a4794-d57c-4f6d-acee-3349d9d3edfc" providerId="ADAL" clId="{EA72FB51-3C55-48E6-B8CB-F36623DF4F9F}" dt="2019-01-31T18:30:31.102" v="1013" actId="20577"/>
          <ac:spMkLst>
            <pc:docMk/>
            <pc:sldMk cId="1379393564" sldId="257"/>
            <ac:spMk id="85" creationId="{00000000-0000-0000-0000-000000000000}"/>
          </ac:spMkLst>
        </pc:spChg>
      </pc:sldChg>
      <pc:sldChg chg="addSp delSp modSp">
        <pc:chgData name="Song, Lixing" userId="d86a4794-d57c-4f6d-acee-3349d9d3edfc" providerId="ADAL" clId="{EA72FB51-3C55-48E6-B8CB-F36623DF4F9F}" dt="2019-01-29T20:48:46.299" v="8" actId="1076"/>
        <pc:sldMkLst>
          <pc:docMk/>
          <pc:sldMk cId="3001728862" sldId="261"/>
        </pc:sldMkLst>
        <pc:spChg chg="mod">
          <ac:chgData name="Song, Lixing" userId="d86a4794-d57c-4f6d-acee-3349d9d3edfc" providerId="ADAL" clId="{EA72FB51-3C55-48E6-B8CB-F36623DF4F9F}" dt="2019-01-29T20:48:43.813" v="7" actId="20577"/>
          <ac:spMkLst>
            <pc:docMk/>
            <pc:sldMk cId="3001728862" sldId="261"/>
            <ac:spMk id="109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10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11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12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13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14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15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16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17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18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19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20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21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22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23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24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25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26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27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28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29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30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31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32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33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34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0:44:10.246" v="4" actId="478"/>
          <ac:spMkLst>
            <pc:docMk/>
            <pc:sldMk cId="3001728862" sldId="261"/>
            <ac:spMk id="135" creationId="{00000000-0000-0000-0000-000000000000}"/>
          </ac:spMkLst>
        </pc:spChg>
        <pc:picChg chg="add mod">
          <ac:chgData name="Song, Lixing" userId="d86a4794-d57c-4f6d-acee-3349d9d3edfc" providerId="ADAL" clId="{EA72FB51-3C55-48E6-B8CB-F36623DF4F9F}" dt="2019-01-29T20:48:46.299" v="8" actId="1076"/>
          <ac:picMkLst>
            <pc:docMk/>
            <pc:sldMk cId="3001728862" sldId="261"/>
            <ac:picMk id="2" creationId="{345FA1CF-9398-4E75-BC2A-29EC58B223A1}"/>
          </ac:picMkLst>
        </pc:picChg>
      </pc:sldChg>
      <pc:sldChg chg="modSp ord">
        <pc:chgData name="Song, Lixing" userId="d86a4794-d57c-4f6d-acee-3349d9d3edfc" providerId="ADAL" clId="{EA72FB51-3C55-48E6-B8CB-F36623DF4F9F}" dt="2019-01-29T21:04:04.850" v="660" actId="20577"/>
        <pc:sldMkLst>
          <pc:docMk/>
          <pc:sldMk cId="2469245084" sldId="265"/>
        </pc:sldMkLst>
        <pc:spChg chg="mod">
          <ac:chgData name="Song, Lixing" userId="d86a4794-d57c-4f6d-acee-3349d9d3edfc" providerId="ADAL" clId="{EA72FB51-3C55-48E6-B8CB-F36623DF4F9F}" dt="2019-01-29T20:50:42.973" v="29" actId="20577"/>
          <ac:spMkLst>
            <pc:docMk/>
            <pc:sldMk cId="2469245084" sldId="265"/>
            <ac:spMk id="169" creationId="{00000000-0000-0000-0000-000000000000}"/>
          </ac:spMkLst>
        </pc:spChg>
        <pc:spChg chg="mod">
          <ac:chgData name="Song, Lixing" userId="d86a4794-d57c-4f6d-acee-3349d9d3edfc" providerId="ADAL" clId="{EA72FB51-3C55-48E6-B8CB-F36623DF4F9F}" dt="2019-01-29T21:04:04.850" v="660" actId="20577"/>
          <ac:spMkLst>
            <pc:docMk/>
            <pc:sldMk cId="2469245084" sldId="265"/>
            <ac:spMk id="170" creationId="{00000000-0000-0000-0000-000000000000}"/>
          </ac:spMkLst>
        </pc:spChg>
      </pc:sldChg>
      <pc:sldChg chg="modSp">
        <pc:chgData name="Song, Lixing" userId="d86a4794-d57c-4f6d-acee-3349d9d3edfc" providerId="ADAL" clId="{EA72FB51-3C55-48E6-B8CB-F36623DF4F9F}" dt="2019-01-29T20:51:03.609" v="49" actId="20577"/>
        <pc:sldMkLst>
          <pc:docMk/>
          <pc:sldMk cId="1959036563" sldId="266"/>
        </pc:sldMkLst>
        <pc:spChg chg="mod">
          <ac:chgData name="Song, Lixing" userId="d86a4794-d57c-4f6d-acee-3349d9d3edfc" providerId="ADAL" clId="{EA72FB51-3C55-48E6-B8CB-F36623DF4F9F}" dt="2019-01-29T20:51:03.609" v="49" actId="20577"/>
          <ac:spMkLst>
            <pc:docMk/>
            <pc:sldMk cId="1959036563" sldId="266"/>
            <ac:spMk id="175" creationId="{00000000-0000-0000-0000-000000000000}"/>
          </ac:spMkLst>
        </pc:spChg>
      </pc:sldChg>
      <pc:sldChg chg="delSp modSp">
        <pc:chgData name="Song, Lixing" userId="d86a4794-d57c-4f6d-acee-3349d9d3edfc" providerId="ADAL" clId="{EA72FB51-3C55-48E6-B8CB-F36623DF4F9F}" dt="2019-01-29T21:19:30.749" v="815" actId="14100"/>
        <pc:sldMkLst>
          <pc:docMk/>
          <pc:sldMk cId="2969648645" sldId="267"/>
        </pc:sldMkLst>
        <pc:spChg chg="mod">
          <ac:chgData name="Song, Lixing" userId="d86a4794-d57c-4f6d-acee-3349d9d3edfc" providerId="ADAL" clId="{EA72FB51-3C55-48E6-B8CB-F36623DF4F9F}" dt="2019-01-29T21:19:30.749" v="815" actId="14100"/>
          <ac:spMkLst>
            <pc:docMk/>
            <pc:sldMk cId="2969648645" sldId="267"/>
            <ac:spMk id="182" creationId="{00000000-0000-0000-0000-000000000000}"/>
          </ac:spMkLst>
        </pc:spChg>
        <pc:spChg chg="del">
          <ac:chgData name="Song, Lixing" userId="d86a4794-d57c-4f6d-acee-3349d9d3edfc" providerId="ADAL" clId="{EA72FB51-3C55-48E6-B8CB-F36623DF4F9F}" dt="2019-01-29T21:19:21.923" v="812" actId="478"/>
          <ac:spMkLst>
            <pc:docMk/>
            <pc:sldMk cId="2969648645" sldId="267"/>
            <ac:spMk id="183" creationId="{00000000-0000-0000-0000-000000000000}"/>
          </ac:spMkLst>
        </pc:spChg>
        <pc:spChg chg="del">
          <ac:chgData name="Song, Lixing" userId="d86a4794-d57c-4f6d-acee-3349d9d3edfc" providerId="ADAL" clId="{EA72FB51-3C55-48E6-B8CB-F36623DF4F9F}" dt="2019-01-29T21:19:21.923" v="812" actId="478"/>
          <ac:spMkLst>
            <pc:docMk/>
            <pc:sldMk cId="2969648645" sldId="267"/>
            <ac:spMk id="184" creationId="{00000000-0000-0000-0000-000000000000}"/>
          </ac:spMkLst>
        </pc:spChg>
        <pc:spChg chg="del">
          <ac:chgData name="Song, Lixing" userId="d86a4794-d57c-4f6d-acee-3349d9d3edfc" providerId="ADAL" clId="{EA72FB51-3C55-48E6-B8CB-F36623DF4F9F}" dt="2019-01-29T21:19:21.923" v="812" actId="478"/>
          <ac:spMkLst>
            <pc:docMk/>
            <pc:sldMk cId="2969648645" sldId="267"/>
            <ac:spMk id="185" creationId="{00000000-0000-0000-0000-000000000000}"/>
          </ac:spMkLst>
        </pc:spChg>
        <pc:spChg chg="del">
          <ac:chgData name="Song, Lixing" userId="d86a4794-d57c-4f6d-acee-3349d9d3edfc" providerId="ADAL" clId="{EA72FB51-3C55-48E6-B8CB-F36623DF4F9F}" dt="2019-01-29T21:19:21.923" v="812" actId="478"/>
          <ac:spMkLst>
            <pc:docMk/>
            <pc:sldMk cId="2969648645" sldId="267"/>
            <ac:spMk id="186" creationId="{00000000-0000-0000-0000-000000000000}"/>
          </ac:spMkLst>
        </pc:spChg>
        <pc:spChg chg="del">
          <ac:chgData name="Song, Lixing" userId="d86a4794-d57c-4f6d-acee-3349d9d3edfc" providerId="ADAL" clId="{EA72FB51-3C55-48E6-B8CB-F36623DF4F9F}" dt="2019-01-29T21:19:21.923" v="812" actId="478"/>
          <ac:spMkLst>
            <pc:docMk/>
            <pc:sldMk cId="2969648645" sldId="267"/>
            <ac:spMk id="187" creationId="{00000000-0000-0000-0000-000000000000}"/>
          </ac:spMkLst>
        </pc:spChg>
        <pc:spChg chg="del">
          <ac:chgData name="Song, Lixing" userId="d86a4794-d57c-4f6d-acee-3349d9d3edfc" providerId="ADAL" clId="{EA72FB51-3C55-48E6-B8CB-F36623DF4F9F}" dt="2019-01-29T21:19:21.923" v="812" actId="478"/>
          <ac:spMkLst>
            <pc:docMk/>
            <pc:sldMk cId="2969648645" sldId="267"/>
            <ac:spMk id="189" creationId="{00000000-0000-0000-0000-000000000000}"/>
          </ac:spMkLst>
        </pc:spChg>
        <pc:spChg chg="del">
          <ac:chgData name="Song, Lixing" userId="d86a4794-d57c-4f6d-acee-3349d9d3edfc" providerId="ADAL" clId="{EA72FB51-3C55-48E6-B8CB-F36623DF4F9F}" dt="2019-01-29T21:19:21.923" v="812" actId="478"/>
          <ac:spMkLst>
            <pc:docMk/>
            <pc:sldMk cId="2969648645" sldId="267"/>
            <ac:spMk id="190" creationId="{00000000-0000-0000-0000-000000000000}"/>
          </ac:spMkLst>
        </pc:spChg>
        <pc:spChg chg="del">
          <ac:chgData name="Song, Lixing" userId="d86a4794-d57c-4f6d-acee-3349d9d3edfc" providerId="ADAL" clId="{EA72FB51-3C55-48E6-B8CB-F36623DF4F9F}" dt="2019-01-29T21:19:21.923" v="812" actId="478"/>
          <ac:spMkLst>
            <pc:docMk/>
            <pc:sldMk cId="2969648645" sldId="267"/>
            <ac:spMk id="191" creationId="{00000000-0000-0000-0000-000000000000}"/>
          </ac:spMkLst>
        </pc:spChg>
        <pc:spChg chg="del">
          <ac:chgData name="Song, Lixing" userId="d86a4794-d57c-4f6d-acee-3349d9d3edfc" providerId="ADAL" clId="{EA72FB51-3C55-48E6-B8CB-F36623DF4F9F}" dt="2019-01-29T21:19:21.923" v="812" actId="478"/>
          <ac:spMkLst>
            <pc:docMk/>
            <pc:sldMk cId="2969648645" sldId="267"/>
            <ac:spMk id="192" creationId="{00000000-0000-0000-0000-000000000000}"/>
          </ac:spMkLst>
        </pc:spChg>
        <pc:spChg chg="del">
          <ac:chgData name="Song, Lixing" userId="d86a4794-d57c-4f6d-acee-3349d9d3edfc" providerId="ADAL" clId="{EA72FB51-3C55-48E6-B8CB-F36623DF4F9F}" dt="2019-01-29T21:19:21.923" v="812" actId="478"/>
          <ac:spMkLst>
            <pc:docMk/>
            <pc:sldMk cId="2969648645" sldId="267"/>
            <ac:spMk id="193" creationId="{00000000-0000-0000-0000-000000000000}"/>
          </ac:spMkLst>
        </pc:spChg>
        <pc:spChg chg="del mod">
          <ac:chgData name="Song, Lixing" userId="d86a4794-d57c-4f6d-acee-3349d9d3edfc" providerId="ADAL" clId="{EA72FB51-3C55-48E6-B8CB-F36623DF4F9F}" dt="2019-01-29T21:19:24.641" v="814" actId="478"/>
          <ac:spMkLst>
            <pc:docMk/>
            <pc:sldMk cId="2969648645" sldId="267"/>
            <ac:spMk id="196" creationId="{00000000-0000-0000-0000-000000000000}"/>
          </ac:spMkLst>
        </pc:spChg>
        <pc:cxnChg chg="del mod">
          <ac:chgData name="Song, Lixing" userId="d86a4794-d57c-4f6d-acee-3349d9d3edfc" providerId="ADAL" clId="{EA72FB51-3C55-48E6-B8CB-F36623DF4F9F}" dt="2019-01-29T21:19:21.923" v="812" actId="478"/>
          <ac:cxnSpMkLst>
            <pc:docMk/>
            <pc:sldMk cId="2969648645" sldId="267"/>
            <ac:cxnSpMk id="188" creationId="{00000000-0000-0000-0000-000000000000}"/>
          </ac:cxnSpMkLst>
        </pc:cxnChg>
        <pc:cxnChg chg="del mod">
          <ac:chgData name="Song, Lixing" userId="d86a4794-d57c-4f6d-acee-3349d9d3edfc" providerId="ADAL" clId="{EA72FB51-3C55-48E6-B8CB-F36623DF4F9F}" dt="2019-01-29T21:19:21.923" v="812" actId="478"/>
          <ac:cxnSpMkLst>
            <pc:docMk/>
            <pc:sldMk cId="2969648645" sldId="267"/>
            <ac:cxnSpMk id="194" creationId="{00000000-0000-0000-0000-000000000000}"/>
          </ac:cxnSpMkLst>
        </pc:cxnChg>
        <pc:cxnChg chg="del mod">
          <ac:chgData name="Song, Lixing" userId="d86a4794-d57c-4f6d-acee-3349d9d3edfc" providerId="ADAL" clId="{EA72FB51-3C55-48E6-B8CB-F36623DF4F9F}" dt="2019-01-29T21:19:21.923" v="812" actId="478"/>
          <ac:cxnSpMkLst>
            <pc:docMk/>
            <pc:sldMk cId="2969648645" sldId="267"/>
            <ac:cxnSpMk id="195" creationId="{00000000-0000-0000-0000-000000000000}"/>
          </ac:cxnSpMkLst>
        </pc:cxnChg>
      </pc:sldChg>
      <pc:sldChg chg="modSp">
        <pc:chgData name="Song, Lixing" userId="d86a4794-d57c-4f6d-acee-3349d9d3edfc" providerId="ADAL" clId="{EA72FB51-3C55-48E6-B8CB-F36623DF4F9F}" dt="2019-01-29T21:14:33.422" v="806" actId="1076"/>
        <pc:sldMkLst>
          <pc:docMk/>
          <pc:sldMk cId="2130651493" sldId="269"/>
        </pc:sldMkLst>
        <pc:spChg chg="mod">
          <ac:chgData name="Song, Lixing" userId="d86a4794-d57c-4f6d-acee-3349d9d3edfc" providerId="ADAL" clId="{EA72FB51-3C55-48E6-B8CB-F36623DF4F9F}" dt="2019-01-29T21:13:17.586" v="803" actId="20577"/>
          <ac:spMkLst>
            <pc:docMk/>
            <pc:sldMk cId="2130651493" sldId="269"/>
            <ac:spMk id="208" creationId="{00000000-0000-0000-0000-000000000000}"/>
          </ac:spMkLst>
        </pc:spChg>
        <pc:spChg chg="mod">
          <ac:chgData name="Song, Lixing" userId="d86a4794-d57c-4f6d-acee-3349d9d3edfc" providerId="ADAL" clId="{EA72FB51-3C55-48E6-B8CB-F36623DF4F9F}" dt="2019-01-29T21:14:33.422" v="806" actId="1076"/>
          <ac:spMkLst>
            <pc:docMk/>
            <pc:sldMk cId="2130651493" sldId="269"/>
            <ac:spMk id="209" creationId="{00000000-0000-0000-0000-000000000000}"/>
          </ac:spMkLst>
        </pc:spChg>
      </pc:sldChg>
      <pc:sldChg chg="modSp">
        <pc:chgData name="Song, Lixing" userId="d86a4794-d57c-4f6d-acee-3349d9d3edfc" providerId="ADAL" clId="{EA72FB51-3C55-48E6-B8CB-F36623DF4F9F}" dt="2019-01-29T21:13:37.023" v="805" actId="1076"/>
        <pc:sldMkLst>
          <pc:docMk/>
          <pc:sldMk cId="263265080" sldId="270"/>
        </pc:sldMkLst>
        <pc:spChg chg="mod">
          <ac:chgData name="Song, Lixing" userId="d86a4794-d57c-4f6d-acee-3349d9d3edfc" providerId="ADAL" clId="{EA72FB51-3C55-48E6-B8CB-F36623DF4F9F}" dt="2019-01-29T21:13:34.162" v="804" actId="14100"/>
          <ac:spMkLst>
            <pc:docMk/>
            <pc:sldMk cId="263265080" sldId="270"/>
            <ac:spMk id="215" creationId="{00000000-0000-0000-0000-000000000000}"/>
          </ac:spMkLst>
        </pc:spChg>
        <pc:spChg chg="mod">
          <ac:chgData name="Song, Lixing" userId="d86a4794-d57c-4f6d-acee-3349d9d3edfc" providerId="ADAL" clId="{EA72FB51-3C55-48E6-B8CB-F36623DF4F9F}" dt="2019-01-29T21:13:37.023" v="805" actId="1076"/>
          <ac:spMkLst>
            <pc:docMk/>
            <pc:sldMk cId="263265080" sldId="270"/>
            <ac:spMk id="216" creationId="{00000000-0000-0000-0000-000000000000}"/>
          </ac:spMkLst>
        </pc:spChg>
      </pc:sldChg>
      <pc:sldChg chg="modSp add ord">
        <pc:chgData name="Song, Lixing" userId="d86a4794-d57c-4f6d-acee-3349d9d3edfc" providerId="ADAL" clId="{EA72FB51-3C55-48E6-B8CB-F36623DF4F9F}" dt="2019-01-29T21:06:09.078" v="777" actId="20577"/>
        <pc:sldMkLst>
          <pc:docMk/>
          <pc:sldMk cId="3256821931" sldId="271"/>
        </pc:sldMkLst>
        <pc:spChg chg="mod">
          <ac:chgData name="Song, Lixing" userId="d86a4794-d57c-4f6d-acee-3349d9d3edfc" providerId="ADAL" clId="{EA72FB51-3C55-48E6-B8CB-F36623DF4F9F}" dt="2019-01-29T20:53:32.201" v="67" actId="20577"/>
          <ac:spMkLst>
            <pc:docMk/>
            <pc:sldMk cId="3256821931" sldId="271"/>
            <ac:spMk id="2" creationId="{169811E7-9E21-48BE-AC34-AD7B95E6FD2A}"/>
          </ac:spMkLst>
        </pc:spChg>
        <pc:spChg chg="mod">
          <ac:chgData name="Song, Lixing" userId="d86a4794-d57c-4f6d-acee-3349d9d3edfc" providerId="ADAL" clId="{EA72FB51-3C55-48E6-B8CB-F36623DF4F9F}" dt="2019-01-29T21:06:09.078" v="777" actId="20577"/>
          <ac:spMkLst>
            <pc:docMk/>
            <pc:sldMk cId="3256821931" sldId="271"/>
            <ac:spMk id="3" creationId="{2D605BD4-999D-4C06-B163-EF6E1A91F664}"/>
          </ac:spMkLst>
        </pc:spChg>
      </pc:sldChg>
      <pc:sldChg chg="modSp add">
        <pc:chgData name="Song, Lixing" userId="d86a4794-d57c-4f6d-acee-3349d9d3edfc" providerId="ADAL" clId="{EA72FB51-3C55-48E6-B8CB-F36623DF4F9F}" dt="2019-01-29T20:54:35.546" v="121" actId="20577"/>
        <pc:sldMkLst>
          <pc:docMk/>
          <pc:sldMk cId="904459504" sldId="272"/>
        </pc:sldMkLst>
        <pc:spChg chg="mod">
          <ac:chgData name="Song, Lixing" userId="d86a4794-d57c-4f6d-acee-3349d9d3edfc" providerId="ADAL" clId="{EA72FB51-3C55-48E6-B8CB-F36623DF4F9F}" dt="2019-01-29T20:54:35.546" v="121" actId="20577"/>
          <ac:spMkLst>
            <pc:docMk/>
            <pc:sldMk cId="904459504" sldId="272"/>
            <ac:spMk id="2" creationId="{169811E7-9E21-48BE-AC34-AD7B95E6FD2A}"/>
          </ac:spMkLst>
        </pc:spChg>
      </pc:sldChg>
      <pc:sldChg chg="modSp add">
        <pc:chgData name="Song, Lixing" userId="d86a4794-d57c-4f6d-acee-3349d9d3edfc" providerId="ADAL" clId="{EA72FB51-3C55-48E6-B8CB-F36623DF4F9F}" dt="2019-01-29T20:55:00.931" v="127" actId="20577"/>
        <pc:sldMkLst>
          <pc:docMk/>
          <pc:sldMk cId="1492728153" sldId="273"/>
        </pc:sldMkLst>
        <pc:spChg chg="mod">
          <ac:chgData name="Song, Lixing" userId="d86a4794-d57c-4f6d-acee-3349d9d3edfc" providerId="ADAL" clId="{EA72FB51-3C55-48E6-B8CB-F36623DF4F9F}" dt="2019-01-29T20:55:00.931" v="127" actId="20577"/>
          <ac:spMkLst>
            <pc:docMk/>
            <pc:sldMk cId="1492728153" sldId="273"/>
            <ac:spMk id="2" creationId="{169811E7-9E21-48BE-AC34-AD7B95E6FD2A}"/>
          </ac:spMkLst>
        </pc:spChg>
      </pc:sldChg>
    </pc:docChg>
  </pc:docChgLst>
  <pc:docChgLst>
    <pc:chgData name="Song, Lixing" userId="d86a4794-d57c-4f6d-acee-3349d9d3edfc" providerId="ADAL" clId="{C5F6EF1B-B238-4AE6-B5E6-517D272D2DA8}"/>
    <pc:docChg chg="undo custSel addSld delSld modSld">
      <pc:chgData name="Song, Lixing" userId="d86a4794-d57c-4f6d-acee-3349d9d3edfc" providerId="ADAL" clId="{C5F6EF1B-B238-4AE6-B5E6-517D272D2DA8}" dt="2019-01-08T18:26:16.544" v="1848" actId="113"/>
      <pc:docMkLst>
        <pc:docMk/>
      </pc:docMkLst>
      <pc:sldChg chg="modSp">
        <pc:chgData name="Song, Lixing" userId="d86a4794-d57c-4f6d-acee-3349d9d3edfc" providerId="ADAL" clId="{C5F6EF1B-B238-4AE6-B5E6-517D272D2DA8}" dt="2019-01-03T21:46:54.078" v="0" actId="20577"/>
        <pc:sldMkLst>
          <pc:docMk/>
          <pc:sldMk cId="25011158" sldId="256"/>
        </pc:sldMkLst>
        <pc:spChg chg="mod">
          <ac:chgData name="Song, Lixing" userId="d86a4794-d57c-4f6d-acee-3349d9d3edfc" providerId="ADAL" clId="{C5F6EF1B-B238-4AE6-B5E6-517D272D2DA8}" dt="2019-01-03T21:46:54.078" v="0" actId="20577"/>
          <ac:spMkLst>
            <pc:docMk/>
            <pc:sldMk cId="25011158" sldId="256"/>
            <ac:spMk id="2" creationId="{6DDA001A-43E3-1449-893B-948F2BFF68B6}"/>
          </ac:spMkLst>
        </pc:spChg>
      </pc:sldChg>
    </pc:docChg>
  </pc:docChgLst>
  <pc:docChgLst>
    <pc:chgData name="Song, Lixing" userId="d86a4794-d57c-4f6d-acee-3349d9d3edfc" providerId="ADAL" clId="{6A3B845D-E244-4846-AE4A-F6991B6B8D28}"/>
    <pc:docChg chg="undo custSel addSld delSld modSld sldOrd">
      <pc:chgData name="Song, Lixing" userId="d86a4794-d57c-4f6d-acee-3349d9d3edfc" providerId="ADAL" clId="{6A3B845D-E244-4846-AE4A-F6991B6B8D28}" dt="2019-01-24T19:14:02.081" v="1258" actId="2696"/>
      <pc:docMkLst>
        <pc:docMk/>
      </pc:docMkLst>
      <pc:sldChg chg="modSp">
        <pc:chgData name="Song, Lixing" userId="d86a4794-d57c-4f6d-acee-3349d9d3edfc" providerId="ADAL" clId="{6A3B845D-E244-4846-AE4A-F6991B6B8D28}" dt="2019-01-18T00:19:39.322" v="8" actId="20577"/>
        <pc:sldMkLst>
          <pc:docMk/>
          <pc:sldMk cId="25011158" sldId="256"/>
        </pc:sldMkLst>
        <pc:spChg chg="mod">
          <ac:chgData name="Song, Lixing" userId="d86a4794-d57c-4f6d-acee-3349d9d3edfc" providerId="ADAL" clId="{6A3B845D-E244-4846-AE4A-F6991B6B8D28}" dt="2019-01-18T00:19:39.322" v="8" actId="20577"/>
          <ac:spMkLst>
            <pc:docMk/>
            <pc:sldMk cId="25011158" sldId="256"/>
            <ac:spMk id="2" creationId="{6DDA001A-43E3-1449-893B-948F2BFF68B6}"/>
          </ac:spMkLst>
        </pc:spChg>
      </pc:sldChg>
    </pc:docChg>
  </pc:docChgLst>
  <pc:docChgLst>
    <pc:chgData name="Song, Lixing" userId="d86a4794-d57c-4f6d-acee-3349d9d3edfc" providerId="ADAL" clId="{DE510D8C-7A8F-4C1E-B129-432EFF16AAA3}"/>
    <pc:docChg chg="undo custSel addSld delSld modSld">
      <pc:chgData name="Song, Lixing" userId="d86a4794-d57c-4f6d-acee-3349d9d3edfc" providerId="ADAL" clId="{DE510D8C-7A8F-4C1E-B129-432EFF16AAA3}" dt="2018-12-18T19:13:37.859" v="215" actId="207"/>
      <pc:docMkLst>
        <pc:docMk/>
      </pc:docMkLst>
    </pc:docChg>
  </pc:docChgLst>
  <pc:docChgLst>
    <pc:chgData name="Song, Lixing" userId="d86a4794-d57c-4f6d-acee-3349d9d3edfc" providerId="ADAL" clId="{7BB45646-90E1-44D8-AF19-297232EBBE5C}"/>
    <pc:docChg chg="custSel addSld modSld">
      <pc:chgData name="Song, Lixing" userId="d86a4794-d57c-4f6d-acee-3349d9d3edfc" providerId="ADAL" clId="{7BB45646-90E1-44D8-AF19-297232EBBE5C}" dt="2019-01-03T21:42:56.782" v="270"/>
      <pc:docMkLst>
        <pc:docMk/>
      </pc:docMkLst>
    </pc:docChg>
  </pc:docChgLst>
  <pc:docChgLst>
    <pc:chgData name="Song, Lixing" userId="d86a4794-d57c-4f6d-acee-3349d9d3edfc" providerId="ADAL" clId="{41CAD8FE-0633-0C44-91B6-9FBD914D6317}"/>
  </pc:docChgLst>
  <pc:docChgLst>
    <pc:chgData name="Song, Lixing" userId="d86a4794-d57c-4f6d-acee-3349d9d3edfc" providerId="ADAL" clId="{63E5B0BA-7CA7-664C-A874-0CD1DDB96575}"/>
  </pc:docChgLst>
  <pc:docChgLst>
    <pc:chgData name="Song, Lixing" userId="d86a4794-d57c-4f6d-acee-3349d9d3edfc" providerId="ADAL" clId="{E1098B45-AB94-4F00-85CD-1AFC01B71551}"/>
    <pc:docChg chg="undo custSel addSld delSld modSld">
      <pc:chgData name="Song, Lixing" userId="d86a4794-d57c-4f6d-acee-3349d9d3edfc" providerId="ADAL" clId="{E1098B45-AB94-4F00-85CD-1AFC01B71551}" dt="2019-01-11T19:35:40.157" v="2495" actId="1076"/>
      <pc:docMkLst>
        <pc:docMk/>
      </pc:docMkLst>
      <pc:sldChg chg="delSp modSp">
        <pc:chgData name="Song, Lixing" userId="d86a4794-d57c-4f6d-acee-3349d9d3edfc" providerId="ADAL" clId="{E1098B45-AB94-4F00-85CD-1AFC01B71551}" dt="2019-01-10T18:09:14.933" v="2494" actId="478"/>
        <pc:sldMkLst>
          <pc:docMk/>
          <pc:sldMk cId="25011158" sldId="256"/>
        </pc:sldMkLst>
        <pc:spChg chg="mod">
          <ac:chgData name="Song, Lixing" userId="d86a4794-d57c-4f6d-acee-3349d9d3edfc" providerId="ADAL" clId="{E1098B45-AB94-4F00-85CD-1AFC01B71551}" dt="2019-01-09T22:02:40.715" v="33" actId="27636"/>
          <ac:spMkLst>
            <pc:docMk/>
            <pc:sldMk cId="25011158" sldId="256"/>
            <ac:spMk id="2" creationId="{6DDA001A-43E3-1449-893B-948F2BFF68B6}"/>
          </ac:spMkLst>
        </pc:spChg>
        <pc:spChg chg="del">
          <ac:chgData name="Song, Lixing" userId="d86a4794-d57c-4f6d-acee-3349d9d3edfc" providerId="ADAL" clId="{E1098B45-AB94-4F00-85CD-1AFC01B71551}" dt="2019-01-10T18:09:14.933" v="2494" actId="478"/>
          <ac:spMkLst>
            <pc:docMk/>
            <pc:sldMk cId="25011158" sldId="256"/>
            <ac:spMk id="5" creationId="{25AC140F-42F8-4847-81A4-723A83BF5DA5}"/>
          </ac:spMkLst>
        </pc:spChg>
      </pc:sldChg>
    </pc:docChg>
  </pc:docChgLst>
  <pc:docChgLst>
    <pc:chgData name="Hewner, Michael P" userId="S::hewner@rose-hulman.edu::7f3f83dd-6dfb-4127-a87f-c1714bd4fac9" providerId="AD" clId="Web-{FCACF040-063C-6F23-ABF3-184668B11C7C}"/>
    <pc:docChg chg="modSld">
      <pc:chgData name="Hewner, Michael P" userId="S::hewner@rose-hulman.edu::7f3f83dd-6dfb-4127-a87f-c1714bd4fac9" providerId="AD" clId="Web-{FCACF040-063C-6F23-ABF3-184668B11C7C}" dt="2019-01-17T12:54:48.978" v="7" actId="14100"/>
      <pc:docMkLst>
        <pc:docMk/>
      </pc:docMkLst>
    </pc:docChg>
  </pc:docChgLst>
  <pc:docChgLst>
    <pc:chgData name="Song, Lixing" userId="d86a4794-d57c-4f6d-acee-3349d9d3edfc" providerId="ADAL" clId="{57BE710F-CAAC-5C4C-B1E2-33D10347FAC9}"/>
  </pc:docChgLst>
  <pc:docChgLst>
    <pc:chgData name="Song, Lixing" userId="d86a4794-d57c-4f6d-acee-3349d9d3edfc" providerId="ADAL" clId="{FA428DB7-6FC6-4F76-B4DF-6285BFF88F96}"/>
    <pc:docChg chg="custSel modSld">
      <pc:chgData name="Song, Lixing" userId="d86a4794-d57c-4f6d-acee-3349d9d3edfc" providerId="ADAL" clId="{FA428DB7-6FC6-4F76-B4DF-6285BFF88F96}" dt="2019-01-31T19:19:21.679" v="0" actId="478"/>
      <pc:docMkLst>
        <pc:docMk/>
      </pc:docMkLst>
      <pc:sldChg chg="delSp">
        <pc:chgData name="Song, Lixing" userId="d86a4794-d57c-4f6d-acee-3349d9d3edfc" providerId="ADAL" clId="{FA428DB7-6FC6-4F76-B4DF-6285BFF88F96}" dt="2019-01-31T19:19:21.679" v="0" actId="478"/>
        <pc:sldMkLst>
          <pc:docMk/>
          <pc:sldMk cId="263265080" sldId="270"/>
        </pc:sldMkLst>
        <pc:picChg chg="del">
          <ac:chgData name="Song, Lixing" userId="d86a4794-d57c-4f6d-acee-3349d9d3edfc" providerId="ADAL" clId="{FA428DB7-6FC6-4F76-B4DF-6285BFF88F96}" dt="2019-01-31T19:19:21.679" v="0" actId="478"/>
          <ac:picMkLst>
            <pc:docMk/>
            <pc:sldMk cId="263265080" sldId="270"/>
            <ac:picMk id="4" creationId="{DA14BF12-9C5C-F046-B0B3-87F8E275383E}"/>
          </ac:picMkLst>
        </pc:picChg>
      </pc:sldChg>
    </pc:docChg>
  </pc:docChgLst>
  <pc:docChgLst>
    <pc:chgData name="Song, Lixing" userId="d86a4794-d57c-4f6d-acee-3349d9d3edfc" providerId="ADAL" clId="{15F38F77-5154-6344-B0CC-E8BE3C6E9BB9}"/>
  </pc:docChgLst>
  <pc:docChgLst>
    <pc:chgData name="Song, Lixing" userId="d86a4794-d57c-4f6d-acee-3349d9d3edfc" providerId="ADAL" clId="{53757956-B339-FC40-B6BE-547360A777CE}"/>
    <pc:docChg chg="modSld">
      <pc:chgData name="Song, Lixing" userId="d86a4794-d57c-4f6d-acee-3349d9d3edfc" providerId="ADAL" clId="{53757956-B339-FC40-B6BE-547360A777CE}" dt="2019-01-21T03:37:29.127" v="3" actId="404"/>
      <pc:docMkLst>
        <pc:docMk/>
      </pc:docMkLst>
    </pc:docChg>
  </pc:docChgLst>
  <pc:docChgLst>
    <pc:chgData name="Song, Lixing" userId="d86a4794-d57c-4f6d-acee-3349d9d3edfc" providerId="ADAL" clId="{E6A4A57A-7BA1-4943-B287-0650F3813B88}"/>
  </pc:docChgLst>
  <pc:docChgLst>
    <pc:chgData name="Hewner, Michael P" userId="S::hewner@rose-hulman.edu::7f3f83dd-6dfb-4127-a87f-c1714bd4fac9" providerId="AD" clId="Web-{BED898F0-5C4E-4E2B-05B8-62EB02E2E38B}"/>
    <pc:docChg chg="modSld">
      <pc:chgData name="Hewner, Michael P" userId="S::hewner@rose-hulman.edu::7f3f83dd-6dfb-4127-a87f-c1714bd4fac9" providerId="AD" clId="Web-{BED898F0-5C4E-4E2B-05B8-62EB02E2E38B}" dt="2018-12-18T12:49:30.248" v="8" actId="20577"/>
      <pc:docMkLst>
        <pc:docMk/>
      </pc:docMkLst>
    </pc:docChg>
  </pc:docChgLst>
  <pc:docChgLst>
    <pc:chgData name="Song, Lixing" userId="d86a4794-d57c-4f6d-acee-3349d9d3edfc" providerId="ADAL" clId="{DE4E7ECB-2978-1244-B374-6C6C0AE9F7D6}"/>
  </pc:docChgLst>
  <pc:docChgLst>
    <pc:chgData name="Song, Lixing" userId="d86a4794-d57c-4f6d-acee-3349d9d3edfc" providerId="ADAL" clId="{560DAE8F-EC11-0B4B-88CC-7E2C494E737F}"/>
  </pc:docChgLst>
  <pc:docChgLst>
    <pc:chgData name="Song, Lixing" userId="d86a4794-d57c-4f6d-acee-3349d9d3edfc" providerId="ADAL" clId="{3DB7AE05-0F07-FE4F-998C-F915C7572059}"/>
  </pc:docChgLst>
  <pc:docChgLst>
    <pc:chgData name="Song, Lixing" userId="d86a4794-d57c-4f6d-acee-3349d9d3edfc" providerId="ADAL" clId="{2BF19508-BC35-4CE7-ABDA-B0619FE8A7CB}"/>
    <pc:docChg chg="undo custSel addSld delSld modSld sldOrd">
      <pc:chgData name="Song, Lixing" userId="d86a4794-d57c-4f6d-acee-3349d9d3edfc" providerId="ADAL" clId="{2BF19508-BC35-4CE7-ABDA-B0619FE8A7CB}" dt="2019-01-17T23:14:55.885" v="1258" actId="20577"/>
      <pc:docMkLst>
        <pc:docMk/>
      </pc:docMkLst>
      <pc:sldChg chg="modSp">
        <pc:chgData name="Song, Lixing" userId="d86a4794-d57c-4f6d-acee-3349d9d3edfc" providerId="ADAL" clId="{2BF19508-BC35-4CE7-ABDA-B0619FE8A7CB}" dt="2019-01-17T21:00:53.890" v="28" actId="20577"/>
        <pc:sldMkLst>
          <pc:docMk/>
          <pc:sldMk cId="25011158" sldId="256"/>
        </pc:sldMkLst>
        <pc:spChg chg="mod">
          <ac:chgData name="Song, Lixing" userId="d86a4794-d57c-4f6d-acee-3349d9d3edfc" providerId="ADAL" clId="{2BF19508-BC35-4CE7-ABDA-B0619FE8A7CB}" dt="2019-01-17T21:00:53.890" v="28" actId="20577"/>
          <ac:spMkLst>
            <pc:docMk/>
            <pc:sldMk cId="25011158" sldId="256"/>
            <ac:spMk id="2" creationId="{6DDA001A-43E3-1449-893B-948F2BFF68B6}"/>
          </ac:spMkLst>
        </pc:spChg>
      </pc:sldChg>
    </pc:docChg>
  </pc:docChgLst>
  <pc:docChgLst>
    <pc:chgData name="Song, Lixing" userId="d86a4794-d57c-4f6d-acee-3349d9d3edfc" providerId="ADAL" clId="{B80D80A1-E137-4D68-AA90-42D55CF988D9}"/>
    <pc:docChg chg="undo custSel addSld delSld modSld">
      <pc:chgData name="Song, Lixing" userId="d86a4794-d57c-4f6d-acee-3349d9d3edfc" providerId="ADAL" clId="{B80D80A1-E137-4D68-AA90-42D55CF988D9}" dt="2019-01-17T20:51:51.276" v="1930" actId="1076"/>
      <pc:docMkLst>
        <pc:docMk/>
      </pc:docMkLst>
      <pc:sldChg chg="modSp">
        <pc:chgData name="Song, Lixing" userId="d86a4794-d57c-4f6d-acee-3349d9d3edfc" providerId="ADAL" clId="{B80D80A1-E137-4D68-AA90-42D55CF988D9}" dt="2019-01-11T20:31:49.050" v="17" actId="27636"/>
        <pc:sldMkLst>
          <pc:docMk/>
          <pc:sldMk cId="25011158" sldId="256"/>
        </pc:sldMkLst>
        <pc:spChg chg="mod">
          <ac:chgData name="Song, Lixing" userId="d86a4794-d57c-4f6d-acee-3349d9d3edfc" providerId="ADAL" clId="{B80D80A1-E137-4D68-AA90-42D55CF988D9}" dt="2019-01-11T20:31:49.050" v="17" actId="27636"/>
          <ac:spMkLst>
            <pc:docMk/>
            <pc:sldMk cId="25011158" sldId="256"/>
            <ac:spMk id="2" creationId="{6DDA001A-43E3-1449-893B-948F2BFF68B6}"/>
          </ac:spMkLst>
        </pc:spChg>
      </pc:sldChg>
    </pc:docChg>
  </pc:docChgLst>
  <pc:docChgLst>
    <pc:chgData name="Song, Lixing" userId="d86a4794-d57c-4f6d-acee-3349d9d3edfc" providerId="ADAL" clId="{B2A8F169-6625-48EE-A6FE-8702AC91C34F}"/>
    <pc:docChg chg="addSld delSld modSld">
      <pc:chgData name="Song, Lixing" userId="d86a4794-d57c-4f6d-acee-3349d9d3edfc" providerId="ADAL" clId="{B2A8F169-6625-48EE-A6FE-8702AC91C34F}" dt="2019-01-28T21:22:14.010" v="36" actId="2696"/>
      <pc:docMkLst>
        <pc:docMk/>
      </pc:docMkLst>
      <pc:sldChg chg="modSp">
        <pc:chgData name="Song, Lixing" userId="d86a4794-d57c-4f6d-acee-3349d9d3edfc" providerId="ADAL" clId="{B2A8F169-6625-48EE-A6FE-8702AC91C34F}" dt="2019-01-28T21:21:36.895" v="34" actId="20577"/>
        <pc:sldMkLst>
          <pc:docMk/>
          <pc:sldMk cId="25011158" sldId="256"/>
        </pc:sldMkLst>
        <pc:spChg chg="mod">
          <ac:chgData name="Song, Lixing" userId="d86a4794-d57c-4f6d-acee-3349d9d3edfc" providerId="ADAL" clId="{B2A8F169-6625-48EE-A6FE-8702AC91C34F}" dt="2019-01-28T21:21:36.895" v="34" actId="20577"/>
          <ac:spMkLst>
            <pc:docMk/>
            <pc:sldMk cId="25011158" sldId="256"/>
            <ac:spMk id="2" creationId="{6DDA001A-43E3-1449-893B-948F2BFF68B6}"/>
          </ac:spMkLst>
        </pc:spChg>
      </pc:sldChg>
      <pc:sldChg chg="add">
        <pc:chgData name="Song, Lixing" userId="d86a4794-d57c-4f6d-acee-3349d9d3edfc" providerId="ADAL" clId="{B2A8F169-6625-48EE-A6FE-8702AC91C34F}" dt="2019-01-28T21:21:20.976" v="10" actId="2696"/>
        <pc:sldMkLst>
          <pc:docMk/>
          <pc:sldMk cId="1379393564" sldId="257"/>
        </pc:sldMkLst>
      </pc:sldChg>
      <pc:sldChg chg="add">
        <pc:chgData name="Song, Lixing" userId="d86a4794-d57c-4f6d-acee-3349d9d3edfc" providerId="ADAL" clId="{B2A8F169-6625-48EE-A6FE-8702AC91C34F}" dt="2019-01-28T21:21:20.976" v="10" actId="2696"/>
        <pc:sldMkLst>
          <pc:docMk/>
          <pc:sldMk cId="3001728862" sldId="261"/>
        </pc:sldMkLst>
      </pc:sldChg>
      <pc:sldChg chg="add">
        <pc:chgData name="Song, Lixing" userId="d86a4794-d57c-4f6d-acee-3349d9d3edfc" providerId="ADAL" clId="{B2A8F169-6625-48EE-A6FE-8702AC91C34F}" dt="2019-01-28T21:21:20.976" v="10" actId="2696"/>
        <pc:sldMkLst>
          <pc:docMk/>
          <pc:sldMk cId="2049002691" sldId="262"/>
        </pc:sldMkLst>
      </pc:sldChg>
      <pc:sldChg chg="add">
        <pc:chgData name="Song, Lixing" userId="d86a4794-d57c-4f6d-acee-3349d9d3edfc" providerId="ADAL" clId="{B2A8F169-6625-48EE-A6FE-8702AC91C34F}" dt="2019-01-28T21:21:20.976" v="10" actId="2696"/>
        <pc:sldMkLst>
          <pc:docMk/>
          <pc:sldMk cId="2469245084" sldId="265"/>
        </pc:sldMkLst>
      </pc:sldChg>
      <pc:sldChg chg="add">
        <pc:chgData name="Song, Lixing" userId="d86a4794-d57c-4f6d-acee-3349d9d3edfc" providerId="ADAL" clId="{B2A8F169-6625-48EE-A6FE-8702AC91C34F}" dt="2019-01-28T21:21:20.976" v="10" actId="2696"/>
        <pc:sldMkLst>
          <pc:docMk/>
          <pc:sldMk cId="1959036563" sldId="266"/>
        </pc:sldMkLst>
      </pc:sldChg>
      <pc:sldChg chg="add">
        <pc:chgData name="Song, Lixing" userId="d86a4794-d57c-4f6d-acee-3349d9d3edfc" providerId="ADAL" clId="{B2A8F169-6625-48EE-A6FE-8702AC91C34F}" dt="2019-01-28T21:21:20.976" v="10" actId="2696"/>
        <pc:sldMkLst>
          <pc:docMk/>
          <pc:sldMk cId="2969648645" sldId="267"/>
        </pc:sldMkLst>
      </pc:sldChg>
      <pc:sldChg chg="add">
        <pc:chgData name="Song, Lixing" userId="d86a4794-d57c-4f6d-acee-3349d9d3edfc" providerId="ADAL" clId="{B2A8F169-6625-48EE-A6FE-8702AC91C34F}" dt="2019-01-28T21:21:20.976" v="10" actId="2696"/>
        <pc:sldMkLst>
          <pc:docMk/>
          <pc:sldMk cId="2130651493" sldId="269"/>
        </pc:sldMkLst>
      </pc:sldChg>
      <pc:sldChg chg="add">
        <pc:chgData name="Song, Lixing" userId="d86a4794-d57c-4f6d-acee-3349d9d3edfc" providerId="ADAL" clId="{B2A8F169-6625-48EE-A6FE-8702AC91C34F}" dt="2019-01-28T21:21:20.976" v="10" actId="2696"/>
        <pc:sldMkLst>
          <pc:docMk/>
          <pc:sldMk cId="263265080" sldId="270"/>
        </pc:sldMkLst>
      </pc:sldChg>
    </pc:docChg>
  </pc:docChgLst>
  <pc:docChgLst>
    <pc:chgData name="Song, Lixing" userId="d86a4794-d57c-4f6d-acee-3349d9d3edfc" providerId="ADAL" clId="{9F0C0119-4A4E-FD49-92D0-D1E0275E8FC9}"/>
    <pc:docChg chg="modSld">
      <pc:chgData name="Song, Lixing" userId="d86a4794-d57c-4f6d-acee-3349d9d3edfc" providerId="ADAL" clId="{9F0C0119-4A4E-FD49-92D0-D1E0275E8FC9}" dt="2018-12-18T02:23:53.605" v="50"/>
      <pc:docMkLst>
        <pc:docMk/>
      </pc:docMkLst>
    </pc:docChg>
  </pc:docChgLst>
  <pc:docChgLst>
    <pc:chgData name="Song, Lixing" userId="d86a4794-d57c-4f6d-acee-3349d9d3edfc" providerId="ADAL" clId="{9E87C597-9CCC-9D40-AF98-FA57E59EE777}"/>
  </pc:docChgLst>
  <pc:docChgLst>
    <pc:chgData name="Song, Lixing" userId="d86a4794-d57c-4f6d-acee-3349d9d3edfc" providerId="ADAL" clId="{2AB22C5A-DF0E-4DBB-B301-64B89BD0186E}"/>
    <pc:docChg chg="undo custSel addSld delSld modSld sldOrd">
      <pc:chgData name="Song, Lixing" userId="d86a4794-d57c-4f6d-acee-3349d9d3edfc" providerId="ADAL" clId="{2AB22C5A-DF0E-4DBB-B301-64B89BD0186E}" dt="2019-01-25T04:30:48.272" v="1246" actId="14100"/>
      <pc:docMkLst>
        <pc:docMk/>
      </pc:docMkLst>
      <pc:sldChg chg="modSp">
        <pc:chgData name="Song, Lixing" userId="d86a4794-d57c-4f6d-acee-3349d9d3edfc" providerId="ADAL" clId="{2AB22C5A-DF0E-4DBB-B301-64B89BD0186E}" dt="2019-01-25T03:27:35.578" v="19" actId="20577"/>
        <pc:sldMkLst>
          <pc:docMk/>
          <pc:sldMk cId="25011158" sldId="256"/>
        </pc:sldMkLst>
        <pc:spChg chg="mod">
          <ac:chgData name="Song, Lixing" userId="d86a4794-d57c-4f6d-acee-3349d9d3edfc" providerId="ADAL" clId="{2AB22C5A-DF0E-4DBB-B301-64B89BD0186E}" dt="2019-01-25T03:27:35.578" v="19" actId="20577"/>
          <ac:spMkLst>
            <pc:docMk/>
            <pc:sldMk cId="25011158" sldId="256"/>
            <ac:spMk id="2" creationId="{6DDA001A-43E3-1449-893B-948F2BFF68B6}"/>
          </ac:spMkLst>
        </pc:spChg>
      </pc:sldChg>
    </pc:docChg>
  </pc:docChgLst>
  <pc:docChgLst>
    <pc:chgData name="Hewner, Michael P" userId="S::hewner@rose-hulman.edu::7f3f83dd-6dfb-4127-a87f-c1714bd4fac9" providerId="AD" clId="Web-{8A75AB8D-89EF-8CD1-A468-00DA4915BB3A}"/>
    <pc:docChg chg="addSld modSld">
      <pc:chgData name="Hewner, Michael P" userId="S::hewner@rose-hulman.edu::7f3f83dd-6dfb-4127-a87f-c1714bd4fac9" providerId="AD" clId="Web-{8A75AB8D-89EF-8CD1-A468-00DA4915BB3A}" dt="2018-12-14T19:47:49.507" v="13" actId="20577"/>
      <pc:docMkLst>
        <pc:docMk/>
      </pc:docMkLst>
    </pc:docChg>
  </pc:docChgLst>
  <pc:docChgLst>
    <pc:chgData name="Song, Lixing" userId="d86a4794-d57c-4f6d-acee-3349d9d3edfc" providerId="ADAL" clId="{1BEBD2B7-0CAE-5746-9DD2-9AA1789FF38E}"/>
    <pc:docChg chg="custSel modSld">
      <pc:chgData name="Song, Lixing" userId="d86a4794-d57c-4f6d-acee-3349d9d3edfc" providerId="ADAL" clId="{1BEBD2B7-0CAE-5746-9DD2-9AA1789FF38E}" dt="2019-01-31T01:47:29.034" v="550" actId="1076"/>
      <pc:docMkLst>
        <pc:docMk/>
      </pc:docMkLst>
      <pc:sldChg chg="modSp">
        <pc:chgData name="Song, Lixing" userId="d86a4794-d57c-4f6d-acee-3349d9d3edfc" providerId="ADAL" clId="{1BEBD2B7-0CAE-5746-9DD2-9AA1789FF38E}" dt="2019-01-31T01:30:42.575" v="0" actId="2711"/>
        <pc:sldMkLst>
          <pc:docMk/>
          <pc:sldMk cId="2969648645" sldId="267"/>
        </pc:sldMkLst>
        <pc:spChg chg="mod">
          <ac:chgData name="Song, Lixing" userId="d86a4794-d57c-4f6d-acee-3349d9d3edfc" providerId="ADAL" clId="{1BEBD2B7-0CAE-5746-9DD2-9AA1789FF38E}" dt="2019-01-31T01:30:42.575" v="0" actId="2711"/>
          <ac:spMkLst>
            <pc:docMk/>
            <pc:sldMk cId="2969648645" sldId="267"/>
            <ac:spMk id="182" creationId="{00000000-0000-0000-0000-000000000000}"/>
          </ac:spMkLst>
        </pc:spChg>
      </pc:sldChg>
      <pc:sldChg chg="addSp delSp modSp">
        <pc:chgData name="Song, Lixing" userId="d86a4794-d57c-4f6d-acee-3349d9d3edfc" providerId="ADAL" clId="{1BEBD2B7-0CAE-5746-9DD2-9AA1789FF38E}" dt="2019-01-31T01:47:29.034" v="550" actId="1076"/>
        <pc:sldMkLst>
          <pc:docMk/>
          <pc:sldMk cId="263265080" sldId="270"/>
        </pc:sldMkLst>
        <pc:spChg chg="add mod">
          <ac:chgData name="Song, Lixing" userId="d86a4794-d57c-4f6d-acee-3349d9d3edfc" providerId="ADAL" clId="{1BEBD2B7-0CAE-5746-9DD2-9AA1789FF38E}" dt="2019-01-31T01:46:41.800" v="547" actId="20577"/>
          <ac:spMkLst>
            <pc:docMk/>
            <pc:sldMk cId="263265080" sldId="270"/>
            <ac:spMk id="3" creationId="{34FA3CD7-8FE2-124F-B085-E7CB8817844C}"/>
          </ac:spMkLst>
        </pc:spChg>
        <pc:spChg chg="mod">
          <ac:chgData name="Song, Lixing" userId="d86a4794-d57c-4f6d-acee-3349d9d3edfc" providerId="ADAL" clId="{1BEBD2B7-0CAE-5746-9DD2-9AA1789FF38E}" dt="2019-01-31T01:42:26.449" v="64" actId="313"/>
          <ac:spMkLst>
            <pc:docMk/>
            <pc:sldMk cId="263265080" sldId="270"/>
            <ac:spMk id="214" creationId="{00000000-0000-0000-0000-000000000000}"/>
          </ac:spMkLst>
        </pc:spChg>
        <pc:spChg chg="del">
          <ac:chgData name="Song, Lixing" userId="d86a4794-d57c-4f6d-acee-3349d9d3edfc" providerId="ADAL" clId="{1BEBD2B7-0CAE-5746-9DD2-9AA1789FF38E}" dt="2019-01-31T01:38:04.713" v="19" actId="478"/>
          <ac:spMkLst>
            <pc:docMk/>
            <pc:sldMk cId="263265080" sldId="270"/>
            <ac:spMk id="215" creationId="{00000000-0000-0000-0000-000000000000}"/>
          </ac:spMkLst>
        </pc:spChg>
        <pc:spChg chg="del">
          <ac:chgData name="Song, Lixing" userId="d86a4794-d57c-4f6d-acee-3349d9d3edfc" providerId="ADAL" clId="{1BEBD2B7-0CAE-5746-9DD2-9AA1789FF38E}" dt="2019-01-31T01:38:01.596" v="18" actId="478"/>
          <ac:spMkLst>
            <pc:docMk/>
            <pc:sldMk cId="263265080" sldId="270"/>
            <ac:spMk id="216" creationId="{00000000-0000-0000-0000-000000000000}"/>
          </ac:spMkLst>
        </pc:spChg>
        <pc:picChg chg="add mod">
          <ac:chgData name="Song, Lixing" userId="d86a4794-d57c-4f6d-acee-3349d9d3edfc" providerId="ADAL" clId="{1BEBD2B7-0CAE-5746-9DD2-9AA1789FF38E}" dt="2019-01-31T01:47:29.034" v="550" actId="1076"/>
          <ac:picMkLst>
            <pc:docMk/>
            <pc:sldMk cId="263265080" sldId="270"/>
            <ac:picMk id="4" creationId="{DA14BF12-9C5C-F046-B0B3-87F8E275383E}"/>
          </ac:picMkLst>
        </pc:picChg>
      </pc:sldChg>
    </pc:docChg>
  </pc:docChgLst>
  <pc:docChgLst>
    <pc:chgData name="Song, Lixing" userId="d86a4794-d57c-4f6d-acee-3349d9d3edfc" providerId="ADAL" clId="{8625469A-439A-40A6-B264-B2CE96E9A185}"/>
    <pc:docChg chg="undo custSel addSld delSld modSld sldOrd">
      <pc:chgData name="Song, Lixing" userId="d86a4794-d57c-4f6d-acee-3349d9d3edfc" providerId="ADAL" clId="{8625469A-439A-40A6-B264-B2CE96E9A185}" dt="2019-01-03T19:06:03.281" v="1853" actId="20577"/>
      <pc:docMkLst>
        <pc:docMk/>
      </pc:docMkLst>
      <pc:sldChg chg="addSp delSp modSp">
        <pc:chgData name="Song, Lixing" userId="d86a4794-d57c-4f6d-acee-3349d9d3edfc" providerId="ADAL" clId="{8625469A-439A-40A6-B264-B2CE96E9A185}" dt="2019-01-02T22:36:42.591" v="1654" actId="20577"/>
        <pc:sldMkLst>
          <pc:docMk/>
          <pc:sldMk cId="25011158" sldId="256"/>
        </pc:sldMkLst>
        <pc:spChg chg="mod">
          <ac:chgData name="Song, Lixing" userId="d86a4794-d57c-4f6d-acee-3349d9d3edfc" providerId="ADAL" clId="{8625469A-439A-40A6-B264-B2CE96E9A185}" dt="2019-01-02T21:30:15.997" v="10" actId="20577"/>
          <ac:spMkLst>
            <pc:docMk/>
            <pc:sldMk cId="25011158" sldId="256"/>
            <ac:spMk id="2" creationId="{6DDA001A-43E3-1449-893B-948F2BFF68B6}"/>
          </ac:spMkLst>
        </pc:spChg>
        <pc:spChg chg="del">
          <ac:chgData name="Song, Lixing" userId="d86a4794-d57c-4f6d-acee-3349d9d3edfc" providerId="ADAL" clId="{8625469A-439A-40A6-B264-B2CE96E9A185}" dt="2019-01-02T21:30:19.034" v="11" actId="478"/>
          <ac:spMkLst>
            <pc:docMk/>
            <pc:sldMk cId="25011158" sldId="256"/>
            <ac:spMk id="4" creationId="{274FCC87-5C4D-5848-8347-13F19BA1FA30}"/>
          </ac:spMkLst>
        </pc:spChg>
        <pc:spChg chg="add">
          <ac:chgData name="Song, Lixing" userId="d86a4794-d57c-4f6d-acee-3349d9d3edfc" providerId="ADAL" clId="{8625469A-439A-40A6-B264-B2CE96E9A185}" dt="2019-01-02T22:36:42.591" v="1654" actId="20577"/>
          <ac:spMkLst>
            <pc:docMk/>
            <pc:sldMk cId="25011158" sldId="256"/>
            <ac:spMk id="5" creationId="{25AC140F-42F8-4847-81A4-723A83BF5DA5}"/>
          </ac:spMkLst>
        </pc:spChg>
      </pc:sldChg>
    </pc:docChg>
  </pc:docChgLst>
  <pc:docChgLst>
    <pc:chgData name="Hewner, Michael P" userId="S::hewner@rose-hulman.edu::7f3f83dd-6dfb-4127-a87f-c1714bd4fac9" providerId="AD" clId="Web-{9A73A866-8308-5905-DB48-5AF851434F32}"/>
    <pc:docChg chg="addSld modSld">
      <pc:chgData name="Hewner, Michael P" userId="S::hewner@rose-hulman.edu::7f3f83dd-6dfb-4127-a87f-c1714bd4fac9" providerId="AD" clId="Web-{9A73A866-8308-5905-DB48-5AF851434F32}" dt="2019-01-17T17:17:07.999" v="364" actId="20577"/>
      <pc:docMkLst>
        <pc:docMk/>
      </pc:docMkLst>
    </pc:docChg>
  </pc:docChgLst>
  <pc:docChgLst>
    <pc:chgData name="Song, Lixing" userId="d86a4794-d57c-4f6d-acee-3349d9d3edfc" providerId="ADAL" clId="{C22CFC7D-4CFF-3949-BBCC-B4ADD21FB069}"/>
  </pc:docChgLst>
  <pc:docChgLst>
    <pc:chgData name="Song, Lixing" userId="d86a4794-d57c-4f6d-acee-3349d9d3edfc" providerId="ADAL" clId="{6256184C-17FA-4944-87C5-3041B62521D9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5A2A30-E1C2-B54E-B787-36B11926FA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9784-FC5A-D242-B55B-471AB0C6A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9CBE-2880-364F-A223-8E393E38EFA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CF148-8BA6-7343-8172-504427DC63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4008-8F80-F74E-AD36-9C215B2E8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3193-B706-0248-820A-963D288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E51D-F948-044F-B984-1DA50063DAD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2CBE-7C8D-5A43-B8F2-1E0DADD6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6e5f43e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6e5f43e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a15e4f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a15e4f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897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a15e4fb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a15e4fb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9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a15e4fb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a15e4fb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242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a15e4fb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a15e4fb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177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a15e4fb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a15e4fb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91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a15e4fb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a15e4fb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2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a15e4fb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a15e4fb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74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0C2E-867D-DD4E-8391-1B9B8CA1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4383C-97A9-124A-AEF5-0ED80605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C478-F15B-724E-AF85-E64CF8C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E228-A5BA-1346-9611-692B566B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6FF3-C71C-ED48-9776-950AEE7C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1B6E-8D43-744E-A3DD-654CDB8D9B3C}"/>
              </a:ext>
            </a:extLst>
          </p:cNvPr>
          <p:cNvSpPr/>
          <p:nvPr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9AB1C-D320-0549-AAEC-F1230F67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D94E8C-78C1-7D4E-B6E5-DE7547A8E49B}"/>
              </a:ext>
            </a:extLst>
          </p:cNvPr>
          <p:cNvSpPr/>
          <p:nvPr userDrawn="1"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99126-6C23-A143-AED3-2FECD7895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CA9A-9B9A-534F-95FD-E891BFCB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A16F-A91B-1C45-A986-5C111876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7840-6E64-8C40-87C1-E12DB453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8D39-5AC8-9E42-A42F-03D15CA9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BFAA-C162-184D-8DCA-D6DDCA02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3DC46-CC52-D542-BD49-F11617E6E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099-3287-F646-A0E4-D1BB4439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5DF1-C987-6449-B6D5-246B71A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3583-2CA5-3A43-B1BD-8E3BB11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8078-4E13-0B41-81CB-4185BDE2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891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38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02F-1F2D-B444-B55A-C4F3C5F7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F27F-A93E-5F4D-A56A-2D1A7D9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>
            <a:lvl1pPr marL="228600" indent="-228600">
              <a:buClr>
                <a:srgbClr val="751F1C"/>
              </a:buClr>
              <a:buFont typeface="Wingdings" pitchFamily="2" charset="2"/>
              <a:buChar char="q"/>
              <a:defRPr/>
            </a:lvl1pPr>
            <a:lvl2pPr marL="685800" indent="-228600">
              <a:buClr>
                <a:srgbClr val="751F1C"/>
              </a:buClr>
              <a:buFont typeface="Wingdings" pitchFamily="2" charset="2"/>
              <a:buChar char="Ø"/>
              <a:defRPr/>
            </a:lvl2pPr>
            <a:lvl3pPr marL="1143000" indent="-228600">
              <a:buClr>
                <a:srgbClr val="751F1C"/>
              </a:buClr>
              <a:buFont typeface="Wingdings" pitchFamily="2" charset="2"/>
              <a:buChar char="§"/>
              <a:defRPr/>
            </a:lvl3pPr>
            <a:lvl4pPr>
              <a:buClr>
                <a:srgbClr val="751F1C"/>
              </a:buClr>
              <a:defRPr/>
            </a:lvl4pPr>
            <a:lvl5pPr>
              <a:buClr>
                <a:srgbClr val="751F1C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111E-CDCA-8A48-9E4F-8E5C4713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A7B-5F0D-4D4D-A4B4-A06C125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A7A1E-BB98-BA4F-A384-E8137C5DE3C4}"/>
              </a:ext>
            </a:extLst>
          </p:cNvPr>
          <p:cNvSpPr/>
          <p:nvPr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FB82A-D375-B84C-8D2D-81B6F63E387B}"/>
              </a:ext>
            </a:extLst>
          </p:cNvPr>
          <p:cNvSpPr/>
          <p:nvPr userDrawn="1"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0A-3DB3-A345-8219-B9F6A9BE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411F-41B2-6C48-AEAE-739BFA0B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2461-54E1-6D46-BF93-16AF1459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9FC0-1363-5C49-95B8-D929F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236B-134F-2D4A-A8EE-1AB7716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46-5FB9-D54A-A84B-C2E808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E903-D205-FE44-AFD4-CC6488ABE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CC95-2BD1-7846-BA8B-97AEE593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A5F7-1AF4-814F-8923-481A4157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A40A-2F2B-974A-AE7F-0A87A06D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A5CD-B1E3-5B48-A31B-01F28C2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F3A7-41ED-9647-BE17-414DBD1B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396B-9CAE-1F4F-847C-3288D715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488D-3628-DE4C-B7DE-20FB932A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3BD86-7421-2A48-9E0C-66FD535F2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6888-D23C-794B-80C0-857A859C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C07E-EBF4-D445-9566-2243B94C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84534-286B-904C-BAFA-9A52EFE7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5E670-3727-FC4D-B4D4-98EC3A19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FA2-1C3C-9343-92D7-79C4B67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71575-3DCB-CE46-A2C2-9C3A61D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8BB28-0374-1E4F-A7F5-5025E3F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AA72F-893E-0648-B7C9-0BD8B476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0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12482-2FDF-9B4F-8A5B-856E6A2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0C3A-5E05-3440-BA03-3B8D486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9481-276E-454B-91C5-5F96691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C88E-401E-A641-AB5F-46850AAD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F259-08BD-6749-AAE9-40552F8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348D-083C-D14B-9355-CB6846E4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4DF-2974-094A-9235-E60900E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C1D92-8C0D-184B-A3EC-0A1F2DC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4B88-CE34-E74B-9539-6BF57D0B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6E4-8440-9640-8587-4336F34E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27953-0506-4A49-B74D-FF283697A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3257-CCDC-2B4A-8EAA-8F439A8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E1DD-6ED4-8848-B4FC-3F1B0540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2C85-25D2-F84A-93AF-2096AC72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5BE9-A449-FE48-80C3-F628DFD1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63FAC-3948-4045-A622-D3E6711A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DCE7-7668-0541-B5C2-982FAF9B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9D35-7B43-CB43-BB2B-2A28B469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3E24-5133-184A-B08C-013331FC8007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5A10-1710-E346-8043-8C09C0232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019-EBED-594E-8C9E-EAF1B5AEF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remzi/OSTEP/vm-beyondphys-policy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01A-43E3-1449-893B-948F2BFF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4" y="980849"/>
            <a:ext cx="9699171" cy="2387600"/>
          </a:xfrm>
        </p:spPr>
        <p:txBody>
          <a:bodyPr>
            <a:normAutofit/>
          </a:bodyPr>
          <a:lstStyle/>
          <a:p>
            <a:r>
              <a:rPr lang="en-US" dirty="0"/>
              <a:t>CSSE 332</a:t>
            </a:r>
            <a:br>
              <a:rPr lang="en-US" dirty="0"/>
            </a:br>
            <a:r>
              <a:rPr lang="en-US" dirty="0"/>
              <a:t>Page Replacement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6248-7B83-4848-9D4F-9F93CCFC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B7B09853-F130-A44D-A7BC-226D14CA7C56}" type="datetime2">
              <a:rPr lang="en-US" smtClean="0"/>
              <a:t>Thursday, January 31,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11E7-9E21-48BE-AC34-AD7B95E6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05BD4-999D-4C06-B163-EF6E1A91F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 main memory has three frames, a program accesses the following stream of virtual pages: 0, 1, 2, 0, 1, 3, 0, 3, 1, 2, 1</a:t>
            </a:r>
          </a:p>
        </p:txBody>
      </p:sp>
    </p:spTree>
    <p:extLst>
      <p:ext uri="{BB962C8B-B14F-4D97-AF65-F5344CB8AC3E}">
        <p14:creationId xmlns:p14="http://schemas.microsoft.com/office/powerpoint/2010/main" val="149272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Swapping: </a:t>
            </a:r>
            <a:r>
              <a:rPr lang="en">
                <a:solidFill>
                  <a:srgbClr val="DCB439"/>
                </a:solidFill>
              </a:rPr>
              <a:t>Thrashing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208" name="Google Shape;208;p3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8802950" cy="4895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dirty="0"/>
              <a:t>Suppose the amount of memory requested by running </a:t>
            </a:r>
            <a:r>
              <a:rPr lang="en" b="1" dirty="0">
                <a:solidFill>
                  <a:srgbClr val="465510"/>
                </a:solidFill>
              </a:rPr>
              <a:t>processes</a:t>
            </a:r>
            <a:r>
              <a:rPr lang="en" dirty="0"/>
              <a:t> exceeds the available </a:t>
            </a:r>
            <a:r>
              <a:rPr lang="en" b="1" dirty="0">
                <a:solidFill>
                  <a:srgbClr val="4A3651"/>
                </a:solidFill>
              </a:rPr>
              <a:t>physical memory</a:t>
            </a:r>
            <a:r>
              <a:rPr lang="en" dirty="0"/>
              <a:t>… 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endParaRPr sz="2400" dirty="0"/>
          </a:p>
          <a:p>
            <a:pPr>
              <a:lnSpc>
                <a:spcPct val="100000"/>
              </a:lnSpc>
            </a:pPr>
            <a:r>
              <a:rPr lang="en" b="1" dirty="0">
                <a:solidFill>
                  <a:srgbClr val="5F1709"/>
                </a:solidFill>
              </a:rPr>
              <a:t>Evict</a:t>
            </a:r>
            <a:r>
              <a:rPr lang="en" dirty="0"/>
              <a:t> page		</a:t>
            </a: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Page in			</a:t>
            </a: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b="1" dirty="0">
                <a:solidFill>
                  <a:srgbClr val="5F1709"/>
                </a:solidFill>
              </a:rPr>
              <a:t>Evict</a:t>
            </a:r>
            <a:r>
              <a:rPr lang="en" dirty="0"/>
              <a:t> page	                         This condition of constantly</a:t>
            </a: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Page in</a:t>
            </a:r>
            <a:r>
              <a:rPr lang="en" b="1" dirty="0">
                <a:solidFill>
                  <a:srgbClr val="999623"/>
                </a:solidFill>
              </a:rPr>
              <a:t>			  swapping</a:t>
            </a:r>
            <a:r>
              <a:rPr lang="en" dirty="0"/>
              <a:t> is called </a:t>
            </a:r>
            <a:r>
              <a:rPr lang="en" b="1" dirty="0">
                <a:solidFill>
                  <a:srgbClr val="5F1709"/>
                </a:solidFill>
              </a:rPr>
              <a:t>thrashing</a:t>
            </a:r>
            <a:r>
              <a:rPr lang="en" dirty="0"/>
              <a:t>.</a:t>
            </a:r>
            <a:endParaRPr b="1" dirty="0">
              <a:solidFill>
                <a:srgbClr val="999623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b="1" dirty="0">
                <a:solidFill>
                  <a:srgbClr val="5F1709"/>
                </a:solidFill>
              </a:rPr>
              <a:t>Evict</a:t>
            </a:r>
            <a:r>
              <a:rPr lang="en" dirty="0"/>
              <a:t> page</a:t>
            </a: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...</a:t>
            </a:r>
            <a:endParaRPr dirty="0"/>
          </a:p>
        </p:txBody>
      </p:sp>
      <p:sp>
        <p:nvSpPr>
          <p:cNvPr id="209" name="Google Shape;209;p33"/>
          <p:cNvSpPr/>
          <p:nvPr/>
        </p:nvSpPr>
        <p:spPr>
          <a:xfrm>
            <a:off x="3559278" y="3516703"/>
            <a:ext cx="252600" cy="26421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065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Advanced Memory </a:t>
            </a:r>
            <a:r>
              <a:rPr lang="en-US" dirty="0">
                <a:solidFill>
                  <a:srgbClr val="002B5B"/>
                </a:solidFill>
              </a:rPr>
              <a:t>Management</a:t>
            </a:r>
            <a:br>
              <a:rPr lang="en" dirty="0">
                <a:solidFill>
                  <a:srgbClr val="002B5B"/>
                </a:solidFill>
              </a:rPr>
            </a:br>
            <a:r>
              <a:rPr lang="en" dirty="0">
                <a:solidFill>
                  <a:srgbClr val="002B5B"/>
                </a:solidFill>
              </a:rPr>
              <a:t> </a:t>
            </a:r>
            <a:r>
              <a:rPr lang="en" dirty="0">
                <a:solidFill>
                  <a:srgbClr val="DCB439"/>
                </a:solidFill>
              </a:rPr>
              <a:t>Copy-on-Write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A3CD7-8FE2-124F-B085-E7CB88178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What happens on memory when fork() is called.</a:t>
            </a:r>
          </a:p>
          <a:p>
            <a:pPr lvl="1"/>
            <a:r>
              <a:rPr lang="en-US" dirty="0"/>
              <a:t>Parent’s memory is duplicated to create the child.</a:t>
            </a:r>
          </a:p>
          <a:p>
            <a:r>
              <a:rPr lang="en-US" dirty="0"/>
              <a:t>Problem: Once there is a fork(), we have to copy the entire memory space of parent to another space. </a:t>
            </a:r>
          </a:p>
          <a:p>
            <a:r>
              <a:rPr lang="en-US" dirty="0"/>
              <a:t>Solution: Share the same space between parent and child. And only copy when there is a write operation.</a:t>
            </a:r>
          </a:p>
        </p:txBody>
      </p:sp>
    </p:spTree>
    <p:extLst>
      <p:ext uri="{BB962C8B-B14F-4D97-AF65-F5344CB8AC3E}">
        <p14:creationId xmlns:p14="http://schemas.microsoft.com/office/powerpoint/2010/main" val="26326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Questions</a:t>
            </a:r>
            <a:endParaRPr>
              <a:solidFill>
                <a:srgbClr val="002B5B"/>
              </a:solidFill>
            </a:endParaRPr>
          </a:p>
        </p:txBody>
      </p:sp>
      <p:sp>
        <p:nvSpPr>
          <p:cNvPr id="85" name="Google Shape;85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How does the </a:t>
            </a:r>
            <a:r>
              <a:rPr lang="en" b="1" dirty="0">
                <a:solidFill>
                  <a:srgbClr val="002B5B"/>
                </a:solidFill>
              </a:rPr>
              <a:t>operating system</a:t>
            </a:r>
            <a:r>
              <a:rPr lang="en" dirty="0"/>
              <a:t> provide the </a:t>
            </a:r>
            <a:r>
              <a:rPr lang="en" b="1" dirty="0">
                <a:solidFill>
                  <a:srgbClr val="DCB439"/>
                </a:solidFill>
              </a:rPr>
              <a:t>illusion</a:t>
            </a:r>
            <a:r>
              <a:rPr lang="en" dirty="0"/>
              <a:t> of </a:t>
            </a:r>
            <a:r>
              <a:rPr lang="en" b="1" dirty="0">
                <a:solidFill>
                  <a:srgbClr val="465510"/>
                </a:solidFill>
              </a:rPr>
              <a:t>infinite</a:t>
            </a:r>
            <a:r>
              <a:rPr lang="en" dirty="0"/>
              <a:t> </a:t>
            </a:r>
            <a:r>
              <a:rPr lang="en" b="1" dirty="0">
                <a:solidFill>
                  <a:srgbClr val="5AABBC"/>
                </a:solidFill>
              </a:rPr>
              <a:t>virtual memory</a:t>
            </a:r>
            <a:r>
              <a:rPr lang="en" dirty="0"/>
              <a:t>?</a:t>
            </a: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Swapping Policies: How OS choose what page to replace when page fault occurs?</a:t>
            </a: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Swapping issues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b="1" dirty="0">
                <a:solidFill>
                  <a:srgbClr val="5F1709"/>
                </a:solidFill>
              </a:rPr>
              <a:t>thrashing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(Optional) Memory management: </a:t>
            </a:r>
            <a:r>
              <a:rPr lang="en" dirty="0"/>
              <a:t>Copy-on-Write</a:t>
            </a:r>
            <a:br>
              <a:rPr lang="en" dirty="0"/>
            </a:br>
            <a:br>
              <a:rPr lang="en" dirty="0"/>
            </a:br>
            <a:r>
              <a:rPr lang="en-US" dirty="0">
                <a:hlinkClick r:id="rId3"/>
              </a:rPr>
              <a:t>http://pages.cs.wisc.edu/~remzi/OSTEP/vm-beyondphys-policy.pdf</a:t>
            </a:r>
            <a:endParaRPr lang="en-US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939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Swapping: </a:t>
            </a:r>
            <a:r>
              <a:rPr lang="en">
                <a:solidFill>
                  <a:srgbClr val="DCB439"/>
                </a:solidFill>
              </a:rPr>
              <a:t>Swap Space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09" name="Google Shape;109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dirty="0"/>
              <a:t>The </a:t>
            </a:r>
            <a:r>
              <a:rPr lang="en" b="1" dirty="0">
                <a:solidFill>
                  <a:srgbClr val="999623"/>
                </a:solidFill>
              </a:rPr>
              <a:t>swap space</a:t>
            </a:r>
            <a:r>
              <a:rPr lang="en" dirty="0"/>
              <a:t> is a portion of disk reserved for moving </a:t>
            </a:r>
            <a:r>
              <a:rPr lang="en" b="1" dirty="0">
                <a:solidFill>
                  <a:srgbClr val="5AABBC"/>
                </a:solidFill>
              </a:rPr>
              <a:t>pages</a:t>
            </a:r>
            <a:r>
              <a:rPr lang="en" dirty="0"/>
              <a:t> back and forth:</a:t>
            </a:r>
            <a:endParaRPr sz="1800" dirty="0"/>
          </a:p>
          <a:p>
            <a:pPr indent="-381000">
              <a:lnSpc>
                <a:spcPct val="100000"/>
              </a:lnSpc>
              <a:buSzPts val="2400"/>
            </a:pPr>
            <a:r>
              <a:rPr lang="en" sz="2400" dirty="0"/>
              <a:t>Used to hold </a:t>
            </a:r>
            <a:r>
              <a:rPr lang="en" sz="2400" b="1" dirty="0">
                <a:solidFill>
                  <a:srgbClr val="5AABBC"/>
                </a:solidFill>
              </a:rPr>
              <a:t>pages</a:t>
            </a:r>
            <a:r>
              <a:rPr lang="en" sz="2400" dirty="0"/>
              <a:t> of currently running </a:t>
            </a:r>
            <a:r>
              <a:rPr lang="en" sz="2400" b="1" dirty="0">
                <a:solidFill>
                  <a:srgbClr val="465510"/>
                </a:solidFill>
              </a:rPr>
              <a:t>processes</a:t>
            </a:r>
            <a:br>
              <a:rPr lang="en" sz="2400" dirty="0"/>
            </a:br>
            <a:endParaRPr sz="1800" dirty="0"/>
          </a:p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" sz="2400" b="1" dirty="0">
                <a:solidFill>
                  <a:srgbClr val="999623"/>
                </a:solidFill>
              </a:rPr>
              <a:t>Present bit</a:t>
            </a:r>
            <a:r>
              <a:rPr lang="en" sz="2400" dirty="0"/>
              <a:t> in </a:t>
            </a:r>
            <a:r>
              <a:rPr lang="en" sz="2400" b="1" dirty="0">
                <a:solidFill>
                  <a:srgbClr val="DCB439"/>
                </a:solidFill>
              </a:rPr>
              <a:t>PTE</a:t>
            </a:r>
            <a:r>
              <a:rPr lang="en" sz="2400" dirty="0"/>
              <a:t> tracks whether </a:t>
            </a:r>
            <a:r>
              <a:rPr lang="en" sz="2400" b="1" dirty="0">
                <a:solidFill>
                  <a:srgbClr val="5AABBC"/>
                </a:solidFill>
              </a:rPr>
              <a:t>page</a:t>
            </a:r>
            <a:r>
              <a:rPr lang="en" sz="2400" dirty="0"/>
              <a:t> is in </a:t>
            </a:r>
            <a:r>
              <a:rPr lang="en" sz="2400" b="1" dirty="0">
                <a:solidFill>
                  <a:srgbClr val="4A3651"/>
                </a:solidFill>
              </a:rPr>
              <a:t>physical memory</a:t>
            </a:r>
            <a:r>
              <a:rPr lang="en" sz="2400" dirty="0"/>
              <a:t> or not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5FA1CF-9398-4E75-BC2A-29EC58B22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320" y="4127284"/>
            <a:ext cx="70961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2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Swapping: </a:t>
            </a:r>
            <a:r>
              <a:rPr lang="en">
                <a:solidFill>
                  <a:srgbClr val="DCB439"/>
                </a:solidFill>
              </a:rPr>
              <a:t>Page Fault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41" name="Google Shape;141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/>
              <a:t>If a </a:t>
            </a:r>
            <a:r>
              <a:rPr lang="en" b="1">
                <a:solidFill>
                  <a:srgbClr val="5AABBC"/>
                </a:solidFill>
              </a:rPr>
              <a:t>page</a:t>
            </a:r>
            <a:r>
              <a:rPr lang="en"/>
              <a:t> is not present in </a:t>
            </a:r>
            <a:r>
              <a:rPr lang="en" b="1">
                <a:solidFill>
                  <a:srgbClr val="4A3651"/>
                </a:solidFill>
              </a:rPr>
              <a:t>physical memory</a:t>
            </a:r>
            <a:r>
              <a:rPr lang="en"/>
              <a:t>, then the </a:t>
            </a:r>
            <a:r>
              <a:rPr lang="en" b="1">
                <a:solidFill>
                  <a:srgbClr val="4A3651"/>
                </a:solidFill>
              </a:rPr>
              <a:t>hardware</a:t>
            </a:r>
            <a:r>
              <a:rPr lang="en"/>
              <a:t> triggers a </a:t>
            </a:r>
            <a:r>
              <a:rPr lang="en" b="1">
                <a:solidFill>
                  <a:srgbClr val="5F1709"/>
                </a:solidFill>
              </a:rPr>
              <a:t>page fault</a:t>
            </a:r>
            <a:r>
              <a:rPr lang="en"/>
              <a:t> that the </a:t>
            </a:r>
            <a:r>
              <a:rPr lang="en" b="1">
                <a:solidFill>
                  <a:srgbClr val="002B5B"/>
                </a:solidFill>
              </a:rPr>
              <a:t>operating system</a:t>
            </a:r>
            <a:r>
              <a:rPr lang="en"/>
              <a:t> handles.</a:t>
            </a:r>
            <a:endParaRPr/>
          </a:p>
          <a:p>
            <a:pPr marL="0" indent="0">
              <a:lnSpc>
                <a:spcPct val="100000"/>
              </a:lnSpc>
              <a:buNone/>
            </a:pPr>
            <a:endParaRPr sz="2400"/>
          </a:p>
          <a:p>
            <a:pPr indent="-381000">
              <a:lnSpc>
                <a:spcPct val="100000"/>
              </a:lnSpc>
              <a:buSzPts val="2400"/>
              <a:buAutoNum type="arabicPeriod"/>
            </a:pPr>
            <a:r>
              <a:rPr lang="en" sz="2400"/>
              <a:t>If </a:t>
            </a:r>
            <a:r>
              <a:rPr lang="en" sz="2400" b="1">
                <a:solidFill>
                  <a:srgbClr val="5AABBC"/>
                </a:solidFill>
              </a:rPr>
              <a:t>page</a:t>
            </a:r>
            <a:r>
              <a:rPr lang="en" sz="2400"/>
              <a:t> is not present and has been </a:t>
            </a:r>
            <a:r>
              <a:rPr lang="en" sz="2400" b="1">
                <a:solidFill>
                  <a:srgbClr val="999623"/>
                </a:solidFill>
              </a:rPr>
              <a:t>swapped</a:t>
            </a:r>
            <a:r>
              <a:rPr lang="en" sz="2400"/>
              <a:t> to disk, then </a:t>
            </a:r>
            <a:r>
              <a:rPr lang="en" sz="2400" b="1">
                <a:solidFill>
                  <a:srgbClr val="002B5B"/>
                </a:solidFill>
              </a:rPr>
              <a:t>OS</a:t>
            </a:r>
            <a:r>
              <a:rPr lang="en" sz="2400"/>
              <a:t> looks up location in </a:t>
            </a:r>
            <a:r>
              <a:rPr lang="en" sz="2400" b="1">
                <a:solidFill>
                  <a:srgbClr val="DCB439"/>
                </a:solidFill>
              </a:rPr>
              <a:t>PTE</a:t>
            </a:r>
            <a:r>
              <a:rPr lang="en" sz="2400"/>
              <a:t> and loads it from </a:t>
            </a:r>
            <a:r>
              <a:rPr lang="en" sz="2400" b="1">
                <a:solidFill>
                  <a:srgbClr val="999623"/>
                </a:solidFill>
              </a:rPr>
              <a:t>swap space</a:t>
            </a:r>
            <a:br>
              <a:rPr lang="en" sz="2400"/>
            </a:br>
            <a:endParaRPr sz="2400"/>
          </a:p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  <a:buAutoNum type="arabicPeriod"/>
            </a:pPr>
            <a:r>
              <a:rPr lang="en" sz="2400"/>
              <a:t>If there are no free</a:t>
            </a:r>
            <a:r>
              <a:rPr lang="en" sz="2400" b="1">
                <a:solidFill>
                  <a:srgbClr val="4A3651"/>
                </a:solidFill>
              </a:rPr>
              <a:t> page frames</a:t>
            </a:r>
            <a:r>
              <a:rPr lang="en" sz="2400"/>
              <a:t> in </a:t>
            </a:r>
            <a:r>
              <a:rPr lang="en" sz="2400" b="1">
                <a:solidFill>
                  <a:srgbClr val="4A3651"/>
                </a:solidFill>
              </a:rPr>
              <a:t>physical memory</a:t>
            </a:r>
            <a:r>
              <a:rPr lang="en" sz="2400"/>
              <a:t>, then we need to </a:t>
            </a:r>
            <a:r>
              <a:rPr lang="en" sz="2400" b="1">
                <a:solidFill>
                  <a:srgbClr val="5F1709"/>
                </a:solidFill>
              </a:rPr>
              <a:t>evict</a:t>
            </a:r>
            <a:r>
              <a:rPr lang="en" sz="2400"/>
              <a:t> one so we can </a:t>
            </a:r>
            <a:r>
              <a:rPr lang="en" sz="2400" b="1">
                <a:solidFill>
                  <a:srgbClr val="DCB439"/>
                </a:solidFill>
              </a:rPr>
              <a:t>replace</a:t>
            </a:r>
            <a:r>
              <a:rPr lang="en" sz="2400"/>
              <a:t> it</a:t>
            </a:r>
            <a:endParaRPr sz="2400"/>
          </a:p>
          <a:p>
            <a:pPr marL="0" indent="0">
              <a:lnSpc>
                <a:spcPct val="100000"/>
              </a:lnSpc>
              <a:buNone/>
            </a:pPr>
            <a:endParaRPr sz="2400"/>
          </a:p>
          <a:p>
            <a:pPr marL="0" indent="0">
              <a:lnSpc>
                <a:spcPct val="100000"/>
              </a:lnSpc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00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Swapping </a:t>
            </a:r>
            <a:r>
              <a:rPr lang="en-US" dirty="0">
                <a:solidFill>
                  <a:srgbClr val="002B5B"/>
                </a:solidFill>
              </a:rPr>
              <a:t>policy</a:t>
            </a:r>
            <a:r>
              <a:rPr lang="en" dirty="0">
                <a:solidFill>
                  <a:srgbClr val="002B5B"/>
                </a:solidFill>
              </a:rPr>
              <a:t>: </a:t>
            </a:r>
            <a:r>
              <a:rPr lang="en-US" dirty="0">
                <a:solidFill>
                  <a:srgbClr val="DCB439"/>
                </a:solidFill>
              </a:rPr>
              <a:t>Optimal</a:t>
            </a:r>
            <a:endParaRPr dirty="0">
              <a:solidFill>
                <a:srgbClr val="DCB439"/>
              </a:solidFill>
            </a:endParaRPr>
          </a:p>
        </p:txBody>
      </p:sp>
      <p:sp>
        <p:nvSpPr>
          <p:cNvPr id="170" name="Google Shape;170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dirty="0"/>
              <a:t>Ideally, we would </a:t>
            </a:r>
            <a:r>
              <a:rPr lang="en" b="1" dirty="0">
                <a:solidFill>
                  <a:srgbClr val="465510"/>
                </a:solidFill>
              </a:rPr>
              <a:t>minimize the amount of misses</a:t>
            </a:r>
            <a:r>
              <a:rPr lang="en" dirty="0"/>
              <a:t>, and thus want to </a:t>
            </a:r>
            <a:r>
              <a:rPr lang="en" b="1" dirty="0">
                <a:solidFill>
                  <a:srgbClr val="5F1709"/>
                </a:solidFill>
              </a:rPr>
              <a:t>evict</a:t>
            </a:r>
            <a:r>
              <a:rPr lang="en" dirty="0"/>
              <a:t> pages that will be accessed the </a:t>
            </a:r>
            <a:r>
              <a:rPr lang="en" b="1" i="1" dirty="0">
                <a:solidFill>
                  <a:srgbClr val="002B5B"/>
                </a:solidFill>
              </a:rPr>
              <a:t>furthest in the future</a:t>
            </a:r>
            <a:r>
              <a:rPr lang="en" dirty="0"/>
              <a:t>.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endParaRPr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/>
              <a:t>Unfortunately, this is difficult to determine, so we consider different </a:t>
            </a:r>
            <a:r>
              <a:rPr lang="en" sz="2400" b="1" dirty="0">
                <a:solidFill>
                  <a:srgbClr val="999623"/>
                </a:solidFill>
              </a:rPr>
              <a:t>replacement policies</a:t>
            </a:r>
            <a:r>
              <a:rPr lang="en" sz="2400" dirty="0"/>
              <a:t>:</a:t>
            </a:r>
            <a:br>
              <a:rPr lang="en" sz="2400" dirty="0"/>
            </a:br>
            <a:endParaRPr sz="2400" dirty="0"/>
          </a:p>
          <a:p>
            <a:pPr indent="-381000">
              <a:lnSpc>
                <a:spcPct val="100000"/>
              </a:lnSpc>
              <a:buSzPts val="2400"/>
            </a:pPr>
            <a:r>
              <a:rPr lang="en" sz="2400" b="1" dirty="0">
                <a:solidFill>
                  <a:srgbClr val="5F1709"/>
                </a:solidFill>
              </a:rPr>
              <a:t>FIFO</a:t>
            </a:r>
            <a:r>
              <a:rPr lang="en" sz="2400" dirty="0"/>
              <a:t>: Pretty poor since it doesn't consider importance of page</a:t>
            </a:r>
          </a:p>
          <a:p>
            <a:pPr lvl="1" indent="-381000">
              <a:lnSpc>
                <a:spcPct val="100000"/>
              </a:lnSpc>
              <a:buSzPts val="2400"/>
            </a:pPr>
            <a:r>
              <a:rPr lang="en-US" sz="2000" dirty="0"/>
              <a:t>We need to track the time of each page was swapped in.</a:t>
            </a:r>
            <a:br>
              <a:rPr lang="en" sz="2000" dirty="0"/>
            </a:br>
            <a:endParaRPr sz="2000" dirty="0"/>
          </a:p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" sz="2400" b="1" dirty="0">
                <a:solidFill>
                  <a:srgbClr val="DCB439"/>
                </a:solidFill>
              </a:rPr>
              <a:t>Random</a:t>
            </a:r>
            <a:r>
              <a:rPr lang="en" sz="2400" dirty="0"/>
              <a:t>: Sometimes really good, sometimes really bad, mostly meh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6924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11E7-9E21-48BE-AC34-AD7B95E6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05BD4-999D-4C06-B163-EF6E1A91F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 main memory has three frames, a program accesses the following stream of virtual pages: 0, 1, 2, 0, 1, 3, 0, 3, 1, 2, 1</a:t>
            </a:r>
          </a:p>
          <a:p>
            <a:pPr lvl="1"/>
            <a:r>
              <a:rPr lang="en-US" dirty="0"/>
              <a:t>Calculate the page hit rate (i.e., # of misses/total access)</a:t>
            </a:r>
          </a:p>
          <a:p>
            <a:pPr lvl="1"/>
            <a:endParaRPr lang="en-US" dirty="0"/>
          </a:p>
          <a:p>
            <a:r>
              <a:rPr lang="en-US" dirty="0"/>
              <a:t>Try FIFO by yourself</a:t>
            </a:r>
          </a:p>
        </p:txBody>
      </p:sp>
    </p:spTree>
    <p:extLst>
      <p:ext uri="{BB962C8B-B14F-4D97-AF65-F5344CB8AC3E}">
        <p14:creationId xmlns:p14="http://schemas.microsoft.com/office/powerpoint/2010/main" val="325682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Swapping: </a:t>
            </a:r>
            <a:r>
              <a:rPr lang="en" dirty="0">
                <a:solidFill>
                  <a:srgbClr val="DCB439"/>
                </a:solidFill>
              </a:rPr>
              <a:t>L</a:t>
            </a:r>
            <a:r>
              <a:rPr lang="en-US" dirty="0">
                <a:solidFill>
                  <a:srgbClr val="DCB439"/>
                </a:solidFill>
              </a:rPr>
              <a:t>east Recent </a:t>
            </a:r>
            <a:r>
              <a:rPr lang="en" dirty="0">
                <a:solidFill>
                  <a:srgbClr val="DCB439"/>
                </a:solidFill>
              </a:rPr>
              <a:t>U</a:t>
            </a:r>
            <a:r>
              <a:rPr lang="en-US" dirty="0">
                <a:solidFill>
                  <a:srgbClr val="DCB439"/>
                </a:solidFill>
              </a:rPr>
              <a:t>se</a:t>
            </a:r>
            <a:endParaRPr dirty="0">
              <a:solidFill>
                <a:srgbClr val="DCB439"/>
              </a:solidFill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dirty="0"/>
              <a:t>In </a:t>
            </a:r>
            <a:r>
              <a:rPr lang="en" b="1" dirty="0">
                <a:solidFill>
                  <a:srgbClr val="465510"/>
                </a:solidFill>
              </a:rPr>
              <a:t>LRU</a:t>
            </a:r>
            <a:r>
              <a:rPr lang="en" dirty="0"/>
              <a:t>, we keep track of the history of </a:t>
            </a:r>
            <a:r>
              <a:rPr lang="en" b="1" dirty="0">
                <a:solidFill>
                  <a:srgbClr val="5AABBC"/>
                </a:solidFill>
              </a:rPr>
              <a:t>page</a:t>
            </a:r>
            <a:r>
              <a:rPr lang="en" dirty="0"/>
              <a:t> accesses and use that information to inform our selection: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endParaRPr sz="2400" dirty="0"/>
          </a:p>
          <a:p>
            <a:pPr indent="-381000">
              <a:lnSpc>
                <a:spcPct val="100000"/>
              </a:lnSpc>
              <a:buSzPts val="2400"/>
            </a:pPr>
            <a:r>
              <a:rPr lang="en" sz="2400" dirty="0"/>
              <a:t>With </a:t>
            </a:r>
            <a:r>
              <a:rPr lang="en" sz="2400" b="1" dirty="0">
                <a:solidFill>
                  <a:srgbClr val="465510"/>
                </a:solidFill>
              </a:rPr>
              <a:t>LRU</a:t>
            </a:r>
            <a:r>
              <a:rPr lang="en" sz="2400" dirty="0"/>
              <a:t>, we </a:t>
            </a:r>
            <a:r>
              <a:rPr lang="en" sz="2400" b="1" dirty="0">
                <a:solidFill>
                  <a:srgbClr val="5F1709"/>
                </a:solidFill>
              </a:rPr>
              <a:t>evict</a:t>
            </a:r>
            <a:r>
              <a:rPr lang="en" sz="2400" dirty="0"/>
              <a:t> the least recently used </a:t>
            </a:r>
            <a:r>
              <a:rPr lang="en" sz="2400" b="1" dirty="0">
                <a:solidFill>
                  <a:srgbClr val="5AABBC"/>
                </a:solidFill>
              </a:rPr>
              <a:t>page</a:t>
            </a:r>
            <a:br>
              <a:rPr lang="en" sz="2400" dirty="0"/>
            </a:br>
            <a:endParaRPr sz="2400" dirty="0"/>
          </a:p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" sz="2400" dirty="0"/>
              <a:t>To determine the least recently used </a:t>
            </a:r>
            <a:r>
              <a:rPr lang="en" sz="2400" b="1" dirty="0">
                <a:solidFill>
                  <a:srgbClr val="5AABBC"/>
                </a:solidFill>
              </a:rPr>
              <a:t>page</a:t>
            </a:r>
            <a:r>
              <a:rPr lang="en" sz="2400" dirty="0"/>
              <a:t>, we must update some sort of data structure or time field whenever a </a:t>
            </a:r>
            <a:r>
              <a:rPr lang="en" sz="2400" b="1" dirty="0">
                <a:solidFill>
                  <a:srgbClr val="5AABBC"/>
                </a:solidFill>
              </a:rPr>
              <a:t>page</a:t>
            </a:r>
            <a:r>
              <a:rPr lang="en" sz="2400" dirty="0"/>
              <a:t> is accessed (so on every memory reference)</a:t>
            </a:r>
            <a:br>
              <a:rPr lang="en" sz="2400" dirty="0"/>
            </a:br>
            <a:endParaRPr sz="24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" sz="2400" dirty="0"/>
              <a:t>This is </a:t>
            </a:r>
            <a:r>
              <a:rPr lang="en" sz="2400" b="1" dirty="0">
                <a:solidFill>
                  <a:srgbClr val="5F1709"/>
                </a:solidFill>
              </a:rPr>
              <a:t>expensive</a:t>
            </a:r>
            <a:r>
              <a:rPr lang="en" sz="2400" dirty="0"/>
              <a:t>, so we need a way to </a:t>
            </a:r>
            <a:r>
              <a:rPr lang="en" sz="2400" b="1" dirty="0">
                <a:solidFill>
                  <a:srgbClr val="465510"/>
                </a:solidFill>
              </a:rPr>
              <a:t>approximate</a:t>
            </a:r>
            <a:r>
              <a:rPr lang="en" sz="2400" dirty="0"/>
              <a:t> it...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95903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11E7-9E21-48BE-AC34-AD7B95E6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05BD4-999D-4C06-B163-EF6E1A91F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 main memory has three frames, a program accesses the following stream of virtual pages: 0, 1, 2, 0, 1, 3, 0, 3, 1, 2, 1</a:t>
            </a:r>
          </a:p>
        </p:txBody>
      </p:sp>
    </p:spTree>
    <p:extLst>
      <p:ext uri="{BB962C8B-B14F-4D97-AF65-F5344CB8AC3E}">
        <p14:creationId xmlns:p14="http://schemas.microsoft.com/office/powerpoint/2010/main" val="90445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Swapping: </a:t>
            </a:r>
            <a:r>
              <a:rPr lang="en" dirty="0">
                <a:solidFill>
                  <a:srgbClr val="DCB439"/>
                </a:solidFill>
              </a:rPr>
              <a:t>Clock</a:t>
            </a:r>
            <a:endParaRPr dirty="0">
              <a:solidFill>
                <a:srgbClr val="DCB439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782670" cy="4895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179779"/>
                </a:solidFill>
              </a:rPr>
              <a:t>Clock policy:</a:t>
            </a:r>
          </a:p>
          <a:p>
            <a:pPr lvl="1"/>
            <a:r>
              <a:rPr lang="en-US" dirty="0"/>
              <a:t>Every frame has a </a:t>
            </a:r>
            <a:r>
              <a:rPr lang="en-US" dirty="0">
                <a:solidFill>
                  <a:srgbClr val="C00000"/>
                </a:solidFill>
              </a:rPr>
              <a:t>reference bit (R) </a:t>
            </a:r>
            <a:r>
              <a:rPr lang="en-US" dirty="0"/>
              <a:t>that is set to 1 when a page is first loaded in it</a:t>
            </a:r>
          </a:p>
          <a:p>
            <a:pPr lvl="1"/>
            <a:r>
              <a:rPr lang="en-US" dirty="0"/>
              <a:t>R is set to 1 every time the page is referenced</a:t>
            </a:r>
          </a:p>
          <a:p>
            <a:pPr lvl="1"/>
            <a:r>
              <a:rPr lang="en-US" dirty="0"/>
              <a:t>Put pages on a circular buffer in the form of a clock with a </a:t>
            </a:r>
            <a:r>
              <a:rPr lang="ja-JP" altLang="en-US" dirty="0"/>
              <a:t>“</a:t>
            </a:r>
            <a:r>
              <a:rPr lang="en-US" altLang="ja-JP" dirty="0"/>
              <a:t>hand</a:t>
            </a:r>
            <a:r>
              <a:rPr lang="ja-JP" altLang="en-US" dirty="0"/>
              <a:t>”</a:t>
            </a:r>
            <a:r>
              <a:rPr lang="en-US" altLang="ja-JP" dirty="0"/>
              <a:t> (pointer) referencing the </a:t>
            </a:r>
            <a:r>
              <a:rPr lang="ja-JP" altLang="en-US" dirty="0"/>
              <a:t>“</a:t>
            </a:r>
            <a:r>
              <a:rPr lang="en-US" altLang="ja-JP" dirty="0"/>
              <a:t>next</a:t>
            </a:r>
            <a:r>
              <a:rPr lang="ja-JP" altLang="en-US" dirty="0"/>
              <a:t>”</a:t>
            </a:r>
            <a:r>
              <a:rPr lang="en-US" altLang="ja-JP" dirty="0"/>
              <a:t> page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Next page</a:t>
            </a:r>
            <a:r>
              <a:rPr lang="en-US" dirty="0"/>
              <a:t>: the page after the one that was just replaced in the circular buffer</a:t>
            </a:r>
          </a:p>
          <a:p>
            <a:pPr lvl="1"/>
            <a:r>
              <a:rPr lang="en-US" dirty="0"/>
              <a:t>When page fault occurs, </a:t>
            </a:r>
          </a:p>
          <a:p>
            <a:pPr lvl="2"/>
            <a:r>
              <a:rPr lang="en-US" dirty="0"/>
              <a:t>if </a:t>
            </a:r>
            <a:r>
              <a:rPr lang="ja-JP" altLang="en-US" dirty="0"/>
              <a:t>“</a:t>
            </a:r>
            <a:r>
              <a:rPr lang="en-US" altLang="ja-JP" dirty="0"/>
              <a:t>next</a:t>
            </a:r>
            <a:r>
              <a:rPr lang="ja-JP" altLang="en-US" dirty="0"/>
              <a:t>”</a:t>
            </a:r>
            <a:r>
              <a:rPr lang="en-US" altLang="ja-JP" dirty="0"/>
              <a:t> page has R = 0 then replace </a:t>
            </a:r>
          </a:p>
          <a:p>
            <a:pPr lvl="2"/>
            <a:r>
              <a:rPr lang="en-US" dirty="0"/>
              <a:t>otherwise set R = o and advance the next page pointer. </a:t>
            </a:r>
          </a:p>
          <a:p>
            <a:pPr lvl="2"/>
            <a:r>
              <a:rPr lang="en-US" dirty="0"/>
              <a:t>Keep advancing until locate page with R = 0.</a:t>
            </a:r>
          </a:p>
        </p:txBody>
      </p:sp>
    </p:spTree>
    <p:extLst>
      <p:ext uri="{BB962C8B-B14F-4D97-AF65-F5344CB8AC3E}">
        <p14:creationId xmlns:p14="http://schemas.microsoft.com/office/powerpoint/2010/main" val="2969648645"/>
      </p:ext>
    </p:extLst>
  </p:cSld>
  <p:clrMapOvr>
    <a:masterClrMapping/>
  </p:clrMapOvr>
</p:sld>
</file>

<file path=ppt/theme/theme1.xml><?xml version="1.0" encoding="utf-8"?>
<a:theme xmlns:a="http://schemas.openxmlformats.org/drawingml/2006/main" name="rose_them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7972E471-24C6-5242-B939-B1FFEEF02895}" vid="{D522D31D-C344-5945-8521-07413D7E63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rose_themed</Template>
  <TotalTime>19330</TotalTime>
  <Words>556</Words>
  <Application>Microsoft Office PowerPoint</Application>
  <PresentationFormat>Widescreen</PresentationFormat>
  <Paragraphs>64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游ゴシック</vt:lpstr>
      <vt:lpstr>Arial</vt:lpstr>
      <vt:lpstr>Calibri</vt:lpstr>
      <vt:lpstr>Calibri Light</vt:lpstr>
      <vt:lpstr>Wingdings</vt:lpstr>
      <vt:lpstr>rose_themed</vt:lpstr>
      <vt:lpstr>CSSE 332 Page Replacement</vt:lpstr>
      <vt:lpstr>Questions</vt:lpstr>
      <vt:lpstr>Swapping: Swap Space</vt:lpstr>
      <vt:lpstr>Swapping: Page Fault</vt:lpstr>
      <vt:lpstr>Swapping policy: Optimal</vt:lpstr>
      <vt:lpstr>Optimal Example</vt:lpstr>
      <vt:lpstr>Swapping: Least Recent Use</vt:lpstr>
      <vt:lpstr>LRU Example</vt:lpstr>
      <vt:lpstr>Swapping: Clock</vt:lpstr>
      <vt:lpstr>Clock Example</vt:lpstr>
      <vt:lpstr>Swapping: Thrashing</vt:lpstr>
      <vt:lpstr>Advanced Memory Management  Copy-on-Write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132 Introduction to Computer Systems</dc:title>
  <dc:creator>Song, Lixing</dc:creator>
  <cp:lastModifiedBy>Song, Lixing</cp:lastModifiedBy>
  <cp:revision>182</cp:revision>
  <cp:lastPrinted>2018-08-28T17:03:11Z</cp:lastPrinted>
  <dcterms:created xsi:type="dcterms:W3CDTF">2018-07-09T21:38:51Z</dcterms:created>
  <dcterms:modified xsi:type="dcterms:W3CDTF">2019-01-31T19:19:32Z</dcterms:modified>
</cp:coreProperties>
</file>