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83" r:id="rId6"/>
    <p:sldId id="284" r:id="rId7"/>
    <p:sldId id="261" r:id="rId8"/>
    <p:sldId id="282" r:id="rId9"/>
    <p:sldId id="287" r:id="rId10"/>
    <p:sldId id="273" r:id="rId11"/>
    <p:sldId id="286" r:id="rId12"/>
    <p:sldId id="279" r:id="rId13"/>
    <p:sldId id="263" r:id="rId14"/>
    <p:sldId id="285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FB196-3FAE-714D-8591-2A225D8B57B4}" v="18" dt="2018-12-11T03:45:40.123"/>
    <p1510:client id="{4652ED7C-E98C-4DB7-8D82-8FEBFB500075}" v="2" dt="2018-12-11T19:16:11.7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1"/>
    <p:restoredTop sz="92876"/>
  </p:normalViewPr>
  <p:slideViewPr>
    <p:cSldViewPr snapToGrid="0" snapToObjects="1">
      <p:cViewPr varScale="1">
        <p:scale>
          <a:sx n="101" d="100"/>
          <a:sy n="101" d="100"/>
        </p:scale>
        <p:origin x="3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9CFF6049-3F9E-5440-BFD1-954506731560}"/>
    <pc:docChg chg="undo custSel addSld delSld modSld">
      <pc:chgData name="Song, Lixing" userId="d86a4794-d57c-4f6d-acee-3349d9d3edfc" providerId="ADAL" clId="{9CFF6049-3F9E-5440-BFD1-954506731560}" dt="2018-09-26T19:07:45.164" v="913"/>
      <pc:docMkLst>
        <pc:docMk/>
      </pc:docMkLst>
      <pc:sldChg chg="modSp">
        <pc:chgData name="Song, Lixing" userId="d86a4794-d57c-4f6d-acee-3349d9d3edfc" providerId="ADAL" clId="{9CFF6049-3F9E-5440-BFD1-954506731560}" dt="2018-09-26T18:15:49.647" v="40" actId="20577"/>
        <pc:sldMkLst>
          <pc:docMk/>
          <pc:sldMk cId="25011158" sldId="256"/>
        </pc:sldMkLst>
        <pc:spChg chg="mod">
          <ac:chgData name="Song, Lixing" userId="d86a4794-d57c-4f6d-acee-3349d9d3edfc" providerId="ADAL" clId="{9CFF6049-3F9E-5440-BFD1-954506731560}" dt="2018-09-26T18:15:49.647" v="40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9CFF6049-3F9E-5440-BFD1-954506731560}" dt="2018-09-26T18:26:58.037" v="147" actId="20577"/>
        <pc:sldMkLst>
          <pc:docMk/>
          <pc:sldMk cId="3574808687" sldId="257"/>
        </pc:sldMkLst>
        <pc:spChg chg="mod">
          <ac:chgData name="Song, Lixing" userId="d86a4794-d57c-4f6d-acee-3349d9d3edfc" providerId="ADAL" clId="{9CFF6049-3F9E-5440-BFD1-954506731560}" dt="2018-09-26T18:26:58.037" v="147" actId="20577"/>
          <ac:spMkLst>
            <pc:docMk/>
            <pc:sldMk cId="3574808687" sldId="257"/>
            <ac:spMk id="3" creationId="{8D7CEEFE-8275-0D41-BBA0-0AEE3FED9D3A}"/>
          </ac:spMkLst>
        </pc:spChg>
      </pc:sldChg>
      <pc:sldChg chg="modSp add">
        <pc:chgData name="Song, Lixing" userId="d86a4794-d57c-4f6d-acee-3349d9d3edfc" providerId="ADAL" clId="{9CFF6049-3F9E-5440-BFD1-954506731560}" dt="2018-09-26T18:31:01.475" v="498" actId="20577"/>
        <pc:sldMkLst>
          <pc:docMk/>
          <pc:sldMk cId="303309062" sldId="259"/>
        </pc:sldMkLst>
        <pc:spChg chg="mod">
          <ac:chgData name="Song, Lixing" userId="d86a4794-d57c-4f6d-acee-3349d9d3edfc" providerId="ADAL" clId="{9CFF6049-3F9E-5440-BFD1-954506731560}" dt="2018-09-26T18:30:23.232" v="410" actId="20577"/>
          <ac:spMkLst>
            <pc:docMk/>
            <pc:sldMk cId="303309062" sldId="259"/>
            <ac:spMk id="2" creationId="{719586B1-9136-A24F-87EE-37BF6A4778E5}"/>
          </ac:spMkLst>
        </pc:spChg>
        <pc:spChg chg="mod">
          <ac:chgData name="Song, Lixing" userId="d86a4794-d57c-4f6d-acee-3349d9d3edfc" providerId="ADAL" clId="{9CFF6049-3F9E-5440-BFD1-954506731560}" dt="2018-09-26T18:31:01.475" v="498" actId="20577"/>
          <ac:spMkLst>
            <pc:docMk/>
            <pc:sldMk cId="303309062" sldId="259"/>
            <ac:spMk id="3" creationId="{F212A743-4DC5-E940-AF54-64547E60F334}"/>
          </ac:spMkLst>
        </pc:spChg>
      </pc:sldChg>
      <pc:sldChg chg="addSp modSp add">
        <pc:chgData name="Song, Lixing" userId="d86a4794-d57c-4f6d-acee-3349d9d3edfc" providerId="ADAL" clId="{9CFF6049-3F9E-5440-BFD1-954506731560}" dt="2018-09-26T18:39:01.731" v="592" actId="1076"/>
        <pc:sldMkLst>
          <pc:docMk/>
          <pc:sldMk cId="1443448208" sldId="260"/>
        </pc:sldMkLst>
        <pc:spChg chg="mod">
          <ac:chgData name="Song, Lixing" userId="d86a4794-d57c-4f6d-acee-3349d9d3edfc" providerId="ADAL" clId="{9CFF6049-3F9E-5440-BFD1-954506731560}" dt="2018-09-26T18:31:21.667" v="512" actId="20577"/>
          <ac:spMkLst>
            <pc:docMk/>
            <pc:sldMk cId="1443448208" sldId="260"/>
            <ac:spMk id="2" creationId="{CB0210B0-C740-0D4F-9298-4B0A10C1F6B6}"/>
          </ac:spMkLst>
        </pc:spChg>
        <pc:spChg chg="mod">
          <ac:chgData name="Song, Lixing" userId="d86a4794-d57c-4f6d-acee-3349d9d3edfc" providerId="ADAL" clId="{9CFF6049-3F9E-5440-BFD1-954506731560}" dt="2018-09-26T18:38:54.259" v="590" actId="20577"/>
          <ac:spMkLst>
            <pc:docMk/>
            <pc:sldMk cId="1443448208" sldId="260"/>
            <ac:spMk id="3" creationId="{387FE690-597C-9D4F-8E08-C480FFF460B9}"/>
          </ac:spMkLst>
        </pc:spChg>
        <pc:picChg chg="add mod">
          <ac:chgData name="Song, Lixing" userId="d86a4794-d57c-4f6d-acee-3349d9d3edfc" providerId="ADAL" clId="{9CFF6049-3F9E-5440-BFD1-954506731560}" dt="2018-09-26T18:39:01.731" v="592" actId="1076"/>
          <ac:picMkLst>
            <pc:docMk/>
            <pc:sldMk cId="1443448208" sldId="260"/>
            <ac:picMk id="4" creationId="{9FBBA0E6-2E5B-7F4A-886C-085427905B78}"/>
          </ac:picMkLst>
        </pc:picChg>
      </pc:sldChg>
      <pc:sldChg chg="modSp add">
        <pc:chgData name="Song, Lixing" userId="d86a4794-d57c-4f6d-acee-3349d9d3edfc" providerId="ADAL" clId="{9CFF6049-3F9E-5440-BFD1-954506731560}" dt="2018-09-26T18:56:49.923" v="846" actId="20577"/>
        <pc:sldMkLst>
          <pc:docMk/>
          <pc:sldMk cId="3330494775" sldId="261"/>
        </pc:sldMkLst>
        <pc:spChg chg="mod">
          <ac:chgData name="Song, Lixing" userId="d86a4794-d57c-4f6d-acee-3349d9d3edfc" providerId="ADAL" clId="{9CFF6049-3F9E-5440-BFD1-954506731560}" dt="2018-09-26T18:46:37.801" v="606" actId="20577"/>
          <ac:spMkLst>
            <pc:docMk/>
            <pc:sldMk cId="3330494775" sldId="261"/>
            <ac:spMk id="2" creationId="{57709825-E78C-C947-9D07-CFB6F8BA93BB}"/>
          </ac:spMkLst>
        </pc:spChg>
        <pc:spChg chg="mod">
          <ac:chgData name="Song, Lixing" userId="d86a4794-d57c-4f6d-acee-3349d9d3edfc" providerId="ADAL" clId="{9CFF6049-3F9E-5440-BFD1-954506731560}" dt="2018-09-26T18:56:49.923" v="846" actId="20577"/>
          <ac:spMkLst>
            <pc:docMk/>
            <pc:sldMk cId="3330494775" sldId="261"/>
            <ac:spMk id="3" creationId="{9BDFEA4C-3E47-AF43-9FC2-7257B630EBD9}"/>
          </ac:spMkLst>
        </pc:spChg>
      </pc:sldChg>
      <pc:sldChg chg="addSp delSp modSp add">
        <pc:chgData name="Song, Lixing" userId="d86a4794-d57c-4f6d-acee-3349d9d3edfc" providerId="ADAL" clId="{9CFF6049-3F9E-5440-BFD1-954506731560}" dt="2018-09-26T19:07:45.164" v="913"/>
        <pc:sldMkLst>
          <pc:docMk/>
          <pc:sldMk cId="1358315904" sldId="273"/>
        </pc:sldMkLst>
        <pc:spChg chg="add del mod">
          <ac:chgData name="Song, Lixing" userId="d86a4794-d57c-4f6d-acee-3349d9d3edfc" providerId="ADAL" clId="{9CFF6049-3F9E-5440-BFD1-954506731560}" dt="2018-09-26T19:07:45.164" v="913"/>
          <ac:spMkLst>
            <pc:docMk/>
            <pc:sldMk cId="1358315904" sldId="273"/>
            <ac:spMk id="2" creationId="{4D9CD830-B12B-234E-AAEE-81CC7779C433}"/>
          </ac:spMkLst>
        </pc:spChg>
        <pc:spChg chg="add del mod">
          <ac:chgData name="Song, Lixing" userId="d86a4794-d57c-4f6d-acee-3349d9d3edfc" providerId="ADAL" clId="{9CFF6049-3F9E-5440-BFD1-954506731560}" dt="2018-09-26T19:07:45.164" v="913"/>
          <ac:spMkLst>
            <pc:docMk/>
            <pc:sldMk cId="1358315904" sldId="273"/>
            <ac:spMk id="3" creationId="{46AA33B5-2BC8-654B-83A0-86CA6AEABAD5}"/>
          </ac:spMkLst>
        </pc:spChg>
      </pc:sldChg>
    </pc:docChg>
  </pc:docChgLst>
  <pc:docChgLst>
    <pc:chgData name="Hewner, Michael P" userId="S::hewner@rose-hulman.edu::7f3f83dd-6dfb-4127-a87f-c1714bd4fac9" providerId="AD" clId="Web-{DA5C9C9C-6EE9-AFA0-9A43-538CE936E4D3}"/>
    <pc:docChg chg="modSld">
      <pc:chgData name="Hewner, Michael P" userId="S::hewner@rose-hulman.edu::7f3f83dd-6dfb-4127-a87f-c1714bd4fac9" providerId="AD" clId="Web-{DA5C9C9C-6EE9-AFA0-9A43-538CE936E4D3}" dt="2018-12-07T18:12:43.360" v="36" actId="1076"/>
      <pc:docMkLst>
        <pc:docMk/>
      </pc:docMkLst>
      <pc:sldChg chg="modSp">
        <pc:chgData name="Hewner, Michael P" userId="S::hewner@rose-hulman.edu::7f3f83dd-6dfb-4127-a87f-c1714bd4fac9" providerId="AD" clId="Web-{DA5C9C9C-6EE9-AFA0-9A43-538CE936E4D3}" dt="2018-12-07T18:12:43.360" v="36" actId="1076"/>
        <pc:sldMkLst>
          <pc:docMk/>
          <pc:sldMk cId="3851622044" sldId="283"/>
        </pc:sldMkLst>
        <pc:spChg chg="mod">
          <ac:chgData name="Hewner, Michael P" userId="S::hewner@rose-hulman.edu::7f3f83dd-6dfb-4127-a87f-c1714bd4fac9" providerId="AD" clId="Web-{DA5C9C9C-6EE9-AFA0-9A43-538CE936E4D3}" dt="2018-12-07T18:12:32" v="32" actId="20577"/>
          <ac:spMkLst>
            <pc:docMk/>
            <pc:sldMk cId="3851622044" sldId="283"/>
            <ac:spMk id="3" creationId="{6BF60AB4-3267-4DD1-AF67-95DB0DE8A0D0}"/>
          </ac:spMkLst>
        </pc:spChg>
        <pc:picChg chg="mod">
          <ac:chgData name="Hewner, Michael P" userId="S::hewner@rose-hulman.edu::7f3f83dd-6dfb-4127-a87f-c1714bd4fac9" providerId="AD" clId="Web-{DA5C9C9C-6EE9-AFA0-9A43-538CE936E4D3}" dt="2018-12-07T18:12:40" v="35" actId="1076"/>
          <ac:picMkLst>
            <pc:docMk/>
            <pc:sldMk cId="3851622044" sldId="283"/>
            <ac:picMk id="2050" creationId="{9CA2DB31-425D-421F-8F73-45EFA6E11548}"/>
          </ac:picMkLst>
        </pc:picChg>
        <pc:picChg chg="mod">
          <ac:chgData name="Hewner, Michael P" userId="S::hewner@rose-hulman.edu::7f3f83dd-6dfb-4127-a87f-c1714bd4fac9" providerId="AD" clId="Web-{DA5C9C9C-6EE9-AFA0-9A43-538CE936E4D3}" dt="2018-12-07T18:12:43.360" v="36" actId="1076"/>
          <ac:picMkLst>
            <pc:docMk/>
            <pc:sldMk cId="3851622044" sldId="283"/>
            <ac:picMk id="2052" creationId="{6FA1318D-FCB7-443A-987E-D308E362AD47}"/>
          </ac:picMkLst>
        </pc:picChg>
      </pc:sldChg>
    </pc:docChg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5E3F1545-9865-4D0C-9B6A-C53785E4F7ED}"/>
    <pc:docChg chg="custSel addSld delSld modSld">
      <pc:chgData name="Song, Lixing" userId="d86a4794-d57c-4f6d-acee-3349d9d3edfc" providerId="ADAL" clId="{5E3F1545-9865-4D0C-9B6A-C53785E4F7ED}" dt="2018-09-17T15:05:39.670" v="78"/>
      <pc:docMkLst>
        <pc:docMk/>
      </pc:docMkLst>
      <pc:sldChg chg="modSp">
        <pc:chgData name="Song, Lixing" userId="d86a4794-d57c-4f6d-acee-3349d9d3edfc" providerId="ADAL" clId="{5E3F1545-9865-4D0C-9B6A-C53785E4F7ED}" dt="2018-09-17T15:04:11.106" v="25" actId="20577"/>
        <pc:sldMkLst>
          <pc:docMk/>
          <pc:sldMk cId="25011158" sldId="256"/>
        </pc:sldMkLst>
        <pc:spChg chg="mod">
          <ac:chgData name="Song, Lixing" userId="d86a4794-d57c-4f6d-acee-3349d9d3edfc" providerId="ADAL" clId="{5E3F1545-9865-4D0C-9B6A-C53785E4F7ED}" dt="2018-09-17T15:04:11.106" v="25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5E3F1545-9865-4D0C-9B6A-C53785E4F7ED}" dt="2018-09-17T15:04:55.380" v="76" actId="2711"/>
        <pc:sldMkLst>
          <pc:docMk/>
          <pc:sldMk cId="3574808687" sldId="257"/>
        </pc:sldMkLst>
        <pc:spChg chg="mod">
          <ac:chgData name="Song, Lixing" userId="d86a4794-d57c-4f6d-acee-3349d9d3edfc" providerId="ADAL" clId="{5E3F1545-9865-4D0C-9B6A-C53785E4F7ED}" dt="2018-09-17T15:04:55.380" v="76" actId="2711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EAA8212B-7C61-4D1A-97F0-FBEAA781331D}"/>
    <pc:docChg chg="custSel modSld sldOrd">
      <pc:chgData name="Song, Lixing" userId="d86a4794-d57c-4f6d-acee-3349d9d3edfc" providerId="ADAL" clId="{EAA8212B-7C61-4D1A-97F0-FBEAA781331D}" dt="2018-09-28T19:43:40.589" v="292"/>
      <pc:docMkLst>
        <pc:docMk/>
      </pc:docMkLst>
      <pc:sldChg chg="modSp">
        <pc:chgData name="Song, Lixing" userId="d86a4794-d57c-4f6d-acee-3349d9d3edfc" providerId="ADAL" clId="{EAA8212B-7C61-4D1A-97F0-FBEAA781331D}" dt="2018-09-28T19:43:26.577" v="278" actId="27636"/>
        <pc:sldMkLst>
          <pc:docMk/>
          <pc:sldMk cId="25011158" sldId="256"/>
        </pc:sldMkLst>
        <pc:spChg chg="mod">
          <ac:chgData name="Song, Lixing" userId="d86a4794-d57c-4f6d-acee-3349d9d3edfc" providerId="ADAL" clId="{EAA8212B-7C61-4D1A-97F0-FBEAA781331D}" dt="2018-09-28T19:43:26.577" v="278" actId="27636"/>
          <ac:spMkLst>
            <pc:docMk/>
            <pc:sldMk cId="25011158" sldId="256"/>
            <ac:spMk id="2" creationId="{6DDA001A-43E3-1449-893B-948F2BFF68B6}"/>
          </ac:spMkLst>
        </pc:spChg>
        <pc:spChg chg="mod">
          <ac:chgData name="Song, Lixing" userId="d86a4794-d57c-4f6d-acee-3349d9d3edfc" providerId="ADAL" clId="{EAA8212B-7C61-4D1A-97F0-FBEAA781331D}" dt="2018-09-28T19:43:26.070" v="149" actId="947"/>
          <ac:spMkLst>
            <pc:docMk/>
            <pc:sldMk cId="25011158" sldId="256"/>
            <ac:spMk id="3" creationId="{E0CD6248-7B83-4848-9D4F-9F93CCFC5F01}"/>
          </ac:spMkLst>
        </pc:spChg>
      </pc:sldChg>
      <pc:sldChg chg="modSp">
        <pc:chgData name="Song, Lixing" userId="d86a4794-d57c-4f6d-acee-3349d9d3edfc" providerId="ADAL" clId="{EAA8212B-7C61-4D1A-97F0-FBEAA781331D}" dt="2018-09-28T19:43:26.085" v="157" actId="947"/>
        <pc:sldMkLst>
          <pc:docMk/>
          <pc:sldMk cId="3574808687" sldId="257"/>
        </pc:sldMkLst>
        <pc:spChg chg="mod">
          <ac:chgData name="Song, Lixing" userId="d86a4794-d57c-4f6d-acee-3349d9d3edfc" providerId="ADAL" clId="{EAA8212B-7C61-4D1A-97F0-FBEAA781331D}" dt="2018-09-28T19:43:26.078" v="153" actId="947"/>
          <ac:spMkLst>
            <pc:docMk/>
            <pc:sldMk cId="3574808687" sldId="257"/>
            <ac:spMk id="2" creationId="{64DF9EBD-92D0-284E-9B19-FF314008B2E3}"/>
          </ac:spMkLst>
        </pc:spChg>
        <pc:spChg chg="mod">
          <ac:chgData name="Song, Lixing" userId="d86a4794-d57c-4f6d-acee-3349d9d3edfc" providerId="ADAL" clId="{EAA8212B-7C61-4D1A-97F0-FBEAA781331D}" dt="2018-09-28T19:43:26.085" v="157" actId="947"/>
          <ac:spMkLst>
            <pc:docMk/>
            <pc:sldMk cId="3574808687" sldId="257"/>
            <ac:spMk id="3" creationId="{8D7CEEFE-8275-0D41-BBA0-0AEE3FED9D3A}"/>
          </ac:spMkLst>
        </pc:spChg>
      </pc:sldChg>
      <pc:sldChg chg="modSp">
        <pc:chgData name="Song, Lixing" userId="d86a4794-d57c-4f6d-acee-3349d9d3edfc" providerId="ADAL" clId="{EAA8212B-7C61-4D1A-97F0-FBEAA781331D}" dt="2018-09-28T19:43:26.150" v="173" actId="947"/>
        <pc:sldMkLst>
          <pc:docMk/>
          <pc:sldMk cId="303309062" sldId="259"/>
        </pc:sldMkLst>
        <pc:spChg chg="mod">
          <ac:chgData name="Song, Lixing" userId="d86a4794-d57c-4f6d-acee-3349d9d3edfc" providerId="ADAL" clId="{EAA8212B-7C61-4D1A-97F0-FBEAA781331D}" dt="2018-09-28T19:43:26.140" v="169" actId="947"/>
          <ac:spMkLst>
            <pc:docMk/>
            <pc:sldMk cId="303309062" sldId="259"/>
            <ac:spMk id="2" creationId="{719586B1-9136-A24F-87EE-37BF6A4778E5}"/>
          </ac:spMkLst>
        </pc:spChg>
        <pc:spChg chg="mod">
          <ac:chgData name="Song, Lixing" userId="d86a4794-d57c-4f6d-acee-3349d9d3edfc" providerId="ADAL" clId="{EAA8212B-7C61-4D1A-97F0-FBEAA781331D}" dt="2018-09-28T19:43:26.150" v="173" actId="947"/>
          <ac:spMkLst>
            <pc:docMk/>
            <pc:sldMk cId="303309062" sldId="259"/>
            <ac:spMk id="3" creationId="{F212A743-4DC5-E940-AF54-64547E60F334}"/>
          </ac:spMkLst>
        </pc:spChg>
      </pc:sldChg>
      <pc:sldChg chg="modSp">
        <pc:chgData name="Song, Lixing" userId="d86a4794-d57c-4f6d-acee-3349d9d3edfc" providerId="ADAL" clId="{EAA8212B-7C61-4D1A-97F0-FBEAA781331D}" dt="2018-09-28T19:43:26.189" v="181" actId="947"/>
        <pc:sldMkLst>
          <pc:docMk/>
          <pc:sldMk cId="1443448208" sldId="260"/>
        </pc:sldMkLst>
        <pc:spChg chg="mod">
          <ac:chgData name="Song, Lixing" userId="d86a4794-d57c-4f6d-acee-3349d9d3edfc" providerId="ADAL" clId="{EAA8212B-7C61-4D1A-97F0-FBEAA781331D}" dt="2018-09-28T19:43:26.183" v="177" actId="947"/>
          <ac:spMkLst>
            <pc:docMk/>
            <pc:sldMk cId="1443448208" sldId="260"/>
            <ac:spMk id="2" creationId="{CB0210B0-C740-0D4F-9298-4B0A10C1F6B6}"/>
          </ac:spMkLst>
        </pc:spChg>
        <pc:spChg chg="mod">
          <ac:chgData name="Song, Lixing" userId="d86a4794-d57c-4f6d-acee-3349d9d3edfc" providerId="ADAL" clId="{EAA8212B-7C61-4D1A-97F0-FBEAA781331D}" dt="2018-09-28T19:43:26.189" v="181" actId="947"/>
          <ac:spMkLst>
            <pc:docMk/>
            <pc:sldMk cId="1443448208" sldId="260"/>
            <ac:spMk id="3" creationId="{387FE690-597C-9D4F-8E08-C480FFF460B9}"/>
          </ac:spMkLst>
        </pc:spChg>
      </pc:sldChg>
      <pc:sldChg chg="modSp">
        <pc:chgData name="Song, Lixing" userId="d86a4794-d57c-4f6d-acee-3349d9d3edfc" providerId="ADAL" clId="{EAA8212B-7C61-4D1A-97F0-FBEAA781331D}" dt="2018-09-28T19:43:26.215" v="189" actId="947"/>
        <pc:sldMkLst>
          <pc:docMk/>
          <pc:sldMk cId="3330494775" sldId="261"/>
        </pc:sldMkLst>
        <pc:spChg chg="mod">
          <ac:chgData name="Song, Lixing" userId="d86a4794-d57c-4f6d-acee-3349d9d3edfc" providerId="ADAL" clId="{EAA8212B-7C61-4D1A-97F0-FBEAA781331D}" dt="2018-09-28T19:43:26.207" v="185" actId="947"/>
          <ac:spMkLst>
            <pc:docMk/>
            <pc:sldMk cId="3330494775" sldId="261"/>
            <ac:spMk id="2" creationId="{57709825-E78C-C947-9D07-CFB6F8BA93BB}"/>
          </ac:spMkLst>
        </pc:spChg>
        <pc:spChg chg="mod">
          <ac:chgData name="Song, Lixing" userId="d86a4794-d57c-4f6d-acee-3349d9d3edfc" providerId="ADAL" clId="{EAA8212B-7C61-4D1A-97F0-FBEAA781331D}" dt="2018-09-28T19:43:26.215" v="189" actId="947"/>
          <ac:spMkLst>
            <pc:docMk/>
            <pc:sldMk cId="3330494775" sldId="261"/>
            <ac:spMk id="3" creationId="{9BDFEA4C-3E47-AF43-9FC2-7257B630EBD9}"/>
          </ac:spMkLst>
        </pc:spChg>
      </pc:sldChg>
      <pc:sldChg chg="addSp modSp ord">
        <pc:chgData name="Song, Lixing" userId="d86a4794-d57c-4f6d-acee-3349d9d3edfc" providerId="ADAL" clId="{EAA8212B-7C61-4D1A-97F0-FBEAA781331D}" dt="2018-09-28T19:43:40.589" v="292"/>
        <pc:sldMkLst>
          <pc:docMk/>
          <pc:sldMk cId="1358315904" sldId="273"/>
        </pc:sldMkLst>
        <pc:spChg chg="add mod">
          <ac:chgData name="Song, Lixing" userId="d86a4794-d57c-4f6d-acee-3349d9d3edfc" providerId="ADAL" clId="{EAA8212B-7C61-4D1A-97F0-FBEAA781331D}" dt="2018-09-28T19:43:26.313" v="217" actId="947"/>
          <ac:spMkLst>
            <pc:docMk/>
            <pc:sldMk cId="1358315904" sldId="273"/>
            <ac:spMk id="2" creationId="{D9C00086-EC4C-4C98-8223-76B40F2A1E9F}"/>
          </ac:spMkLst>
        </pc:spChg>
        <pc:spChg chg="add mod">
          <ac:chgData name="Song, Lixing" userId="d86a4794-d57c-4f6d-acee-3349d9d3edfc" providerId="ADAL" clId="{EAA8212B-7C61-4D1A-97F0-FBEAA781331D}" dt="2018-09-28T19:43:26.317" v="221" actId="947"/>
          <ac:spMkLst>
            <pc:docMk/>
            <pc:sldMk cId="1358315904" sldId="273"/>
            <ac:spMk id="3" creationId="{04CF9A10-EB64-4594-B541-FB5CB1F9E0CD}"/>
          </ac:spMkLst>
        </pc:spChg>
        <pc:spChg chg="mod">
          <ac:chgData name="Song, Lixing" userId="d86a4794-d57c-4f6d-acee-3349d9d3edfc" providerId="ADAL" clId="{EAA8212B-7C61-4D1A-97F0-FBEAA781331D}" dt="2018-09-28T19:43:26.297" v="209" actId="947"/>
          <ac:spMkLst>
            <pc:docMk/>
            <pc:sldMk cId="1358315904" sldId="273"/>
            <ac:spMk id="124" creationId="{00000000-0000-0000-0000-000000000000}"/>
          </ac:spMkLst>
        </pc:spChg>
        <pc:spChg chg="mod">
          <ac:chgData name="Song, Lixing" userId="d86a4794-d57c-4f6d-acee-3349d9d3edfc" providerId="ADAL" clId="{EAA8212B-7C61-4D1A-97F0-FBEAA781331D}" dt="2018-09-28T19:43:26.309" v="213" actId="947"/>
          <ac:spMkLst>
            <pc:docMk/>
            <pc:sldMk cId="1358315904" sldId="273"/>
            <ac:spMk id="125" creationId="{00000000-0000-0000-0000-000000000000}"/>
          </ac:spMkLst>
        </pc:spChg>
      </pc:sldChg>
    </pc:docChg>
  </pc:docChgLst>
  <pc:docChgLst>
    <pc:chgData name="Song, Lixing" userId="d86a4794-d57c-4f6d-acee-3349d9d3edfc" providerId="ADAL" clId="{E6A4A57A-7BA1-4943-B287-0650F3813B88}"/>
    <pc:docChg chg="custSel addSld delSld modSld modMainMaster">
      <pc:chgData name="Song, Lixing" userId="d86a4794-d57c-4f6d-acee-3349d9d3edfc" providerId="ADAL" clId="{E6A4A57A-7BA1-4943-B287-0650F3813B88}" dt="2018-09-12T15:31:02.849" v="1510" actId="2696"/>
      <pc:docMkLst>
        <pc:docMk/>
      </pc:docMkLst>
    </pc:docChg>
  </pc:docChgLst>
  <pc:docChgLst>
    <pc:chgData name="Song, Lixing" userId="d86a4794-d57c-4f6d-acee-3349d9d3edfc" providerId="ADAL" clId="{6256184C-17FA-4944-87C5-3041B62521D9}"/>
    <pc:docChg chg="custSel addSld delSld modSld modMainMaster">
      <pc:chgData name="Song, Lixing" userId="d86a4794-d57c-4f6d-acee-3349d9d3edfc" providerId="ADAL" clId="{6256184C-17FA-4944-87C5-3041B62521D9}" dt="2018-09-13T15:37:36.925" v="234" actId="12"/>
      <pc:docMkLst>
        <pc:docMk/>
      </pc:docMkLst>
      <pc:sldChg chg="modSp">
        <pc:chgData name="Song, Lixing" userId="d86a4794-d57c-4f6d-acee-3349d9d3edfc" providerId="ADAL" clId="{6256184C-17FA-4944-87C5-3041B62521D9}" dt="2018-09-13T15:23:42.155" v="8" actId="20577"/>
        <pc:sldMkLst>
          <pc:docMk/>
          <pc:sldMk cId="25011158" sldId="256"/>
        </pc:sldMkLst>
        <pc:spChg chg="mod">
          <ac:chgData name="Song, Lixing" userId="d86a4794-d57c-4f6d-acee-3349d9d3edfc" providerId="ADAL" clId="{6256184C-17FA-4944-87C5-3041B62521D9}" dt="2018-09-13T15:23:42.155" v="8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6256184C-17FA-4944-87C5-3041B62521D9}" dt="2018-09-13T15:31:20.249" v="209" actId="20577"/>
        <pc:sldMkLst>
          <pc:docMk/>
          <pc:sldMk cId="3574808687" sldId="257"/>
        </pc:sldMkLst>
        <pc:spChg chg="mod">
          <ac:chgData name="Song, Lixing" userId="d86a4794-d57c-4f6d-acee-3349d9d3edfc" providerId="ADAL" clId="{6256184C-17FA-4944-87C5-3041B62521D9}" dt="2018-09-13T15:31:20.249" v="209" actId="20577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13439872-A62A-43ED-B4D3-6D4331222D94}"/>
    <pc:docChg chg="undo custSel addSld delSld modSld">
      <pc:chgData name="Song, Lixing" userId="d86a4794-d57c-4f6d-acee-3349d9d3edfc" providerId="ADAL" clId="{13439872-A62A-43ED-B4D3-6D4331222D94}" dt="2018-12-07T03:38:49.069" v="909" actId="20577"/>
      <pc:docMkLst>
        <pc:docMk/>
      </pc:docMkLst>
      <pc:sldChg chg="modSp">
        <pc:chgData name="Song, Lixing" userId="d86a4794-d57c-4f6d-acee-3349d9d3edfc" providerId="ADAL" clId="{13439872-A62A-43ED-B4D3-6D4331222D94}" dt="2018-12-07T03:38:49.069" v="909" actId="20577"/>
        <pc:sldMkLst>
          <pc:docMk/>
          <pc:sldMk cId="25011158" sldId="256"/>
        </pc:sldMkLst>
        <pc:spChg chg="mod">
          <ac:chgData name="Song, Lixing" userId="d86a4794-d57c-4f6d-acee-3349d9d3edfc" providerId="ADAL" clId="{13439872-A62A-43ED-B4D3-6D4331222D94}" dt="2018-12-07T03:38:49.069" v="909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addSp delSp modSp">
        <pc:chgData name="Song, Lixing" userId="d86a4794-d57c-4f6d-acee-3349d9d3edfc" providerId="ADAL" clId="{13439872-A62A-43ED-B4D3-6D4331222D94}" dt="2018-12-07T02:24:55.870" v="18" actId="1076"/>
        <pc:sldMkLst>
          <pc:docMk/>
          <pc:sldMk cId="303309062" sldId="259"/>
        </pc:sldMkLst>
        <pc:spChg chg="del mod">
          <ac:chgData name="Song, Lixing" userId="d86a4794-d57c-4f6d-acee-3349d9d3edfc" providerId="ADAL" clId="{13439872-A62A-43ED-B4D3-6D4331222D94}" dt="2018-12-07T02:24:47.318" v="15"/>
          <ac:spMkLst>
            <pc:docMk/>
            <pc:sldMk cId="303309062" sldId="259"/>
            <ac:spMk id="3" creationId="{F212A743-4DC5-E940-AF54-64547E60F334}"/>
          </ac:spMkLst>
        </pc:spChg>
        <pc:picChg chg="add mod">
          <ac:chgData name="Song, Lixing" userId="d86a4794-d57c-4f6d-acee-3349d9d3edfc" providerId="ADAL" clId="{13439872-A62A-43ED-B4D3-6D4331222D94}" dt="2018-12-07T02:24:55.870" v="18" actId="1076"/>
          <ac:picMkLst>
            <pc:docMk/>
            <pc:sldMk cId="303309062" sldId="259"/>
            <ac:picMk id="1026" creationId="{C0BDB8E4-99AE-4D6C-810A-9A5475EE0033}"/>
          </ac:picMkLst>
        </pc:picChg>
      </pc:sldChg>
      <pc:sldChg chg="modSp">
        <pc:chgData name="Song, Lixing" userId="d86a4794-d57c-4f6d-acee-3349d9d3edfc" providerId="ADAL" clId="{13439872-A62A-43ED-B4D3-6D4331222D94}" dt="2018-12-07T03:37:55.668" v="881"/>
        <pc:sldMkLst>
          <pc:docMk/>
          <pc:sldMk cId="1358315904" sldId="273"/>
        </pc:sldMkLst>
        <pc:spChg chg="mod">
          <ac:chgData name="Song, Lixing" userId="d86a4794-d57c-4f6d-acee-3349d9d3edfc" providerId="ADAL" clId="{13439872-A62A-43ED-B4D3-6D4331222D94}" dt="2018-12-07T03:37:55.668" v="881"/>
          <ac:spMkLst>
            <pc:docMk/>
            <pc:sldMk cId="1358315904" sldId="273"/>
            <ac:spMk id="125" creationId="{00000000-0000-0000-0000-000000000000}"/>
          </ac:spMkLst>
        </pc:spChg>
      </pc:sldChg>
      <pc:sldChg chg="modSp">
        <pc:chgData name="Song, Lixing" userId="d86a4794-d57c-4f6d-acee-3349d9d3edfc" providerId="ADAL" clId="{13439872-A62A-43ED-B4D3-6D4331222D94}" dt="2018-12-07T03:35:58.561" v="873" actId="20577"/>
        <pc:sldMkLst>
          <pc:docMk/>
          <pc:sldMk cId="1005856104" sldId="279"/>
        </pc:sldMkLst>
        <pc:spChg chg="mod">
          <ac:chgData name="Song, Lixing" userId="d86a4794-d57c-4f6d-acee-3349d9d3edfc" providerId="ADAL" clId="{13439872-A62A-43ED-B4D3-6D4331222D94}" dt="2018-12-07T03:35:58.561" v="873" actId="20577"/>
          <ac:spMkLst>
            <pc:docMk/>
            <pc:sldMk cId="1005856104" sldId="279"/>
            <ac:spMk id="3" creationId="{90AB6005-81CF-D445-9671-852F42F1DED0}"/>
          </ac:spMkLst>
        </pc:spChg>
      </pc:sldChg>
      <pc:sldChg chg="addSp modSp add">
        <pc:chgData name="Song, Lixing" userId="d86a4794-d57c-4f6d-acee-3349d9d3edfc" providerId="ADAL" clId="{13439872-A62A-43ED-B4D3-6D4331222D94}" dt="2018-12-07T02:53:01.143" v="504" actId="2711"/>
        <pc:sldMkLst>
          <pc:docMk/>
          <pc:sldMk cId="2719243711" sldId="282"/>
        </pc:sldMkLst>
        <pc:spChg chg="mod">
          <ac:chgData name="Song, Lixing" userId="d86a4794-d57c-4f6d-acee-3349d9d3edfc" providerId="ADAL" clId="{13439872-A62A-43ED-B4D3-6D4331222D94}" dt="2018-12-07T02:53:01.143" v="504" actId="2711"/>
          <ac:spMkLst>
            <pc:docMk/>
            <pc:sldMk cId="2719243711" sldId="282"/>
            <ac:spMk id="2" creationId="{BB78CFFD-47A7-4FB4-AE5C-0EDDAF2CD042}"/>
          </ac:spMkLst>
        </pc:spChg>
        <pc:picChg chg="add mod">
          <ac:chgData name="Song, Lixing" userId="d86a4794-d57c-4f6d-acee-3349d9d3edfc" providerId="ADAL" clId="{13439872-A62A-43ED-B4D3-6D4331222D94}" dt="2018-12-07T02:17:23.587" v="8" actId="1076"/>
          <ac:picMkLst>
            <pc:docMk/>
            <pc:sldMk cId="2719243711" sldId="282"/>
            <ac:picMk id="4" creationId="{767FFAC6-43DC-449D-AC18-3D3C021304A7}"/>
          </ac:picMkLst>
        </pc:picChg>
      </pc:sldChg>
      <pc:sldChg chg="addSp modSp add">
        <pc:chgData name="Song, Lixing" userId="d86a4794-d57c-4f6d-acee-3349d9d3edfc" providerId="ADAL" clId="{13439872-A62A-43ED-B4D3-6D4331222D94}" dt="2018-12-07T02:43:23.546" v="118" actId="1076"/>
        <pc:sldMkLst>
          <pc:docMk/>
          <pc:sldMk cId="3851622044" sldId="283"/>
        </pc:sldMkLst>
        <pc:spChg chg="mod">
          <ac:chgData name="Song, Lixing" userId="d86a4794-d57c-4f6d-acee-3349d9d3edfc" providerId="ADAL" clId="{13439872-A62A-43ED-B4D3-6D4331222D94}" dt="2018-12-07T02:42:42.196" v="71" actId="20577"/>
          <ac:spMkLst>
            <pc:docMk/>
            <pc:sldMk cId="3851622044" sldId="283"/>
            <ac:spMk id="2" creationId="{0C37E293-F333-4D5D-97E8-01E9AAA8F006}"/>
          </ac:spMkLst>
        </pc:spChg>
        <pc:spChg chg="mod">
          <ac:chgData name="Song, Lixing" userId="d86a4794-d57c-4f6d-acee-3349d9d3edfc" providerId="ADAL" clId="{13439872-A62A-43ED-B4D3-6D4331222D94}" dt="2018-12-07T02:43:03.539" v="113" actId="20577"/>
          <ac:spMkLst>
            <pc:docMk/>
            <pc:sldMk cId="3851622044" sldId="283"/>
            <ac:spMk id="3" creationId="{6BF60AB4-3267-4DD1-AF67-95DB0DE8A0D0}"/>
          </ac:spMkLst>
        </pc:spChg>
        <pc:picChg chg="add mod">
          <ac:chgData name="Song, Lixing" userId="d86a4794-d57c-4f6d-acee-3349d9d3edfc" providerId="ADAL" clId="{13439872-A62A-43ED-B4D3-6D4331222D94}" dt="2018-12-07T02:43:19.977" v="117" actId="1076"/>
          <ac:picMkLst>
            <pc:docMk/>
            <pc:sldMk cId="3851622044" sldId="283"/>
            <ac:picMk id="2050" creationId="{9CA2DB31-425D-421F-8F73-45EFA6E11548}"/>
          </ac:picMkLst>
        </pc:picChg>
        <pc:picChg chg="add mod">
          <ac:chgData name="Song, Lixing" userId="d86a4794-d57c-4f6d-acee-3349d9d3edfc" providerId="ADAL" clId="{13439872-A62A-43ED-B4D3-6D4331222D94}" dt="2018-12-07T02:43:23.546" v="118" actId="1076"/>
          <ac:picMkLst>
            <pc:docMk/>
            <pc:sldMk cId="3851622044" sldId="283"/>
            <ac:picMk id="2052" creationId="{6FA1318D-FCB7-443A-987E-D308E362AD47}"/>
          </ac:picMkLst>
        </pc:picChg>
      </pc:sldChg>
      <pc:sldChg chg="modSp add">
        <pc:chgData name="Song, Lixing" userId="d86a4794-d57c-4f6d-acee-3349d9d3edfc" providerId="ADAL" clId="{13439872-A62A-43ED-B4D3-6D4331222D94}" dt="2018-12-07T02:47:59.490" v="458" actId="20577"/>
        <pc:sldMkLst>
          <pc:docMk/>
          <pc:sldMk cId="279915562" sldId="284"/>
        </pc:sldMkLst>
        <pc:spChg chg="mod">
          <ac:chgData name="Song, Lixing" userId="d86a4794-d57c-4f6d-acee-3349d9d3edfc" providerId="ADAL" clId="{13439872-A62A-43ED-B4D3-6D4331222D94}" dt="2018-12-07T02:43:36.278" v="129" actId="20577"/>
          <ac:spMkLst>
            <pc:docMk/>
            <pc:sldMk cId="279915562" sldId="284"/>
            <ac:spMk id="2" creationId="{F9737E64-A2BC-4010-A53E-6E0F8858BECC}"/>
          </ac:spMkLst>
        </pc:spChg>
        <pc:spChg chg="mod">
          <ac:chgData name="Song, Lixing" userId="d86a4794-d57c-4f6d-acee-3349d9d3edfc" providerId="ADAL" clId="{13439872-A62A-43ED-B4D3-6D4331222D94}" dt="2018-12-07T02:47:59.490" v="458" actId="20577"/>
          <ac:spMkLst>
            <pc:docMk/>
            <pc:sldMk cId="279915562" sldId="284"/>
            <ac:spMk id="3" creationId="{B2968718-A047-4E97-952F-883683AD4BB8}"/>
          </ac:spMkLst>
        </pc:spChg>
      </pc:sldChg>
      <pc:sldChg chg="modSp add">
        <pc:chgData name="Song, Lixing" userId="d86a4794-d57c-4f6d-acee-3349d9d3edfc" providerId="ADAL" clId="{13439872-A62A-43ED-B4D3-6D4331222D94}" dt="2018-12-07T03:38:36.584" v="907"/>
        <pc:sldMkLst>
          <pc:docMk/>
          <pc:sldMk cId="2576199177" sldId="285"/>
        </pc:sldMkLst>
        <pc:spChg chg="mod">
          <ac:chgData name="Song, Lixing" userId="d86a4794-d57c-4f6d-acee-3349d9d3edfc" providerId="ADAL" clId="{13439872-A62A-43ED-B4D3-6D4331222D94}" dt="2018-12-07T03:38:23.357" v="906" actId="20577"/>
          <ac:spMkLst>
            <pc:docMk/>
            <pc:sldMk cId="2576199177" sldId="285"/>
            <ac:spMk id="2" creationId="{0A18BAAA-871C-4D85-8475-5FF58E108173}"/>
          </ac:spMkLst>
        </pc:spChg>
        <pc:spChg chg="mod">
          <ac:chgData name="Song, Lixing" userId="d86a4794-d57c-4f6d-acee-3349d9d3edfc" providerId="ADAL" clId="{13439872-A62A-43ED-B4D3-6D4331222D94}" dt="2018-12-07T03:38:36.584" v="907"/>
          <ac:spMkLst>
            <pc:docMk/>
            <pc:sldMk cId="2576199177" sldId="285"/>
            <ac:spMk id="3" creationId="{C0EB9C12-C56E-4388-ABC2-5FE926E5A24A}"/>
          </ac:spMkLst>
        </pc:spChg>
      </pc:sldChg>
    </pc:docChg>
  </pc:docChgLst>
  <pc:docChgLst>
    <pc:chgData name="Song, Lixing" userId="d86a4794-d57c-4f6d-acee-3349d9d3edfc" providerId="ADAL" clId="{560DAE8F-EC11-0B4B-88CC-7E2C494E737F}"/>
    <pc:docChg chg="undo redo custSel addSld delSld modSld sldOrd modMainMaster">
      <pc:chgData name="Song, Lixing" userId="d86a4794-d57c-4f6d-acee-3349d9d3edfc" providerId="ADAL" clId="{560DAE8F-EC11-0B4B-88CC-7E2C494E737F}" dt="2018-09-19T17:12:10.784" v="317" actId="1076"/>
      <pc:docMkLst>
        <pc:docMk/>
      </pc:docMkLst>
      <pc:sldChg chg="modSp">
        <pc:chgData name="Song, Lixing" userId="d86a4794-d57c-4f6d-acee-3349d9d3edfc" providerId="ADAL" clId="{560DAE8F-EC11-0B4B-88CC-7E2C494E737F}" dt="2018-09-17T15:25:18.105" v="7" actId="2711"/>
        <pc:sldMkLst>
          <pc:docMk/>
          <pc:sldMk cId="3574808687" sldId="257"/>
        </pc:sldMkLst>
        <pc:spChg chg="mod">
          <ac:chgData name="Song, Lixing" userId="d86a4794-d57c-4f6d-acee-3349d9d3edfc" providerId="ADAL" clId="{560DAE8F-EC11-0B4B-88CC-7E2C494E737F}" dt="2018-09-17T15:25:18.105" v="7" actId="2711"/>
          <ac:spMkLst>
            <pc:docMk/>
            <pc:sldMk cId="3574808687" sldId="257"/>
            <ac:spMk id="3" creationId="{8D7CEEFE-8275-0D41-BBA0-0AEE3FED9D3A}"/>
          </ac:spMkLst>
        </pc:spChg>
      </pc:sldChg>
      <pc:sldMasterChg chg="modSldLayout">
        <pc:chgData name="Song, Lixing" userId="d86a4794-d57c-4f6d-acee-3349d9d3edfc" providerId="ADAL" clId="{560DAE8F-EC11-0B4B-88CC-7E2C494E737F}" dt="2018-09-17T15:23:41.281" v="2" actId="1076"/>
        <pc:sldMasterMkLst>
          <pc:docMk/>
          <pc:sldMasterMk cId="949477102" sldId="2147483672"/>
        </pc:sldMasterMkLst>
        <pc:sldLayoutChg chg="addSp">
          <pc:chgData name="Song, Lixing" userId="d86a4794-d57c-4f6d-acee-3349d9d3edfc" providerId="ADAL" clId="{560DAE8F-EC11-0B4B-88CC-7E2C494E737F}" dt="2018-09-17T15:23:41.281" v="2" actId="1076"/>
          <pc:sldLayoutMkLst>
            <pc:docMk/>
            <pc:sldMasterMk cId="949477102" sldId="2147483672"/>
            <pc:sldLayoutMk cId="3698689470" sldId="2147483673"/>
          </pc:sldLayoutMkLst>
          <pc:spChg chg="add">
            <ac:chgData name="Song, Lixing" userId="d86a4794-d57c-4f6d-acee-3349d9d3edfc" providerId="ADAL" clId="{560DAE8F-EC11-0B4B-88CC-7E2C494E737F}" dt="2018-09-17T15:23:41.281" v="2" actId="1076"/>
            <ac:spMkLst>
              <pc:docMk/>
              <pc:sldMasterMk cId="949477102" sldId="2147483672"/>
              <pc:sldLayoutMk cId="3698689470" sldId="2147483673"/>
              <ac:spMk id="9" creationId="{47D94E8C-78C1-7D4E-B6E5-DE7547A8E49B}"/>
            </ac:spMkLst>
          </pc:spChg>
          <pc:picChg chg="add">
            <ac:chgData name="Song, Lixing" userId="d86a4794-d57c-4f6d-acee-3349d9d3edfc" providerId="ADAL" clId="{560DAE8F-EC11-0B4B-88CC-7E2C494E737F}" dt="2018-09-17T15:23:41.281" v="2" actId="1076"/>
            <ac:picMkLst>
              <pc:docMk/>
              <pc:sldMasterMk cId="949477102" sldId="2147483672"/>
              <pc:sldLayoutMk cId="3698689470" sldId="2147483673"/>
              <ac:picMk id="10" creationId="{F8D99126-6C23-A143-AED3-2FECD7895C68}"/>
            </ac:picMkLst>
          </pc:picChg>
        </pc:sldLayoutChg>
        <pc:sldLayoutChg chg="addSp">
          <pc:chgData name="Song, Lixing" userId="d86a4794-d57c-4f6d-acee-3349d9d3edfc" providerId="ADAL" clId="{560DAE8F-EC11-0B4B-88CC-7E2C494E737F}" dt="2018-09-17T15:23:41.281" v="2" actId="1076"/>
          <pc:sldLayoutMkLst>
            <pc:docMk/>
            <pc:sldMasterMk cId="949477102" sldId="2147483672"/>
            <pc:sldLayoutMk cId="410718566" sldId="2147483674"/>
          </pc:sldLayoutMkLst>
          <pc:spChg chg="add">
            <ac:chgData name="Song, Lixing" userId="d86a4794-d57c-4f6d-acee-3349d9d3edfc" providerId="ADAL" clId="{560DAE8F-EC11-0B4B-88CC-7E2C494E737F}" dt="2018-09-17T15:23:41.281" v="2" actId="1076"/>
            <ac:spMkLst>
              <pc:docMk/>
              <pc:sldMasterMk cId="949477102" sldId="2147483672"/>
              <pc:sldLayoutMk cId="410718566" sldId="2147483674"/>
              <ac:spMk id="8" creationId="{AA0FB82A-D375-B84C-8D2D-81B6F63E387B}"/>
            </ac:spMkLst>
          </pc:spChg>
        </pc:sldLayoutChg>
      </pc:sldMasterChg>
    </pc:docChg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298FB196-3FAE-714D-8591-2A225D8B57B4}"/>
    <pc:docChg chg="undo custSel addSld delSld modSld sldOrd">
      <pc:chgData name="Song, Lixing" userId="d86a4794-d57c-4f6d-acee-3349d9d3edfc" providerId="ADAL" clId="{298FB196-3FAE-714D-8591-2A225D8B57B4}" dt="2018-12-11T03:46:38.316" v="421" actId="20577"/>
      <pc:docMkLst>
        <pc:docMk/>
      </pc:docMkLst>
      <pc:sldChg chg="modSp del">
        <pc:chgData name="Song, Lixing" userId="d86a4794-d57c-4f6d-acee-3349d9d3edfc" providerId="ADAL" clId="{298FB196-3FAE-714D-8591-2A225D8B57B4}" dt="2018-12-11T03:26:15.476" v="15" actId="2696"/>
        <pc:sldMkLst>
          <pc:docMk/>
          <pc:sldMk cId="1395969785" sldId="263"/>
        </pc:sldMkLst>
        <pc:spChg chg="mod">
          <ac:chgData name="Song, Lixing" userId="d86a4794-d57c-4f6d-acee-3349d9d3edfc" providerId="ADAL" clId="{298FB196-3FAE-714D-8591-2A225D8B57B4}" dt="2018-12-11T03:26:08.514" v="14" actId="20577"/>
          <ac:spMkLst>
            <pc:docMk/>
            <pc:sldMk cId="1395969785" sldId="263"/>
            <ac:spMk id="2" creationId="{3EA5E550-69D0-0443-BB20-658E99D0C6AC}"/>
          </ac:spMkLst>
        </pc:spChg>
      </pc:sldChg>
      <pc:sldChg chg="modSp add">
        <pc:chgData name="Song, Lixing" userId="d86a4794-d57c-4f6d-acee-3349d9d3edfc" providerId="ADAL" clId="{298FB196-3FAE-714D-8591-2A225D8B57B4}" dt="2018-12-11T03:46:38.316" v="421" actId="20577"/>
        <pc:sldMkLst>
          <pc:docMk/>
          <pc:sldMk cId="1686276812" sldId="263"/>
        </pc:sldMkLst>
        <pc:spChg chg="mod">
          <ac:chgData name="Song, Lixing" userId="d86a4794-d57c-4f6d-acee-3349d9d3edfc" providerId="ADAL" clId="{298FB196-3FAE-714D-8591-2A225D8B57B4}" dt="2018-12-11T03:46:38.316" v="421" actId="20577"/>
          <ac:spMkLst>
            <pc:docMk/>
            <pc:sldMk cId="1686276812" sldId="263"/>
            <ac:spMk id="3" creationId="{F739B2FB-0214-634D-A542-6B3F507CA066}"/>
          </ac:spMkLst>
        </pc:spChg>
      </pc:sldChg>
      <pc:sldChg chg="modSp">
        <pc:chgData name="Song, Lixing" userId="d86a4794-d57c-4f6d-acee-3349d9d3edfc" providerId="ADAL" clId="{298FB196-3FAE-714D-8591-2A225D8B57B4}" dt="2018-12-11T03:41:16.397" v="306" actId="207"/>
        <pc:sldMkLst>
          <pc:docMk/>
          <pc:sldMk cId="1358315904" sldId="273"/>
        </pc:sldMkLst>
        <pc:spChg chg="mod">
          <ac:chgData name="Song, Lixing" userId="d86a4794-d57c-4f6d-acee-3349d9d3edfc" providerId="ADAL" clId="{298FB196-3FAE-714D-8591-2A225D8B57B4}" dt="2018-12-11T03:41:16.397" v="306" actId="207"/>
          <ac:spMkLst>
            <pc:docMk/>
            <pc:sldMk cId="1358315904" sldId="273"/>
            <ac:spMk id="125" creationId="{00000000-0000-0000-0000-000000000000}"/>
          </ac:spMkLst>
        </pc:spChg>
      </pc:sldChg>
      <pc:sldChg chg="modSp ord">
        <pc:chgData name="Song, Lixing" userId="d86a4794-d57c-4f6d-acee-3349d9d3edfc" providerId="ADAL" clId="{298FB196-3FAE-714D-8591-2A225D8B57B4}" dt="2018-12-11T03:45:49.003" v="418" actId="20577"/>
        <pc:sldMkLst>
          <pc:docMk/>
          <pc:sldMk cId="1005856104" sldId="279"/>
        </pc:sldMkLst>
        <pc:spChg chg="mod">
          <ac:chgData name="Song, Lixing" userId="d86a4794-d57c-4f6d-acee-3349d9d3edfc" providerId="ADAL" clId="{298FB196-3FAE-714D-8591-2A225D8B57B4}" dt="2018-12-11T03:45:49.003" v="418" actId="20577"/>
          <ac:spMkLst>
            <pc:docMk/>
            <pc:sldMk cId="1005856104" sldId="279"/>
            <ac:spMk id="3" creationId="{90AB6005-81CF-D445-9671-852F42F1DED0}"/>
          </ac:spMkLst>
        </pc:spChg>
      </pc:sldChg>
      <pc:sldChg chg="modSp add del">
        <pc:chgData name="Song, Lixing" userId="d86a4794-d57c-4f6d-acee-3349d9d3edfc" providerId="ADAL" clId="{298FB196-3FAE-714D-8591-2A225D8B57B4}" dt="2018-12-11T03:46:31.452" v="420" actId="2696"/>
        <pc:sldMkLst>
          <pc:docMk/>
          <pc:sldMk cId="2576199177" sldId="285"/>
        </pc:sldMkLst>
        <pc:spChg chg="mod">
          <ac:chgData name="Song, Lixing" userId="d86a4794-d57c-4f6d-acee-3349d9d3edfc" providerId="ADAL" clId="{298FB196-3FAE-714D-8591-2A225D8B57B4}" dt="2018-12-11T03:26:50.516" v="36" actId="20577"/>
          <ac:spMkLst>
            <pc:docMk/>
            <pc:sldMk cId="2576199177" sldId="285"/>
            <ac:spMk id="3" creationId="{C0EB9C12-C56E-4388-ABC2-5FE926E5A24A}"/>
          </ac:spMkLst>
        </pc:spChg>
      </pc:sldChg>
      <pc:sldChg chg="addSp modSp add">
        <pc:chgData name="Song, Lixing" userId="d86a4794-d57c-4f6d-acee-3349d9d3edfc" providerId="ADAL" clId="{298FB196-3FAE-714D-8591-2A225D8B57B4}" dt="2018-12-11T03:43:45.856" v="393" actId="207"/>
        <pc:sldMkLst>
          <pc:docMk/>
          <pc:sldMk cId="3869190038" sldId="286"/>
        </pc:sldMkLst>
        <pc:spChg chg="mod">
          <ac:chgData name="Song, Lixing" userId="d86a4794-d57c-4f6d-acee-3349d9d3edfc" providerId="ADAL" clId="{298FB196-3FAE-714D-8591-2A225D8B57B4}" dt="2018-12-11T03:27:36.894" v="82" actId="20577"/>
          <ac:spMkLst>
            <pc:docMk/>
            <pc:sldMk cId="3869190038" sldId="286"/>
            <ac:spMk id="2" creationId="{6341BF9B-64C2-3B42-BE74-457BB1B114AD}"/>
          </ac:spMkLst>
        </pc:spChg>
        <pc:spChg chg="mod">
          <ac:chgData name="Song, Lixing" userId="d86a4794-d57c-4f6d-acee-3349d9d3edfc" providerId="ADAL" clId="{298FB196-3FAE-714D-8591-2A225D8B57B4}" dt="2018-12-11T03:43:45.856" v="393" actId="207"/>
          <ac:spMkLst>
            <pc:docMk/>
            <pc:sldMk cId="3869190038" sldId="286"/>
            <ac:spMk id="3" creationId="{7FEE232E-C153-8445-BDBB-56506E8F4643}"/>
          </ac:spMkLst>
        </pc:spChg>
        <pc:spChg chg="add mod">
          <ac:chgData name="Song, Lixing" userId="d86a4794-d57c-4f6d-acee-3349d9d3edfc" providerId="ADAL" clId="{298FB196-3FAE-714D-8591-2A225D8B57B4}" dt="2018-12-11T03:42:34.619" v="314" actId="207"/>
          <ac:spMkLst>
            <pc:docMk/>
            <pc:sldMk cId="3869190038" sldId="286"/>
            <ac:spMk id="4" creationId="{537E40AD-6790-F045-BA7B-FE88C8599193}"/>
          </ac:spMkLst>
        </pc:spChg>
      </pc:sldChg>
      <pc:sldChg chg="modSp add">
        <pc:chgData name="Song, Lixing" userId="d86a4794-d57c-4f6d-acee-3349d9d3edfc" providerId="ADAL" clId="{298FB196-3FAE-714D-8591-2A225D8B57B4}" dt="2018-12-11T03:33:10.949" v="275" actId="2711"/>
        <pc:sldMkLst>
          <pc:docMk/>
          <pc:sldMk cId="2278261511" sldId="287"/>
        </pc:sldMkLst>
        <pc:spChg chg="mod">
          <ac:chgData name="Song, Lixing" userId="d86a4794-d57c-4f6d-acee-3349d9d3edfc" providerId="ADAL" clId="{298FB196-3FAE-714D-8591-2A225D8B57B4}" dt="2018-12-11T03:32:39.810" v="221" actId="20577"/>
          <ac:spMkLst>
            <pc:docMk/>
            <pc:sldMk cId="2278261511" sldId="287"/>
            <ac:spMk id="2" creationId="{A7E5C507-C2A0-7C4D-A6D6-801C710678C9}"/>
          </ac:spMkLst>
        </pc:spChg>
        <pc:spChg chg="mod">
          <ac:chgData name="Song, Lixing" userId="d86a4794-d57c-4f6d-acee-3349d9d3edfc" providerId="ADAL" clId="{298FB196-3FAE-714D-8591-2A225D8B57B4}" dt="2018-12-11T03:33:10.949" v="275" actId="2711"/>
          <ac:spMkLst>
            <pc:docMk/>
            <pc:sldMk cId="2278261511" sldId="287"/>
            <ac:spMk id="3" creationId="{5394C903-6C49-564D-90D5-AFF3E07DC98E}"/>
          </ac:spMkLst>
        </pc:spChg>
      </pc:sldChg>
    </pc:docChg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42DA09C2-6FA5-CA47-AFC9-CB35D7569375}"/>
    <pc:docChg chg="undo redo custSel addSld delSld modSld">
      <pc:chgData name="Song, Lixing" userId="d86a4794-d57c-4f6d-acee-3349d9d3edfc" providerId="ADAL" clId="{42DA09C2-6FA5-CA47-AFC9-CB35D7569375}" dt="2018-10-01T13:57:38.606" v="225" actId="2696"/>
      <pc:docMkLst>
        <pc:docMk/>
      </pc:docMkLst>
      <pc:sldChg chg="delSp modSp">
        <pc:chgData name="Song, Lixing" userId="d86a4794-d57c-4f6d-acee-3349d9d3edfc" providerId="ADAL" clId="{42DA09C2-6FA5-CA47-AFC9-CB35D7569375}" dt="2018-09-28T19:46:27.572" v="15" actId="1076"/>
        <pc:sldMkLst>
          <pc:docMk/>
          <pc:sldMk cId="1358315904" sldId="273"/>
        </pc:sldMkLst>
        <pc:spChg chg="del">
          <ac:chgData name="Song, Lixing" userId="d86a4794-d57c-4f6d-acee-3349d9d3edfc" providerId="ADAL" clId="{42DA09C2-6FA5-CA47-AFC9-CB35D7569375}" dt="2018-09-28T19:45:34.645" v="1" actId="478"/>
          <ac:spMkLst>
            <pc:docMk/>
            <pc:sldMk cId="1358315904" sldId="273"/>
            <ac:spMk id="2" creationId="{D9C00086-EC4C-4C98-8223-76B40F2A1E9F}"/>
          </ac:spMkLst>
        </pc:spChg>
        <pc:spChg chg="del">
          <ac:chgData name="Song, Lixing" userId="d86a4794-d57c-4f6d-acee-3349d9d3edfc" providerId="ADAL" clId="{42DA09C2-6FA5-CA47-AFC9-CB35D7569375}" dt="2018-09-28T19:45:31.951" v="0" actId="478"/>
          <ac:spMkLst>
            <pc:docMk/>
            <pc:sldMk cId="1358315904" sldId="273"/>
            <ac:spMk id="3" creationId="{04CF9A10-EB64-4594-B541-FB5CB1F9E0CD}"/>
          </ac:spMkLst>
        </pc:spChg>
        <pc:spChg chg="mod">
          <ac:chgData name="Song, Lixing" userId="d86a4794-d57c-4f6d-acee-3349d9d3edfc" providerId="ADAL" clId="{42DA09C2-6FA5-CA47-AFC9-CB35D7569375}" dt="2018-09-28T19:45:45.028" v="3" actId="207"/>
          <ac:spMkLst>
            <pc:docMk/>
            <pc:sldMk cId="1358315904" sldId="273"/>
            <ac:spMk id="124" creationId="{00000000-0000-0000-0000-000000000000}"/>
          </ac:spMkLst>
        </pc:spChg>
        <pc:spChg chg="mod">
          <ac:chgData name="Song, Lixing" userId="d86a4794-d57c-4f6d-acee-3349d9d3edfc" providerId="ADAL" clId="{42DA09C2-6FA5-CA47-AFC9-CB35D7569375}" dt="2018-09-28T19:46:27.572" v="15" actId="1076"/>
          <ac:spMkLst>
            <pc:docMk/>
            <pc:sldMk cId="1358315904" sldId="273"/>
            <ac:spMk id="125" creationId="{00000000-0000-0000-0000-000000000000}"/>
          </ac:spMkLst>
        </pc:spChg>
      </pc:sldChg>
      <pc:sldChg chg="modSp add">
        <pc:chgData name="Song, Lixing" userId="d86a4794-d57c-4f6d-acee-3349d9d3edfc" providerId="ADAL" clId="{42DA09C2-6FA5-CA47-AFC9-CB35D7569375}" dt="2018-10-01T13:54:42.184" v="153" actId="255"/>
        <pc:sldMkLst>
          <pc:docMk/>
          <pc:sldMk cId="1005856104" sldId="279"/>
        </pc:sldMkLst>
        <pc:spChg chg="mod">
          <ac:chgData name="Song, Lixing" userId="d86a4794-d57c-4f6d-acee-3349d9d3edfc" providerId="ADAL" clId="{42DA09C2-6FA5-CA47-AFC9-CB35D7569375}" dt="2018-10-01T13:54:13.827" v="133" actId="207"/>
          <ac:spMkLst>
            <pc:docMk/>
            <pc:sldMk cId="1005856104" sldId="279"/>
            <ac:spMk id="2" creationId="{FD87724A-7CE1-684B-A23C-20487BADB7DC}"/>
          </ac:spMkLst>
        </pc:spChg>
        <pc:spChg chg="mod">
          <ac:chgData name="Song, Lixing" userId="d86a4794-d57c-4f6d-acee-3349d9d3edfc" providerId="ADAL" clId="{42DA09C2-6FA5-CA47-AFC9-CB35D7569375}" dt="2018-10-01T13:54:42.184" v="153" actId="255"/>
          <ac:spMkLst>
            <pc:docMk/>
            <pc:sldMk cId="1005856104" sldId="279"/>
            <ac:spMk id="3" creationId="{90AB6005-81CF-D445-9671-852F42F1DED0}"/>
          </ac:spMkLst>
        </pc:spChg>
      </pc:sldChg>
    </pc:docChg>
  </pc:docChgLst>
  <pc:docChgLst>
    <pc:chgData name="Song, Lixing" userId="d86a4794-d57c-4f6d-acee-3349d9d3edfc" providerId="ADAL" clId="{4652ED7C-E98C-4DB7-8D82-8FEBFB500075}"/>
    <pc:docChg chg="modSld">
      <pc:chgData name="Song, Lixing" userId="d86a4794-d57c-4f6d-acee-3349d9d3edfc" providerId="ADAL" clId="{4652ED7C-E98C-4DB7-8D82-8FEBFB500075}" dt="2018-12-11T19:16:11.777" v="22" actId="207"/>
      <pc:docMkLst>
        <pc:docMk/>
      </pc:docMkLst>
      <pc:sldChg chg="modSp">
        <pc:chgData name="Song, Lixing" userId="d86a4794-d57c-4f6d-acee-3349d9d3edfc" providerId="ADAL" clId="{4652ED7C-E98C-4DB7-8D82-8FEBFB500075}" dt="2018-12-11T18:45:16.498" v="11" actId="20577"/>
        <pc:sldMkLst>
          <pc:docMk/>
          <pc:sldMk cId="3574808687" sldId="257"/>
        </pc:sldMkLst>
        <pc:spChg chg="mod">
          <ac:chgData name="Song, Lixing" userId="d86a4794-d57c-4f6d-acee-3349d9d3edfc" providerId="ADAL" clId="{4652ED7C-E98C-4DB7-8D82-8FEBFB500075}" dt="2018-12-11T18:45:16.498" v="11" actId="20577"/>
          <ac:spMkLst>
            <pc:docMk/>
            <pc:sldMk cId="3574808687" sldId="257"/>
            <ac:spMk id="3" creationId="{8D7CEEFE-8275-0D41-BBA0-0AEE3FED9D3A}"/>
          </ac:spMkLst>
        </pc:spChg>
      </pc:sldChg>
      <pc:sldChg chg="addSp modSp">
        <pc:chgData name="Song, Lixing" userId="d86a4794-d57c-4f6d-acee-3349d9d3edfc" providerId="ADAL" clId="{4652ED7C-E98C-4DB7-8D82-8FEBFB500075}" dt="2018-12-11T18:53:42.427" v="14" actId="1076"/>
        <pc:sldMkLst>
          <pc:docMk/>
          <pc:sldMk cId="279915562" sldId="284"/>
        </pc:sldMkLst>
        <pc:picChg chg="add mod">
          <ac:chgData name="Song, Lixing" userId="d86a4794-d57c-4f6d-acee-3349d9d3edfc" providerId="ADAL" clId="{4652ED7C-E98C-4DB7-8D82-8FEBFB500075}" dt="2018-12-11T18:53:42.427" v="14" actId="1076"/>
          <ac:picMkLst>
            <pc:docMk/>
            <pc:sldMk cId="279915562" sldId="284"/>
            <ac:picMk id="4" creationId="{80BC94B4-884D-4AEC-8D46-C63C0AF123D0}"/>
          </ac:picMkLst>
        </pc:picChg>
      </pc:sldChg>
      <pc:sldChg chg="modSp">
        <pc:chgData name="Song, Lixing" userId="d86a4794-d57c-4f6d-acee-3349d9d3edfc" providerId="ADAL" clId="{4652ED7C-E98C-4DB7-8D82-8FEBFB500075}" dt="2018-12-11T19:16:11.777" v="22" actId="207"/>
        <pc:sldMkLst>
          <pc:docMk/>
          <pc:sldMk cId="2576199177" sldId="285"/>
        </pc:sldMkLst>
        <pc:spChg chg="mod">
          <ac:chgData name="Song, Lixing" userId="d86a4794-d57c-4f6d-acee-3349d9d3edfc" providerId="ADAL" clId="{4652ED7C-E98C-4DB7-8D82-8FEBFB500075}" dt="2018-12-11T19:16:11.777" v="22" actId="207"/>
          <ac:spMkLst>
            <pc:docMk/>
            <pc:sldMk cId="2576199177" sldId="285"/>
            <ac:spMk id="3" creationId="{C0EB9C12-C56E-4388-ABC2-5FE926E5A24A}"/>
          </ac:spMkLst>
        </pc:spChg>
      </pc:sldChg>
      <pc:sldChg chg="modSp">
        <pc:chgData name="Song, Lixing" userId="d86a4794-d57c-4f6d-acee-3349d9d3edfc" providerId="ADAL" clId="{4652ED7C-E98C-4DB7-8D82-8FEBFB500075}" dt="2018-12-11T18:56:34.688" v="18" actId="20577"/>
        <pc:sldMkLst>
          <pc:docMk/>
          <pc:sldMk cId="2278261511" sldId="287"/>
        </pc:sldMkLst>
        <pc:spChg chg="mod">
          <ac:chgData name="Song, Lixing" userId="d86a4794-d57c-4f6d-acee-3349d9d3edfc" providerId="ADAL" clId="{4652ED7C-E98C-4DB7-8D82-8FEBFB500075}" dt="2018-12-11T18:56:34.688" v="18" actId="20577"/>
          <ac:spMkLst>
            <pc:docMk/>
            <pc:sldMk cId="2278261511" sldId="287"/>
            <ac:spMk id="3" creationId="{5394C903-6C49-564D-90D5-AFF3E07DC9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A message passing facility provides at least two operations (primitives):  send and receive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The send and receive primitives are system calls  because the message passing facility is provided by the OS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Send: sends a message to a given destination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Receive:  receives a message from a given source or from ANY source if the receiver does not care.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If no message is available the receiver can block until one arrives.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Messages can have fixed sizes or variable sizes.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2D5FA75-2901-433D-A6D7-AAFC20531C5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57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CSSE 332</a:t>
            </a:r>
            <a:br>
              <a:rPr lang="en-US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Inter-Process </a:t>
            </a:r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Tuesday, December 11, 2018</a:t>
            </a:fld>
            <a:endParaRPr lang="en-US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79231" y="211135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Message Passing</a:t>
            </a:r>
            <a:endParaRPr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79230" y="1494693"/>
            <a:ext cx="10055469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Clr>
                <a:srgbClr val="751F1C"/>
              </a:buClr>
              <a:buFont typeface="Wingdings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Allows processes to communicate and to synchronize their activities without having to share the same address space </a:t>
            </a:r>
          </a:p>
          <a:p>
            <a:pPr marL="457200" indent="-457200">
              <a:lnSpc>
                <a:spcPct val="100000"/>
              </a:lnSpc>
              <a:buClr>
                <a:srgbClr val="751F1C"/>
              </a:buClr>
              <a:buFont typeface="Wingdings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It requires certain communication link, e.g.,</a:t>
            </a:r>
          </a:p>
          <a:p>
            <a:pPr marL="914400" lvl="1" indent="-457200">
              <a:buClr>
                <a:srgbClr val="751F1C"/>
              </a:buClr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Share memory</a:t>
            </a:r>
          </a:p>
          <a:p>
            <a:pPr marL="914400" lvl="1" indent="-457200">
              <a:buClr>
                <a:srgbClr val="751F1C"/>
              </a:buClr>
              <a:buFont typeface="Wingdings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Network</a:t>
            </a:r>
            <a:endParaRPr sz="2400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marL="457200" indent="-457200">
              <a:buClr>
                <a:srgbClr val="751F1C"/>
              </a:buClr>
              <a:buFont typeface="Wingdings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Methods: </a:t>
            </a:r>
            <a:r>
              <a:rPr lang="en-US" sz="3200" dirty="0">
                <a:solidFill>
                  <a:schemeClr val="accent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socket</a:t>
            </a:r>
            <a:r>
              <a:rPr lang="en-US" sz="32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sz="3200" dirty="0">
                <a:solidFill>
                  <a:schemeClr val="accent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pipe</a:t>
            </a:r>
            <a:r>
              <a:rPr lang="en-US" sz="32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, etc.</a:t>
            </a:r>
          </a:p>
          <a:p>
            <a:pPr marL="457200" indent="-457200">
              <a:lnSpc>
                <a:spcPct val="100000"/>
              </a:lnSpc>
              <a:buClr>
                <a:srgbClr val="751F1C"/>
              </a:buClr>
              <a:buFont typeface="Wingdings" pitchFamily="2" charset="2"/>
              <a:buChar char="q"/>
            </a:pPr>
            <a:endParaRPr lang="en-US" sz="3200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751F1C"/>
              </a:buClr>
            </a:pPr>
            <a:r>
              <a:rPr lang="en-US" sz="32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	</a:t>
            </a:r>
          </a:p>
          <a:p>
            <a:pPr marL="457200" indent="-457200">
              <a:lnSpc>
                <a:spcPct val="100000"/>
              </a:lnSpc>
              <a:buClr>
                <a:srgbClr val="751F1C"/>
              </a:buClr>
              <a:buFont typeface="Wingdings" pitchFamily="2" charset="2"/>
              <a:buChar char="q"/>
            </a:pPr>
            <a:endParaRPr lang="en-US" sz="3200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	</a:t>
            </a:r>
            <a:endParaRPr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5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BF9B-64C2-3B42-BE74-457BB1B1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</a:rPr>
              <a:t>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232E-C153-8445-BDBB-56506E8F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address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address</a:t>
            </a:r>
          </a:p>
          <a:p>
            <a:pPr lvl="1"/>
            <a:r>
              <a:rPr lang="en-US" dirty="0"/>
              <a:t>Send to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queue</a:t>
            </a:r>
            <a:r>
              <a:rPr lang="en-US" dirty="0"/>
              <a:t> (i.e.,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mailbox</a:t>
            </a:r>
            <a:r>
              <a:rPr lang="en-US" dirty="0"/>
              <a:t>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37E40AD-6790-F045-BA7B-FE88C8599193}"/>
              </a:ext>
            </a:extLst>
          </p:cNvPr>
          <p:cNvSpPr/>
          <p:nvPr/>
        </p:nvSpPr>
        <p:spPr>
          <a:xfrm>
            <a:off x="2101063" y="2412565"/>
            <a:ext cx="4570560" cy="637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 (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message)</a:t>
            </a:r>
            <a:endParaRPr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 (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message)</a:t>
            </a:r>
            <a:endParaRPr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9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724A-7CE1-684B-A23C-20487BAD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6005-81CF-D445-9671-852F42F1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Synchronous</a:t>
            </a:r>
            <a:endParaRPr lang="en-US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Block – wait until message delivered.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Asynchronous</a:t>
            </a:r>
            <a:endParaRPr lang="en-US" sz="2800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Non-block – no wait.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Buffered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Unbuffered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E550-69D0-0443-BB20-658E99D0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Message Passing: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B2FB-0214-634D-A542-6B3F507C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5216288"/>
            <a:ext cx="10515600" cy="1123950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3074" name="Picture 2" descr="https://cdncontribute.geeksforgeeks.org/wp-content/uploads/Process.jpg">
            <a:extLst>
              <a:ext uri="{FF2B5EF4-FFF2-40B4-BE49-F238E27FC236}">
                <a16:creationId xmlns:a16="http://schemas.microsoft.com/office/drawing/2014/main" id="{3540FA90-438D-47A4-AE7D-2E39978F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062163"/>
            <a:ext cx="37338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5B4D37-FBB0-411E-8CFD-68FCF830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90688"/>
            <a:ext cx="7244615" cy="332398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pipe(int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fds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[2]);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Parameters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will be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(file descriptor) for the read end of pipe.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will be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the write end of pipe.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Returns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0 on Success.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on error.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7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BAAA-871C-4D85-8475-5FF58E10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9C12-C56E-4388-ABC2-5FE926E5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Check the example code in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  <a:cs typeface="+mn-ea"/>
                <a:sym typeface="Calibri" panose="020F0502020204030204" pitchFamily="34" charset="0"/>
              </a:rPr>
              <a:t>pipes_example.c</a:t>
            </a:r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, then use pipes to redo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  <a:cs typeface="+mn-ea"/>
                <a:sym typeface="Calibri" panose="020F0502020204030204" pitchFamily="34" charset="0"/>
              </a:rPr>
              <a:t>factoring_mp.c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  <a:cs typeface="+mn-ea"/>
              <a:sym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9EBD-92D0-284E-9B19-FF31400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EEFE-8275-0D41-BBA0-0AEE3FED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How processes communicate with each other?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Share Memory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35748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86B1-9136-A24F-87EE-37BF6A47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Why processes need to communicate</a:t>
            </a:r>
          </a:p>
        </p:txBody>
      </p:sp>
      <p:pic>
        <p:nvPicPr>
          <p:cNvPr id="1026" name="Picture 2" descr="Image result for enlighten me meme">
            <a:extLst>
              <a:ext uri="{FF2B5EF4-FFF2-40B4-BE49-F238E27FC236}">
                <a16:creationId xmlns:a16="http://schemas.microsoft.com/office/drawing/2014/main" id="{C0BDB8E4-99AE-4D6C-810A-9A5475EE00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2082800"/>
            <a:ext cx="4111625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0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10B0-C740-0D4F-9298-4B0A10C1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IPC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E690-597C-9D4F-8E08-C480FFF4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Shared memory</a:t>
            </a:r>
          </a:p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Message passing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BA0E6-2E5B-7F4A-886C-085427905B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3880" y="2216870"/>
            <a:ext cx="6627960" cy="41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E293-F333-4D5D-97E8-01E9AAA8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0AB4-3267-4DD1-AF67-95DB0DE8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138"/>
            <a:ext cx="10515600" cy="514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Both write/read things on memory</a:t>
            </a:r>
          </a:p>
          <a:p>
            <a:r>
              <a:rPr lang="en-US" dirty="0">
                <a:ea typeface="+mn-lt"/>
                <a:cs typeface="+mn-lt"/>
              </a:rPr>
              <a:t>BUT it's usually quite nice to have the OS manage things</a:t>
            </a:r>
          </a:p>
        </p:txBody>
      </p:sp>
      <p:pic>
        <p:nvPicPr>
          <p:cNvPr id="2050" name="Picture 2" descr="message passing model of process communication">
            <a:extLst>
              <a:ext uri="{FF2B5EF4-FFF2-40B4-BE49-F238E27FC236}">
                <a16:creationId xmlns:a16="http://schemas.microsoft.com/office/drawing/2014/main" id="{9CA2DB31-425D-421F-8F73-45EFA6E11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8217"/>
            <a:ext cx="60769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ared Memory Model in OS">
            <a:extLst>
              <a:ext uri="{FF2B5EF4-FFF2-40B4-BE49-F238E27FC236}">
                <a16:creationId xmlns:a16="http://schemas.microsoft.com/office/drawing/2014/main" id="{6FA1318D-FCB7-443A-987E-D308E362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27" y="2927960"/>
            <a:ext cx="60674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2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7E64-A2BC-4010-A53E-6E0F8858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8718-A047-4E97-952F-883683AD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  <a:p>
            <a:pPr lvl="1"/>
            <a:r>
              <a:rPr lang="en-US" dirty="0"/>
              <a:t>Quick and efficient</a:t>
            </a:r>
          </a:p>
          <a:p>
            <a:pPr lvl="1"/>
            <a:r>
              <a:rPr lang="en-US" dirty="0"/>
              <a:t>Easy to mess up due to concurrency issues</a:t>
            </a:r>
          </a:p>
          <a:p>
            <a:pPr lvl="1"/>
            <a:endParaRPr lang="en-US" dirty="0"/>
          </a:p>
          <a:p>
            <a:r>
              <a:rPr lang="en-US" dirty="0"/>
              <a:t>Message Passing</a:t>
            </a:r>
          </a:p>
          <a:p>
            <a:pPr lvl="1"/>
            <a:r>
              <a:rPr lang="en-US" dirty="0"/>
              <a:t>Overhead to construct a message and manage the queue</a:t>
            </a:r>
          </a:p>
          <a:p>
            <a:pPr lvl="1"/>
            <a:r>
              <a:rPr lang="en-US" dirty="0"/>
              <a:t>More reliable with more processes.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C94B4-884D-4AEC-8D46-C63C0AF123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80010" y="1223095"/>
            <a:ext cx="3573790" cy="22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825-E78C-C947-9D07-CFB6F8B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EA4C-3E47-AF43-9FC2-7257B630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Establish a region of shared memory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Both processes can read or write data in shared memory region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Calibri" panose="020F0502020204030204" pitchFamily="34" charset="0"/>
              </a:rPr>
              <a:t>OS has no control over this memory</a:t>
            </a:r>
          </a:p>
          <a:p>
            <a:pPr lvl="1"/>
            <a:endParaRPr lang="en-US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9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CFFD-47A7-4FB4-AE5C-0EDDAF2C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memory: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mmap</a:t>
            </a: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5EC8-77F8-4E3D-8ED6-A6E95FF1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FFAC6-43DC-449D-AC18-3D3C0213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03651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507-C2A0-7C4D-A6D6-801C7106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memory: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C903-6C49-564D-90D5-AFF3E07D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>
                <a:solidFill>
                  <a:schemeClr val="accent1"/>
                </a:solidFill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factoring_shm.c</a:t>
            </a:r>
            <a:r>
              <a:rPr lang="en-US" dirty="0">
                <a:solidFill>
                  <a:schemeClr val="accent1"/>
                </a:solidFill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</a:t>
            </a:r>
            <a:r>
              <a:rPr lang="en-US" dirty="0"/>
              <a:t>using share memory.</a:t>
            </a:r>
          </a:p>
        </p:txBody>
      </p:sp>
    </p:spTree>
    <p:extLst>
      <p:ext uri="{BB962C8B-B14F-4D97-AF65-F5344CB8AC3E}">
        <p14:creationId xmlns:p14="http://schemas.microsoft.com/office/powerpoint/2010/main" val="2278261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None&quot;,&quot;HeaderHeight&quot;:0.0,&quot;TopMargin&quot;:0.0,&quot;FooterHeight&quot;:0.0,&quot;BottomMargin&quot;:0.0,&quot;SideMargin&quot;:0.0,&quot;IntervalMargin&quot;:0.0,&quot;Id&quot;:null,&quot;SettingType&quot;:&quot;System&quot;}"/>
</p:tagLst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3fg1fdr">
      <a:majorFont>
        <a:latin typeface="+mn-lt" panose="020F0302020204030204"/>
        <a:ea typeface="+mn-ea"/>
        <a:cs typeface=""/>
      </a:majorFont>
      <a:minorFont>
        <a:latin typeface="+mn-lt" panose="020F0502020204030204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8232</TotalTime>
  <Words>375</Words>
  <Application>Microsoft Office PowerPoint</Application>
  <PresentationFormat>Widescreen</PresentationFormat>
  <Paragraphs>79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Anonymous Pro for Powerline</vt:lpstr>
      <vt:lpstr>Microsoft YaHei</vt:lpstr>
      <vt:lpstr>ＭＳ Ｐゴシック</vt:lpstr>
      <vt:lpstr>Anonymice Powerline</vt:lpstr>
      <vt:lpstr>Arial</vt:lpstr>
      <vt:lpstr>Calibri</vt:lpstr>
      <vt:lpstr>Consolas</vt:lpstr>
      <vt:lpstr>Times New Roman</vt:lpstr>
      <vt:lpstr>Wingdings</vt:lpstr>
      <vt:lpstr>rose_themed</vt:lpstr>
      <vt:lpstr>CSSE 332 Inter-Process Communication</vt:lpstr>
      <vt:lpstr>Outline</vt:lpstr>
      <vt:lpstr>Why processes need to communicate</vt:lpstr>
      <vt:lpstr>IPC mechanism</vt:lpstr>
      <vt:lpstr>Similarity</vt:lpstr>
      <vt:lpstr>Difference</vt:lpstr>
      <vt:lpstr>Shared Memory</vt:lpstr>
      <vt:lpstr>Shared memory: mmap</vt:lpstr>
      <vt:lpstr>Share memory: activity</vt:lpstr>
      <vt:lpstr>PowerPoint Presentation</vt:lpstr>
      <vt:lpstr>Addressing</vt:lpstr>
      <vt:lpstr>Synchronization</vt:lpstr>
      <vt:lpstr>Message Passing: pipe</vt:lpstr>
      <vt:lpstr>Message passing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26</cp:revision>
  <cp:lastPrinted>2018-08-28T17:03:11Z</cp:lastPrinted>
  <dcterms:created xsi:type="dcterms:W3CDTF">2018-07-09T21:38:51Z</dcterms:created>
  <dcterms:modified xsi:type="dcterms:W3CDTF">2018-12-11T19:16:13Z</dcterms:modified>
</cp:coreProperties>
</file>