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/>
    <p:restoredTop sz="79394"/>
  </p:normalViewPr>
  <p:slideViewPr>
    <p:cSldViewPr snapToGrid="0" snapToObjects="1">
      <p:cViewPr varScale="1">
        <p:scale>
          <a:sx n="138" d="100"/>
          <a:sy n="138" d="100"/>
        </p:scale>
        <p:origin x="3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16DE44-A5FA-4646-8771-2D77F41CCF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[Open my Introtome file]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Programmer would have to be intimately familiar with how the hardware works.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too many different hardware platforms to be intimately knowledgeable of.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Applications would be very large because they would have to contain all hardware drivers.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Without processes, not much can happen to leverage CPU usage.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Processes allow system to efficiently share and manage resources.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notion of processes is necessary for running more than one executables on a uniprocessor system.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sure to defragment your hard drive, backup your data, and reserve about 40GB of hard disk space for Ubuntu installation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24EB7B7-3418-4166-B4B0-581B010B73CA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18D92D-8EBF-4E3A-B132-1AC7C9EEEF42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8EB1B65-98B7-4843-8978-26FE65D51143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7F96DF-17CC-4FDD-9A0E-EF7193486BC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828800"/>
            <a:ext cx="8228520" cy="177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Course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1880" y="3705480"/>
            <a:ext cx="822384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CSSE 332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Operating Systems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Rose-Hulman Institute of Technology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Intro to Course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Survey of Operating Systems concepts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Several chapters in Text (12)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Lots of programming in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Programming lab each week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1 bigger team project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Course Mechanics: Schedule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When is Homework 1 due again?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What resources are we using today?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What topics are we covering today?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What time of day is each assignment due?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Today’s content: Intro to OS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Computer platform consists of a collection of hardware resources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Computer applications are developed to perform some task using those resources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Inefficient for applications to be written directly for a given hardware platform, why?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How does an OS Help?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Operating system provides a convenient to use, feature rich, secure, and </a:t>
            </a:r>
            <a:r>
              <a:rPr lang="en-US" sz="32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consistent interface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 for applications to use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OS provides a </a:t>
            </a:r>
            <a:r>
              <a:rPr lang="en-US" sz="32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uniform, abstract representation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 of resources that can be requested and accessed by application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Fundamental job of modern OS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The fundamental task of any modern operating system is </a:t>
            </a:r>
            <a:r>
              <a:rPr lang="en-US" sz="32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process management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OS must: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Allocate resources to processes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Enable processes to share and exchange info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Protect the resources of a process from other processes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2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Enable synchronization among processes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5B9BD5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process is a program in execution; process execution progresses in sequential fashion. Can be characterized by its trace.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process requires resources, which are managed by the operating system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OS interleaves the execution of several processes to maximize processor utilization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OS supports Inter-Process Communication (</a:t>
            </a:r>
            <a:r>
              <a:rPr lang="en-US" sz="2800" b="1" i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IPC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) and user creation of processes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Agenda for rest of week	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Basic intro to LINUX and 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Complete LINUX installation by Tuesday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Complete Pointer Practice Assignment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User Space Threading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ade Gothic LT Std"/>
              </a:rPr>
              <a:t>Read chapters 1 and 3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396</Words>
  <Application>Microsoft Macintosh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DejaVu Sans</vt:lpstr>
      <vt:lpstr>Symbol</vt:lpstr>
      <vt:lpstr>Times New Roman</vt:lpstr>
      <vt:lpstr>Trade Gothic LT Std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5</cp:revision>
  <dcterms:modified xsi:type="dcterms:W3CDTF">2018-03-05T14:36:03Z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