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78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79854"/>
  </p:normalViewPr>
  <p:slideViewPr>
    <p:cSldViewPr snapToGrid="0" snapToObjects="1">
      <p:cViewPr varScale="1">
        <p:scale>
          <a:sx n="93" d="100"/>
          <a:sy n="93" d="100"/>
        </p:scale>
        <p:origin x="2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0798597-C212-41EB-B606-C8A1E267ABB6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E38E1F1B-C1B9-4206-A249-D451C987527F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E318F1A-0274-4A88-B8B4-09079B03357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Each user thread is mapped to a kernel thread </a:t>
            </a:r>
          </a:p>
          <a:p>
            <a:endParaRPr lang="en-US" dirty="0">
              <a:cs typeface="Arial"/>
            </a:endParaRPr>
          </a:p>
          <a:p>
            <a:r>
              <a:rPr lang="en-US" dirty="0"/>
              <a:t>True parallelism</a:t>
            </a:r>
            <a:endParaRPr dirty="0">
              <a:cs typeface="Arial"/>
            </a:endParaRPr>
          </a:p>
          <a:p>
            <a:endParaRPr lang="en-US" dirty="0"/>
          </a:p>
          <a:p>
            <a:r>
              <a:rPr lang="en-US" dirty="0"/>
              <a:t>LINUX threads are not the same as POSIX threads </a:t>
            </a:r>
          </a:p>
          <a:p>
            <a:endParaRPr lang="en-US" dirty="0">
              <a:cs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ECEBD03-638D-4479-B501-6C534E92F2D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Only drawback:  creating a user thread requires the overhead of creating a kernel thread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365A27F-3590-4FB8-B0DD-583BA63449B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40A46C69-76C2-4B12-8190-437596ED38C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0B1A08F-E9B4-4AF6-933B-E65173144D7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7D49F78-BD61-40BD-92BD-F48C0627ECA3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A traditional process has a single thread of control.</a:t>
            </a:r>
            <a:endParaRPr dirty="0"/>
          </a:p>
          <a:p>
            <a:endParaRPr dirty="0"/>
          </a:p>
          <a:p>
            <a:r>
              <a:rPr lang="en-US" dirty="0"/>
              <a:t>If a process has more than one threads of control, it can perform multiple tasks at a time.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FE931EC-08AE-4DA3-8DCD-FB1524E9CA4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5946F94-3E07-4176-B25D-41C7E6458032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 dirty="0"/>
              <a:t>Do think-pair-share on why these are challenges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/>
              <a:t>Examining app to find areas that can be divided into separate, concurrent tasks that can run on individual cores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/>
              <a:t>Ensuring that tasks do equal work of equal value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/>
              <a:t>Data accessed and manipulated by tasks must be divided to run on separate cores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/>
              <a:t>Does one task depend on data from another task?  The tasks must be synchronized in this case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/>
              <a:t>Different execution paths --- testing and debugging inherently more difficult.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2B6A193-D2AC-4B22-B0AB-9B4CB7B88D81}" type="slidenum"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main thread waits for requests from clients, creates thread to service request, and resumes waiting for requests.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BD18D1A-5AD7-4260-BC94-DE161C572B2C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Threading model supported by the kernel.  Needed for true parallelism on multiple CPUs.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EDF458D-182D-4906-9C9A-6E531B65413E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Multithreading models answer the question of how do we map user threads to kernel threads in order to experience parallelism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FA729AB-157F-4230-96C0-7BD3EAFE7FA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Thread management is done by thread library in user space.  Efficient thread management but no parallelism. If thread blocks, process blocks.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CE09806-5BF6-4C43-8765-C9A54A2AC52C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Thread management is done by thread library in user space.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7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6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28800"/>
            <a:ext cx="8228520" cy="1770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111111"/>
                </a:solidFill>
                <a:latin typeface="Trade Gothic LT Std"/>
              </a:rPr>
              <a:t>Kernel-space &amp; User-space threads</a:t>
            </a:r>
            <a:endParaRPr dirty="0"/>
          </a:p>
        </p:txBody>
      </p:sp>
      <p:sp>
        <p:nvSpPr>
          <p:cNvPr id="114" name="CustomShape 2"/>
          <p:cNvSpPr/>
          <p:nvPr/>
        </p:nvSpPr>
        <p:spPr>
          <a:xfrm>
            <a:off x="461880" y="3705480"/>
            <a:ext cx="8223840" cy="1751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Multithreading Models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Many-to-One</a:t>
            </a: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One-to-One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Many-to-Many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Many-to-One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Many user-level threads mapped to single kernel thread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Examples:</a:t>
            </a:r>
            <a:endParaRPr dirty="0">
              <a:solidFill>
                <a:srgbClr val="000000"/>
              </a:solidFill>
            </a:endParaRPr>
          </a:p>
          <a:p>
            <a:pPr marL="914400" lvl="1" indent="-457200"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Your user-space thread library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Solaris Green Threads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GNU Portable Threads</a:t>
            </a:r>
            <a:endParaRPr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Many-to-One Model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3880" y="1762200"/>
            <a:ext cx="4799520" cy="4713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Arial"/>
              </a:rPr>
              <a:t>One-to-One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Each user-level thread maps to kernel thread</a:t>
            </a:r>
            <a:endParaRPr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Examples</a:t>
            </a:r>
            <a:endParaRPr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Windows NT/XP/2000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Linux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Solaris 9 and later</a:t>
            </a:r>
            <a:endParaRPr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One-to-one Model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57240" y="2225520"/>
            <a:ext cx="7474320" cy="2954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Many-to-Many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74640"/>
            <a:ext cx="8228520" cy="4443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Allows many user level threads to be mapped to many kernel threads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Allows the operating system to create a sufficient number of kernel threads</a:t>
            </a:r>
            <a:endParaRPr sz="2800" dirty="0">
              <a:solidFill>
                <a:srgbClr val="000000"/>
              </a:solidFill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Solaris prior to version 9</a:t>
            </a:r>
            <a:endParaRPr sz="2800">
              <a:solidFill>
                <a:srgbClr val="000000"/>
              </a:solidFill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Windows NT/2000 with the </a:t>
            </a:r>
            <a:r>
              <a:rPr lang="en-US" sz="2800" i="1" dirty="0" err="1">
                <a:solidFill>
                  <a:srgbClr val="000000"/>
                </a:solidFill>
                <a:latin typeface="Arial"/>
              </a:rPr>
              <a:t>ThreadFiber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package</a:t>
            </a: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Many-to-Many Model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520" y="1770120"/>
            <a:ext cx="5151960" cy="440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Two-level Model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45500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Similar to M:M, except that it allows a user thread to be </a:t>
            </a:r>
            <a:r>
              <a:rPr lang="en-US" sz="3200" b="1" dirty="0">
                <a:solidFill>
                  <a:srgbClr val="000000"/>
                </a:solidFill>
                <a:latin typeface="Arial"/>
              </a:rPr>
              <a:t>bound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 to kernel thread</a:t>
            </a:r>
            <a:endParaRPr lang="en-US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IRIX</a:t>
            </a:r>
            <a:endParaRPr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HP-UX</a:t>
            </a:r>
            <a:endParaRPr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Tru64 UNIX</a:t>
            </a:r>
            <a:endParaRPr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Solaris 8 and earlier</a:t>
            </a:r>
            <a:endParaRPr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Two-level Model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52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280" y="2019240"/>
            <a:ext cx="5941080" cy="399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FD3A-AFA0-4961-9D76-4CA40F29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75" y="365125"/>
            <a:ext cx="8299063" cy="1325563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Problems with User-space Threads (from last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9472-C51C-4686-A23C-5774C9EA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can't they do? (critical </a:t>
            </a:r>
            <a:r>
              <a:rPr lang="en-US" dirty="0">
                <a:cs typeface="Calibri"/>
              </a:rPr>
              <a:t>issues only)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They can't run simultaneously on multiple CPUs if my system has multiple CPUs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/>
              <a:t>If one user space thread does something that causes a wait (e.g. requests something from memory, disk, the network) the OS will de-schedule all the user space threads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They have to manually yield – they can't be preempted (moved off the CPU involuntary)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So what if we let the Operating System know about threads?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8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cs typeface="Arial"/>
              </a:rPr>
              <a:t>Thread overview</a:t>
            </a:r>
            <a:endParaRPr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 basic unit of CPU utilization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Comprises 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 thread ID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 program counter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 register set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 stack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Shares with other threads of the same process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Code section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Data section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Other OS resources (open files, signals,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etc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000000"/>
                </a:solidFill>
                <a:latin typeface="Arial"/>
                <a:cs typeface="Arial"/>
              </a:rPr>
              <a:t>Single and multithreaded processes</a:t>
            </a:r>
            <a:endParaRPr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1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55725" y="1803400"/>
            <a:ext cx="6177682" cy="3843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56589-1B76-45DF-8B94-60633B64E1BD}"/>
              </a:ext>
            </a:extLst>
          </p:cNvPr>
          <p:cNvSpPr txBox="1"/>
          <p:nvPr/>
        </p:nvSpPr>
        <p:spPr>
          <a:xfrm>
            <a:off x="-17463" y="6115050"/>
            <a:ext cx="84489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* Think how similar the picture on the right is to your user space thread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FD3A-AFA0-4961-9D76-4CA40F29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94" y="365125"/>
            <a:ext cx="8492431" cy="1325563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Have we solved our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9472-C51C-4686-A23C-5774C9EA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i="1" dirty="0">
                <a:latin typeface="Arial"/>
                <a:cs typeface="Arial"/>
              </a:rPr>
              <a:t>Multithreading</a:t>
            </a: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The OS knows about each thread, and can schedule them independently and on different CPUs</a:t>
            </a:r>
            <a:endParaRPr lang="en-US" i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i="1" dirty="0">
                <a:latin typeface="Arial"/>
                <a:cs typeface="Arial"/>
              </a:rPr>
              <a:t>Waiting</a:t>
            </a: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The OS knows about each thread, and can have one wait while others complete for the CPU 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i="1" dirty="0">
                <a:latin typeface="Arial"/>
                <a:cs typeface="Arial"/>
              </a:rPr>
              <a:t>Preemption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Individuals threads can be preempted like individual processes (i.e., move off the CPU involuntarily) </a:t>
            </a:r>
            <a:endParaRPr lang="en-US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3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84310" y="367419"/>
            <a:ext cx="8477103" cy="1141413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lang="en-US" sz="4000" b="1" dirty="0">
                <a:latin typeface="Arial"/>
                <a:cs typeface="Arial"/>
              </a:rPr>
              <a:t> threads is not easy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552657" y="2055799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Multicore systems put pressure on programmers</a:t>
            </a:r>
            <a:endParaRPr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Challenges include</a:t>
            </a:r>
            <a:endParaRPr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Dividing activities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Balance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Data splitting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Data dependency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Testing and debugging</a:t>
            </a:r>
            <a:endParaRPr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3240" y="2209680"/>
            <a:ext cx="7107840" cy="2551680"/>
          </a:xfrm>
          <a:prstGeom prst="rect">
            <a:avLst/>
          </a:prstGeom>
        </p:spPr>
      </p:pic>
      <p:sp>
        <p:nvSpPr>
          <p:cNvPr id="126" name="CustomShape 1"/>
          <p:cNvSpPr/>
          <p:nvPr/>
        </p:nvSpPr>
        <p:spPr>
          <a:xfrm>
            <a:off x="226679" y="304800"/>
            <a:ext cx="8641096" cy="1141413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Arial"/>
                <a:cs typeface="Arial"/>
              </a:rPr>
              <a:t>Multithreaded server architecture</a:t>
            </a:r>
            <a:endParaRPr sz="40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8886" y="1790700"/>
            <a:ext cx="7614000" cy="856080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cs typeface="Arial"/>
              </a:rPr>
              <a:t>Concurrent execution on single-core system</a:t>
            </a:r>
            <a:endParaRPr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88184-C982-4B56-A0CC-8A2FE8164C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7428" y="4448175"/>
            <a:ext cx="6096600" cy="2129400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4E4444E9-AEC4-4E16-BFC8-787556472A04}"/>
              </a:ext>
            </a:extLst>
          </p:cNvPr>
          <p:cNvSpPr/>
          <p:nvPr/>
        </p:nvSpPr>
        <p:spPr>
          <a:xfrm>
            <a:off x="428786" y="2990215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cs typeface="Arial"/>
              </a:rPr>
              <a:t>Parallel execution on multi-core system</a:t>
            </a:r>
            <a:endParaRPr sz="4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000000"/>
                </a:solidFill>
                <a:latin typeface="Arial"/>
              </a:rPr>
              <a:t>OS</a:t>
            </a:r>
            <a:r>
              <a:rPr lang="en-US" sz="4400" b="1" dirty="0">
                <a:solidFill>
                  <a:srgbClr val="000000"/>
                </a:solidFill>
                <a:latin typeface="Arial"/>
                <a:cs typeface="Arial"/>
              </a:rPr>
              <a:t> support for threads</a:t>
            </a: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r>
              <a:rPr lang="en-US" sz="2800" dirty="0">
                <a:solidFill>
                  <a:srgbClr val="000000"/>
                </a:solidFill>
                <a:latin typeface="Arial"/>
              </a:rPr>
              <a:t>All modern OSes support threads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"/>
              </a:rPr>
              <a:t>Supported by the Kernel</a:t>
            </a:r>
            <a:endParaRPr sz="2800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Examples</a:t>
            </a:r>
            <a:endParaRPr sz="28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Windows XP/2000/7/8/10</a:t>
            </a:r>
            <a:endParaRPr sz="2800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Solaris</a:t>
            </a:r>
            <a:endParaRPr sz="2800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Linux</a:t>
            </a:r>
            <a:endParaRPr sz="2800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/>
              <a:buChar char="q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Mac OS X</a:t>
            </a:r>
            <a:endParaRPr sz="2800"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721</Words>
  <Application>Microsoft Office PowerPoint</Application>
  <PresentationFormat>On-screen Show (4:3)</PresentationFormat>
  <Paragraphs>152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Problems with User-space Threads (from last time)</vt:lpstr>
      <vt:lpstr>PowerPoint Presentation</vt:lpstr>
      <vt:lpstr>PowerPoint Presentation</vt:lpstr>
      <vt:lpstr>Have we solved our problems?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92</cp:revision>
  <dcterms:modified xsi:type="dcterms:W3CDTF">2018-03-13T15:04:16Z</dcterms:modified>
</cp:coreProperties>
</file>