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1"/>
    <p:restoredTop sz="84444"/>
  </p:normalViewPr>
  <p:slideViewPr>
    <p:cSldViewPr snapToGrid="0" snapToObjects="1">
      <p:cViewPr varScale="1">
        <p:scale>
          <a:sx n="147" d="100"/>
          <a:sy n="147" d="100"/>
        </p:scale>
        <p:origin x="3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AAEAA8-2FA8-4C1C-AB4D-380BDB65C3C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1710A5FD-7D06-4EE2-B12D-664EEC30D0E8}" type="slidenum">
              <a:rPr lang="en-US" sz="1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055484D-1A82-4EE5-B2B1-B5CCB3FCABE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HIGHLIGHT THESE NOTES FIRST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signal has a default signal handler that is run by the kernel when handling that signal. 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default handler can be overwritten by a user defined signal handler that is called to handle the signal.  You will get to write user defined signal handlers during lab 4.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Signals are handled in different ways: 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are ignored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 are handled by terminating the program.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whom is a signal delivered in a multithreaded process?  There is only one option in a single threaded program.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general, the following options exist.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D97E3CA-9726-4908-9E22-5498459BEBD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B851E18-AB69-48DF-9902-A832CE7AEA7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opposed to sharing the global data of a process.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transaction processing system is an example of when thread specific data would be important.  Associate each thread with a transaction.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thread libraries, including Win32 and Pthreads provide some support for thread specific data.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9741CBD-AEC7-410A-9DBA-34E713E71BD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9741CBD-AEC7-410A-9DBA-34E713E71BD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36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also talks about how threads are implemented in Windows XP and LINUX systems.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F115D9D-C2D9-46A9-8C26-5385ACA3E72C}" type="slidenum"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09C9F002-003D-41A5-9B69-2DBECB12B4F3}" type="slidenum">
              <a:rPr lang="en-US" sz="1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A3A93D4-004D-4937-8097-C513CD3A20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759BFE9-EA5F-49BD-BFD5-ECB4C16143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 the code from examples/threadsExample.c with class.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students to threads links on resource page.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F99A54D0-BA94-4046-A89A-A8655C37CE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also the win32 threads library, but we will not discuss this right now.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B995E77A-58AC-498A-91C0-87E353A1671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exec() system calls are typically used to make a child process run a different program.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B05FAF9-E3BF-4DAD-BF61-75F1A03F833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UNIX systems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2 version of fork()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one that duplicates and one that does not.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new process calls exec(), the program specified in the parameter to exec() will replace the entire process --- including all the threads.  If exec is called immediately after fork() then only the calling thread needs to be replaced.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new process does not call exec(), then all the threads should be duplicated.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08619C3-E2D2-4E1C-A4D5-55A8345E1A6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Asynchronous cancellation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one thread cancels the target thread immediately.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cancel threads? 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several threads are searching a database and one thread finds the result, the other threads should be cancelled.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user presses his/her browser’s STOP button.  All the threads that are loading images and text must be cancelled.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78000" y="8841960"/>
            <a:ext cx="30405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89B6FE2-CD4E-42C4-B16B-F889DEB0FC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5640" cy="41860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signal may be received either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synchronously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asynchronously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depending on the source of and reason for the event being signaled.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signals follow the same pattern (see signal handler bullet).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of synchronous signals include memory access and division by zero.  Some texts refer to these as exceptions or traps.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 signals are received by the same process that performed the operation that caused the signal.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Asynchronous signals are generated by events outside the process.  E.g., Ctrl + C to terminate the process and when a timer expires.  These external signals are also called interrupts.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6705720" y="6369120"/>
            <a:ext cx="2014920" cy="324360"/>
          </a:xfrm>
          <a:prstGeom prst="rect">
            <a:avLst/>
          </a:prstGeom>
          <a:ln>
            <a:noFill/>
          </a:ln>
        </p:spPr>
      </p:pic>
      <p:sp>
        <p:nvSpPr>
          <p:cNvPr id="5" name="Line 1"/>
          <p:cNvSpPr/>
          <p:nvPr/>
        </p:nvSpPr>
        <p:spPr>
          <a:xfrm>
            <a:off x="457200" y="3657600"/>
            <a:ext cx="8229600" cy="36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>
          <a:xfrm>
            <a:off x="6705720" y="6365160"/>
            <a:ext cx="2014920" cy="32436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457200" y="1523880"/>
            <a:ext cx="8229600" cy="36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828800"/>
            <a:ext cx="8226720" cy="176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More Threads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1880" y="3705480"/>
            <a:ext cx="822204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CSSE 332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Operating Systems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Rose-Hulman Institute of Technology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 Handling options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38360"/>
            <a:ext cx="8226720" cy="44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Deliver the signal to the thread to which the signal applies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Deliver the signal to every thread in the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Deliver the signal to certain threads in the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Assign a specific thread to receive all signals for the process</a:t>
            </a: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endParaRPr lang="en-US" sz="2800" spc="-1" dirty="0">
              <a:solidFill>
                <a:srgbClr val="EAEAEA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How did you handle this in lab 2?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Pools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17840"/>
            <a:ext cx="8303040" cy="44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number of threads in a pool where they await work</a:t>
            </a:r>
          </a:p>
          <a:p>
            <a:pPr>
              <a:lnSpc>
                <a:spcPct val="100000"/>
              </a:lnSpc>
              <a:buClr>
                <a:srgbClr val="EAEAEA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Usually slightly faster to service a request with an existing thread than create a new thread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Allows the number of threads in the application(s) to be bound to the size of the pool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Specific Data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17840"/>
            <a:ext cx="8226720" cy="44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each thread to have its own copy of data</a:t>
            </a:r>
          </a:p>
          <a:p>
            <a:pPr>
              <a:lnSpc>
                <a:spcPct val="100000"/>
              </a:lnSpc>
              <a:buClr>
                <a:srgbClr val="EAEAEA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Useful when you do not have control over the thread creation process (i.e., when using a thread pool)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Activations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6720" cy="44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179779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Both M:M and Two-level models </a:t>
            </a: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 communication to maintain the appropriate number of kernel threads allocated to the application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activations provide </a:t>
            </a:r>
            <a:r>
              <a:rPr lang="en-US" sz="3200" b="0" strike="noStrike" spc="-1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upcalls </a:t>
            </a: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 communication mechanism from the kernel to the thread library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communication allows an application to maintain the correct number of kernel threads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 &amp; thread library communication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6720" cy="44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</a:rPr>
              <a:t>The communication spoken of here is the communication between the kernel and the thread library.</a:t>
            </a: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endParaRPr lang="en-US" sz="3200" spc="-1" dirty="0">
              <a:solidFill>
                <a:srgbClr val="EAEAEA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</a:rPr>
              <a:t>That coordination is accomplished by an intermediate data structure called a light-weight process, which acts as a virtual CPU for the user level thread.</a:t>
            </a: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endParaRPr lang="en-US" sz="3200" spc="-1" dirty="0">
              <a:solidFill>
                <a:srgbClr val="EAEAEA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5575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Light weight process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3"/>
          <p:cNvPicPr/>
          <p:nvPr/>
        </p:nvPicPr>
        <p:blipFill>
          <a:blip r:embed="rId3"/>
          <a:stretch/>
        </p:blipFill>
        <p:spPr>
          <a:xfrm>
            <a:off x="1053000" y="1978920"/>
            <a:ext cx="6945120" cy="388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Announcements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Lab 2 due tonight at 11:59 PM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Project kick-off is on </a:t>
            </a:r>
            <a:r>
              <a:rPr lang="en-US" sz="32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29 March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Exam 1 is on </a:t>
            </a:r>
            <a:r>
              <a:rPr lang="en-US" sz="3200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4</a:t>
            </a:r>
            <a:r>
              <a:rPr lang="en-US" sz="32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 April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First 4 chapters and chapter 6 from text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C Programming, </a:t>
            </a:r>
            <a:r>
              <a:rPr lang="en-US" sz="2800" b="0" strike="noStrike" spc="-1" dirty="0" err="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makefiles</a:t>
            </a: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, debugging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Shared memory, fork() &amp; exec(), </a:t>
            </a:r>
            <a:r>
              <a:rPr lang="en-US" sz="2800" b="0" strike="noStrike" spc="-1" dirty="0" err="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  <a:ea typeface="DejaVu Sans"/>
              </a:rPr>
              <a:t>Pthreads</a:t>
            </a:r>
            <a:endParaRPr lang="en-US" sz="2800" b="0" strike="noStrike" spc="-1" dirty="0">
              <a:solidFill>
                <a:srgbClr val="EAEAEA"/>
              </a:solidFill>
              <a:uFill>
                <a:solidFill>
                  <a:srgbClr val="FFFFFF"/>
                </a:solidFill>
              </a:uFill>
              <a:latin typeface="Trade Gothic LT Std"/>
              <a:ea typeface="DejaVu Sans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Signals, </a:t>
            </a:r>
            <a:r>
              <a:rPr lang="en-US" sz="2800" spc="-1" dirty="0" err="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userspace</a:t>
            </a:r>
            <a:r>
              <a:rPr lang="en-US" sz="28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 thread libraries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libraries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library provides programmer with API for creating and managing threads</a:t>
            </a:r>
          </a:p>
          <a:p>
            <a:pPr marL="673200" lvl="1" indent="-216000">
              <a:buClr>
                <a:srgbClr val="EAEAEA"/>
              </a:buClr>
              <a:buFont typeface="Arial"/>
              <a:buChar char="•"/>
            </a:pPr>
            <a:r>
              <a:rPr lang="en-US" sz="32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did this in your </a:t>
            </a:r>
            <a:r>
              <a:rPr lang="en-US" sz="3200" spc="-1" dirty="0" err="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userspace</a:t>
            </a:r>
            <a:r>
              <a:rPr lang="en-US" sz="32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library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primary ways of implementing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 entirely in user space (like you did)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Kernel-level library supported by the OS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656040" y="118224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Pthreads</a:t>
            </a:r>
            <a:r>
              <a:rPr lang="en-US" sz="4400" b="1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(another library)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be provided either as user-level or kernel-level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POSIX standard (IEEE 1003.1c) API for thread creation and synchronization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specifies behavior of the thread library, implementation is up to development of the library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Common in UNIX operating systems (Solaris, Linux, Mac OS X; in the kernel)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threads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threads are managed by the JVM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Typically implemented using the threads model provided by underlying OS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threads may be created by: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Extending Thread class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Implementing the Runnable interface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Threading issues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574640"/>
            <a:ext cx="8226720" cy="444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Semantics of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fork()</a:t>
            </a: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exec() </a:t>
            </a: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calls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cancellation of target thread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Asynchronous or deferred</a:t>
            </a: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Cancel before the target thread finishes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 handling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pools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Thread-specific data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activations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Semantics of fork() and exec()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6720" cy="44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one thread calls fork(), does fork() duplicate only the calling thread or all threads?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Cancellation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6720" cy="44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Terminating a thread </a:t>
            </a:r>
            <a:r>
              <a:rPr lang="en-US" sz="32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before</a:t>
            </a: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has finished</a:t>
            </a:r>
          </a:p>
          <a:p>
            <a:pPr>
              <a:lnSpc>
                <a:spcPct val="100000"/>
              </a:lnSpc>
              <a:buClr>
                <a:srgbClr val="EAEAEA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general approaches: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1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Asynchronous cancellation</a:t>
            </a:r>
            <a:r>
              <a:rPr lang="en-US" sz="28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terminates the target thread  immediately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179779"/>
              </a:buClr>
              <a:buSzPct val="25000"/>
              <a:buFont typeface="Wingdings"/>
              <a:buChar char="l"/>
            </a:pPr>
            <a:r>
              <a:rPr lang="en-US" sz="2800" b="1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Deferred cancellation</a:t>
            </a:r>
            <a:r>
              <a:rPr lang="en-US" sz="28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allows the target thread to periodically check if it should be cancelled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3049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 Handling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38360"/>
            <a:ext cx="8226720" cy="44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Signals are used in UNIX systems to notify a process that a particular event has occurred (like the alarm signal in lab 2)</a:t>
            </a:r>
          </a:p>
          <a:p>
            <a:pPr>
              <a:lnSpc>
                <a:spcPct val="100000"/>
              </a:lnSpc>
              <a:buClr>
                <a:srgbClr val="EAEAEA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AEAEA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z="3200" b="0" strike="noStrike" spc="-1" dirty="0">
                <a:solidFill>
                  <a:srgbClr val="17977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 handler </a:t>
            </a: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used to </a:t>
            </a:r>
            <a:r>
              <a:rPr lang="en-US" sz="3200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</a:t>
            </a:r>
            <a:r>
              <a:rPr lang="en-US" sz="32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signals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Signal is generated by particular event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Signal is delivered to a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EAEAEA"/>
              </a:buClr>
              <a:buSzPct val="25000"/>
              <a:buFont typeface="Wingdings"/>
              <a:buChar char="l"/>
            </a:pPr>
            <a:r>
              <a:rPr lang="en-US" sz="2800" b="0" strike="noStrike" spc="-1" dirty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Signal is handled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1064</Words>
  <Application>Microsoft Macintosh PowerPoint</Application>
  <PresentationFormat>On-screen Show (4:3)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DejaVu Sans</vt:lpstr>
      <vt:lpstr>StarSymbol</vt:lpstr>
      <vt:lpstr>Symbol</vt:lpstr>
      <vt:lpstr>Times New Roman</vt:lpstr>
      <vt:lpstr>Trade Gothic LT Std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5</cp:revision>
  <dcterms:modified xsi:type="dcterms:W3CDTF">2018-03-20T13:56:14Z</dcterms:modified>
  <dc:language>en-US</dc:language>
</cp:coreProperties>
</file>