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73" r:id="rId4"/>
    <p:sldId id="259" r:id="rId5"/>
    <p:sldId id="262" r:id="rId6"/>
    <p:sldId id="263" r:id="rId7"/>
    <p:sldId id="264" r:id="rId8"/>
    <p:sldId id="265" r:id="rId9"/>
    <p:sldId id="266" r:id="rId10"/>
    <p:sldId id="274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/>
    <p:restoredTop sz="82409"/>
  </p:normalViewPr>
  <p:slideViewPr>
    <p:cSldViewPr snapToGrid="0" snapToObjects="1">
      <p:cViewPr varScale="1">
        <p:scale>
          <a:sx n="97" d="100"/>
          <a:sy n="97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chael P" userId="S::hewner@rose-hulman.edu::7f3f83dd-6dfb-4127-a87f-c1714bd4fac9" providerId="AD" clId="Web-{B29B2858-C88F-F0BA-3A09-C1286D28CF9E}"/>
    <pc:docChg chg="addSld delSld modSld sldOrd">
      <pc:chgData name="Hewner, Michael P" userId="S::hewner@rose-hulman.edu::7f3f83dd-6dfb-4127-a87f-c1714bd4fac9" providerId="AD" clId="Web-{B29B2858-C88F-F0BA-3A09-C1286D28CF9E}" dt="2018-12-19T19:21:47.611" v="537" actId="20577"/>
      <pc:docMkLst>
        <pc:docMk/>
      </pc:docMkLst>
      <pc:sldChg chg="modSp ord">
        <pc:chgData name="Hewner, Michael P" userId="S::hewner@rose-hulman.edu::7f3f83dd-6dfb-4127-a87f-c1714bd4fac9" providerId="AD" clId="Web-{B29B2858-C88F-F0BA-3A09-C1286D28CF9E}" dt="2018-12-19T18:49:09.225" v="129" actId="20577"/>
        <pc:sldMkLst>
          <pc:docMk/>
          <pc:sldMk cId="0" sldId="257"/>
        </pc:sldMkLst>
        <pc:spChg chg="mod">
          <ac:chgData name="Hewner, Michael P" userId="S::hewner@rose-hulman.edu::7f3f83dd-6dfb-4127-a87f-c1714bd4fac9" providerId="AD" clId="Web-{B29B2858-C88F-F0BA-3A09-C1286D28CF9E}" dt="2018-12-19T18:38:50.616" v="0" actId="20577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9:09.225" v="129" actId="20577"/>
          <ac:spMkLst>
            <pc:docMk/>
            <pc:sldMk cId="0" sldId="257"/>
            <ac:spMk id="115" creationId="{00000000-0000-0000-0000-000000000000}"/>
          </ac:spMkLst>
        </pc:spChg>
      </pc:sldChg>
      <pc:sldChg chg="del">
        <pc:chgData name="Hewner, Michael P" userId="S::hewner@rose-hulman.edu::7f3f83dd-6dfb-4127-a87f-c1714bd4fac9" providerId="AD" clId="Web-{B29B2858-C88F-F0BA-3A09-C1286D28CF9E}" dt="2018-12-19T18:39:10.179" v="2"/>
        <pc:sldMkLst>
          <pc:docMk/>
          <pc:sldMk cId="0" sldId="258"/>
        </pc:sldMkLst>
      </pc:sldChg>
      <pc:sldChg chg="modSp">
        <pc:chgData name="Hewner, Michael P" userId="S::hewner@rose-hulman.edu::7f3f83dd-6dfb-4127-a87f-c1714bd4fac9" providerId="AD" clId="Web-{B29B2858-C88F-F0BA-3A09-C1286D28CF9E}" dt="2018-12-19T18:39:28.710" v="4" actId="20577"/>
        <pc:sldMkLst>
          <pc:docMk/>
          <pc:sldMk cId="0" sldId="259"/>
        </pc:sldMkLst>
        <pc:spChg chg="mod">
          <ac:chgData name="Hewner, Michael P" userId="S::hewner@rose-hulman.edu::7f3f83dd-6dfb-4127-a87f-c1714bd4fac9" providerId="AD" clId="Web-{B29B2858-C88F-F0BA-3A09-C1286D28CF9E}" dt="2018-12-19T18:39:20.757" v="3" actId="20577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39:28.710" v="4" actId="20577"/>
          <ac:spMkLst>
            <pc:docMk/>
            <pc:sldMk cId="0" sldId="259"/>
            <ac:spMk id="120" creationId="{00000000-0000-0000-0000-000000000000}"/>
          </ac:spMkLst>
        </pc:spChg>
      </pc:sldChg>
      <pc:sldChg chg="del">
        <pc:chgData name="Hewner, Michael P" userId="S::hewner@rose-hulman.edu::7f3f83dd-6dfb-4127-a87f-c1714bd4fac9" providerId="AD" clId="Web-{B29B2858-C88F-F0BA-3A09-C1286D28CF9E}" dt="2018-12-19T18:39:52.007" v="6"/>
        <pc:sldMkLst>
          <pc:docMk/>
          <pc:sldMk cId="0" sldId="260"/>
        </pc:sldMkLst>
      </pc:sldChg>
      <pc:sldChg chg="del">
        <pc:chgData name="Hewner, Michael P" userId="S::hewner@rose-hulman.edu::7f3f83dd-6dfb-4127-a87f-c1714bd4fac9" providerId="AD" clId="Web-{B29B2858-C88F-F0BA-3A09-C1286D28CF9E}" dt="2018-12-19T18:39:52.007" v="5"/>
        <pc:sldMkLst>
          <pc:docMk/>
          <pc:sldMk cId="0" sldId="261"/>
        </pc:sldMkLst>
      </pc:sldChg>
      <pc:sldChg chg="modSp">
        <pc:chgData name="Hewner, Michael P" userId="S::hewner@rose-hulman.edu::7f3f83dd-6dfb-4127-a87f-c1714bd4fac9" providerId="AD" clId="Web-{B29B2858-C88F-F0BA-3A09-C1286D28CF9E}" dt="2018-12-19T18:40:09.116" v="9" actId="20577"/>
        <pc:sldMkLst>
          <pc:docMk/>
          <pc:sldMk cId="0" sldId="262"/>
        </pc:sldMkLst>
        <pc:spChg chg="mod">
          <ac:chgData name="Hewner, Michael P" userId="S::hewner@rose-hulman.edu::7f3f83dd-6dfb-4127-a87f-c1714bd4fac9" providerId="AD" clId="Web-{B29B2858-C88F-F0BA-3A09-C1286D28CF9E}" dt="2018-12-19T18:40:04.444" v="8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0:09.116" v="9" actId="20577"/>
          <ac:spMkLst>
            <pc:docMk/>
            <pc:sldMk cId="0" sldId="262"/>
            <ac:spMk id="128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8:40:54.444" v="11" actId="20577"/>
        <pc:sldMkLst>
          <pc:docMk/>
          <pc:sldMk cId="0" sldId="263"/>
        </pc:sldMkLst>
        <pc:spChg chg="mod">
          <ac:chgData name="Hewner, Michael P" userId="S::hewner@rose-hulman.edu::7f3f83dd-6dfb-4127-a87f-c1714bd4fac9" providerId="AD" clId="Web-{B29B2858-C88F-F0BA-3A09-C1286D28CF9E}" dt="2018-12-19T18:40:54.444" v="11" actId="20577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0:48.460" v="10" actId="20577"/>
          <ac:spMkLst>
            <pc:docMk/>
            <pc:sldMk cId="0" sldId="263"/>
            <ac:spMk id="130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8:41:12.710" v="15" actId="20577"/>
        <pc:sldMkLst>
          <pc:docMk/>
          <pc:sldMk cId="0" sldId="264"/>
        </pc:sldMkLst>
        <pc:spChg chg="mod">
          <ac:chgData name="Hewner, Michael P" userId="S::hewner@rose-hulman.edu::7f3f83dd-6dfb-4127-a87f-c1714bd4fac9" providerId="AD" clId="Web-{B29B2858-C88F-F0BA-3A09-C1286D28CF9E}" dt="2018-12-19T18:41:12.710" v="15" actId="20577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1:06.882" v="14" actId="20577"/>
          <ac:spMkLst>
            <pc:docMk/>
            <pc:sldMk cId="0" sldId="264"/>
            <ac:spMk id="132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8:41:47.444" v="17" actId="20577"/>
        <pc:sldMkLst>
          <pc:docMk/>
          <pc:sldMk cId="0" sldId="266"/>
        </pc:sldMkLst>
        <pc:spChg chg="mod">
          <ac:chgData name="Hewner, Michael P" userId="S::hewner@rose-hulman.edu::7f3f83dd-6dfb-4127-a87f-c1714bd4fac9" providerId="AD" clId="Web-{B29B2858-C88F-F0BA-3A09-C1286D28CF9E}" dt="2018-12-19T18:41:47.444" v="17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1:42.710" v="16" actId="20577"/>
          <ac:spMkLst>
            <pc:docMk/>
            <pc:sldMk cId="0" sldId="266"/>
            <ac:spMk id="135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8:42:18.053" v="21" actId="20577"/>
        <pc:sldMkLst>
          <pc:docMk/>
          <pc:sldMk cId="0" sldId="267"/>
        </pc:sldMkLst>
        <pc:spChg chg="mod">
          <ac:chgData name="Hewner, Michael P" userId="S::hewner@rose-hulman.edu::7f3f83dd-6dfb-4127-a87f-c1714bd4fac9" providerId="AD" clId="Web-{B29B2858-C88F-F0BA-3A09-C1286D28CF9E}" dt="2018-12-19T18:42:11.350" v="19" actId="20577"/>
          <ac:spMkLst>
            <pc:docMk/>
            <pc:sldMk cId="0" sldId="267"/>
            <ac:spMk id="136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2:18.053" v="21" actId="20577"/>
          <ac:spMkLst>
            <pc:docMk/>
            <pc:sldMk cId="0" sldId="267"/>
            <ac:spMk id="137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9:12:43.060" v="331" actId="20577"/>
        <pc:sldMkLst>
          <pc:docMk/>
          <pc:sldMk cId="0" sldId="268"/>
        </pc:sldMkLst>
        <pc:spChg chg="mod">
          <ac:chgData name="Hewner, Michael P" userId="S::hewner@rose-hulman.edu::7f3f83dd-6dfb-4127-a87f-c1714bd4fac9" providerId="AD" clId="Web-{B29B2858-C88F-F0BA-3A09-C1286D28CF9E}" dt="2018-12-19T19:11:48.793" v="297" actId="20577"/>
          <ac:spMkLst>
            <pc:docMk/>
            <pc:sldMk cId="0" sldId="268"/>
            <ac:spMk id="138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9:12:43.060" v="331" actId="20577"/>
          <ac:spMkLst>
            <pc:docMk/>
            <pc:sldMk cId="0" sldId="268"/>
            <ac:spMk id="139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9:15:14.362" v="388" actId="20577"/>
        <pc:sldMkLst>
          <pc:docMk/>
          <pc:sldMk cId="0" sldId="269"/>
        </pc:sldMkLst>
        <pc:spChg chg="mod">
          <ac:chgData name="Hewner, Michael P" userId="S::hewner@rose-hulman.edu::7f3f83dd-6dfb-4127-a87f-c1714bd4fac9" providerId="AD" clId="Web-{B29B2858-C88F-F0BA-3A09-C1286D28CF9E}" dt="2018-12-19T19:15:14.362" v="388" actId="20577"/>
          <ac:spMkLst>
            <pc:docMk/>
            <pc:sldMk cId="0" sldId="269"/>
            <ac:spMk id="140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9:14:21.767" v="371" actId="20577"/>
          <ac:spMkLst>
            <pc:docMk/>
            <pc:sldMk cId="0" sldId="269"/>
            <ac:spMk id="141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9:15:21.363" v="390" actId="20577"/>
        <pc:sldMkLst>
          <pc:docMk/>
          <pc:sldMk cId="0" sldId="270"/>
        </pc:sldMkLst>
        <pc:spChg chg="mod">
          <ac:chgData name="Hewner, Michael P" userId="S::hewner@rose-hulman.edu::7f3f83dd-6dfb-4127-a87f-c1714bd4fac9" providerId="AD" clId="Web-{B29B2858-C88F-F0BA-3A09-C1286D28CF9E}" dt="2018-12-19T19:15:21.363" v="390" actId="20577"/>
          <ac:spMkLst>
            <pc:docMk/>
            <pc:sldMk cId="0" sldId="270"/>
            <ac:spMk id="142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3:31.803" v="28" actId="20577"/>
          <ac:spMkLst>
            <pc:docMk/>
            <pc:sldMk cId="0" sldId="270"/>
            <ac:spMk id="143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9:15:27.754" v="392" actId="20577"/>
        <pc:sldMkLst>
          <pc:docMk/>
          <pc:sldMk cId="0" sldId="271"/>
        </pc:sldMkLst>
        <pc:spChg chg="mod">
          <ac:chgData name="Hewner, Michael P" userId="S::hewner@rose-hulman.edu::7f3f83dd-6dfb-4127-a87f-c1714bd4fac9" providerId="AD" clId="Web-{B29B2858-C88F-F0BA-3A09-C1286D28CF9E}" dt="2018-12-19T19:15:27.754" v="392" actId="20577"/>
          <ac:spMkLst>
            <pc:docMk/>
            <pc:sldMk cId="0" sldId="271"/>
            <ac:spMk id="144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44:18.381" v="45" actId="20577"/>
          <ac:spMkLst>
            <pc:docMk/>
            <pc:sldMk cId="0" sldId="271"/>
            <ac:spMk id="145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B29B2858-C88F-F0BA-3A09-C1286D28CF9E}" dt="2018-12-19T19:15:37.754" v="394" actId="20577"/>
        <pc:sldMkLst>
          <pc:docMk/>
          <pc:sldMk cId="0" sldId="272"/>
        </pc:sldMkLst>
        <pc:spChg chg="mod">
          <ac:chgData name="Hewner, Michael P" userId="S::hewner@rose-hulman.edu::7f3f83dd-6dfb-4127-a87f-c1714bd4fac9" providerId="AD" clId="Web-{B29B2858-C88F-F0BA-3A09-C1286D28CF9E}" dt="2018-12-19T19:15:37.754" v="394" actId="20577"/>
          <ac:spMkLst>
            <pc:docMk/>
            <pc:sldMk cId="0" sldId="272"/>
            <ac:spMk id="146" creationId="{00000000-0000-0000-0000-000000000000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9:15:00.831" v="386" actId="20577"/>
          <ac:spMkLst>
            <pc:docMk/>
            <pc:sldMk cId="0" sldId="272"/>
            <ac:spMk id="147" creationId="{00000000-0000-0000-0000-000000000000}"/>
          </ac:spMkLst>
        </pc:spChg>
      </pc:sldChg>
      <pc:sldChg chg="modSp new">
        <pc:chgData name="Hewner, Michael P" userId="S::hewner@rose-hulman.edu::7f3f83dd-6dfb-4127-a87f-c1714bd4fac9" providerId="AD" clId="Web-{B29B2858-C88F-F0BA-3A09-C1286D28CF9E}" dt="2018-12-19T18:52:54.318" v="270" actId="20577"/>
        <pc:sldMkLst>
          <pc:docMk/>
          <pc:sldMk cId="3733853829" sldId="273"/>
        </pc:sldMkLst>
        <pc:spChg chg="mod">
          <ac:chgData name="Hewner, Michael P" userId="S::hewner@rose-hulman.edu::7f3f83dd-6dfb-4127-a87f-c1714bd4fac9" providerId="AD" clId="Web-{B29B2858-C88F-F0BA-3A09-C1286D28CF9E}" dt="2018-12-19T18:47:24.381" v="67" actId="20577"/>
          <ac:spMkLst>
            <pc:docMk/>
            <pc:sldMk cId="3733853829" sldId="273"/>
            <ac:spMk id="2" creationId="{2FA7AE7D-A1FC-456D-9A50-1C20FA2C9C0F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8:52:54.318" v="270" actId="20577"/>
          <ac:spMkLst>
            <pc:docMk/>
            <pc:sldMk cId="3733853829" sldId="273"/>
            <ac:spMk id="3" creationId="{28657C0B-A438-4B46-8C9B-CE8B39D133B1}"/>
          </ac:spMkLst>
        </pc:spChg>
      </pc:sldChg>
      <pc:sldChg chg="modSp del">
        <pc:chgData name="Hewner, Michael P" userId="S::hewner@rose-hulman.edu::7f3f83dd-6dfb-4127-a87f-c1714bd4fac9" providerId="AD" clId="Web-{B29B2858-C88F-F0BA-3A09-C1286D28CF9E}" dt="2018-12-19T19:19:06.480" v="505" actId="20577"/>
        <pc:sldMkLst>
          <pc:docMk/>
          <pc:sldMk cId="3733853829" sldId="273"/>
        </pc:sldMkLst>
        <pc:spChg chg="mod">
          <ac:chgData name="Hewner, Michael P" userId="S::hewner@rose-hulman.edu::7f3f83dd-6dfb-4127-a87f-c1714bd4fac9" providerId="AD" clId="Web-{B29B2858-C88F-F0BA-3A09-C1286D28CF9E}" dt="2018-12-19T19:19:06.480" v="505" actId="20577"/>
          <ac:spMkLst>
            <pc:docMk/>
            <pc:sldMk cId="3733853829" sldId="273"/>
            <ac:spMk id="3" creationId="{28657C0B-A438-4B46-8C9B-CE8B39D133B1}"/>
          </ac:spMkLst>
        </pc:spChg>
      </pc:sldChg>
      <pc:sldChg chg="modSp new ord">
        <pc:chgData name="Hewner, Michael P" userId="S::hewner@rose-hulman.edu::7f3f83dd-6dfb-4127-a87f-c1714bd4fac9" providerId="AD" clId="Web-{B29B2858-C88F-F0BA-3A09-C1286D28CF9E}" dt="2018-12-19T19:21:44.251" v="535" actId="20577"/>
        <pc:sldMkLst>
          <pc:docMk/>
          <pc:sldMk cId="95446378" sldId="274"/>
        </pc:sldMkLst>
        <pc:spChg chg="mod">
          <ac:chgData name="Hewner, Michael P" userId="S::hewner@rose-hulman.edu::7f3f83dd-6dfb-4127-a87f-c1714bd4fac9" providerId="AD" clId="Web-{B29B2858-C88F-F0BA-3A09-C1286D28CF9E}" dt="2018-12-19T19:16:27.990" v="401" actId="20577"/>
          <ac:spMkLst>
            <pc:docMk/>
            <pc:sldMk cId="95446378" sldId="274"/>
            <ac:spMk id="2" creationId="{5BAB0149-A137-4732-B65E-A8BC547429D1}"/>
          </ac:spMkLst>
        </pc:spChg>
        <pc:spChg chg="mod">
          <ac:chgData name="Hewner, Michael P" userId="S::hewner@rose-hulman.edu::7f3f83dd-6dfb-4127-a87f-c1714bd4fac9" providerId="AD" clId="Web-{B29B2858-C88F-F0BA-3A09-C1286D28CF9E}" dt="2018-12-19T19:21:44.251" v="535" actId="20577"/>
          <ac:spMkLst>
            <pc:docMk/>
            <pc:sldMk cId="95446378" sldId="274"/>
            <ac:spMk id="3" creationId="{48557803-D76C-4377-8F7F-8CC40B2C2A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D1A85D-8963-4434-B2DB-CFA8397F8002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66200D1C-F028-4A84-9D1A-0A69EF90B358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7475DEF-5F2E-4DDE-A0FD-8B9F04CF865B}" type="slidenum">
              <a:rPr lang="en-US" sz="1200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EF4B6C0-55AB-4173-9A79-8391A0ED4E1A}" type="slidenum">
              <a:rPr lang="en-US" sz="140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fld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5C65DF6-9660-40BB-B3D8-AF764AE1F022}" type="slidenum">
              <a:rPr lang="en-US" sz="2300">
                <a:solidFill>
                  <a:srgbClr val="000000"/>
                </a:solidFill>
                <a:latin typeface="Verdana"/>
                <a:ea typeface="ＭＳ Ｐゴシック"/>
              </a:rPr>
              <a:t>8</a:t>
            </a:fld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02000" y="4421520"/>
            <a:ext cx="5618160" cy="4109400"/>
          </a:xfrm>
          <a:prstGeom prst="rect">
            <a:avLst/>
          </a:prstGeom>
        </p:spPr>
        <p:txBody>
          <a:bodyPr wrap="none" lIns="93240" tIns="46800" rIns="93240" bIns="4680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9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5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7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3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emu.or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828800"/>
            <a:ext cx="8228520" cy="17704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Bare metal OS project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61880" y="3705480"/>
            <a:ext cx="8223840" cy="1751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0149-A137-4732-B65E-A8BC5474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General advice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7803-D76C-4377-8F7F-8CC40B2C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Code in person, as a group, rather than attempting to divide tasks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Inform me of group problems *before* they become major issues</a:t>
            </a:r>
            <a:endParaRPr lang="en-US"/>
          </a:p>
          <a:p>
            <a:r>
              <a:rPr lang="en-US">
                <a:cs typeface="Calibri"/>
              </a:rPr>
              <a:t>When weird stuff is happening get visibility into the problem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Work ahead of the milestone deadlines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Project outline</a:t>
            </a:r>
            <a:endParaRPr lang="en-US" dirty="0">
              <a:cs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5 mini projects </a:t>
            </a:r>
            <a:endParaRPr lang="en-US" sz="28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~ 1 week each, progressively more difficult</a:t>
            </a: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Tested on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rade Gothic LT Std"/>
              </a:rPr>
              <a:t>Qemu</a:t>
            </a:r>
            <a:r>
              <a:rPr lang="en-US" sz="2800" dirty="0">
                <a:latin typeface="Trade Gothic LT Std"/>
              </a:rPr>
              <a:t> - </a:t>
            </a:r>
            <a:r>
              <a:rPr lang="en-US" sz="2800" u="sng" dirty="0">
                <a:latin typeface="Trade Gothic LT Std"/>
                <a:hlinkClick r:id="rId2"/>
              </a:rPr>
              <a:t>https://www.qemu.org/</a:t>
            </a:r>
            <a:endParaRPr lang="en-US" sz="2800" u="sng">
              <a:latin typeface="Trade Gothic LT Std"/>
            </a:endParaRPr>
          </a:p>
          <a:p>
            <a:pPr lvl="1"/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Standard Linux tools:</a:t>
            </a:r>
            <a:endParaRPr lang="en-US" sz="28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16-bit tools: bcc compiler, as86 assembler</a:t>
            </a:r>
            <a:endParaRPr lang="en-US" sz="24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dd command for floppy image</a:t>
            </a:r>
            <a:endParaRPr lang="en-US" sz="24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ade Gothic LT Std"/>
              </a:rPr>
              <a:t>hexedit</a:t>
            </a:r>
            <a:r>
              <a:rPr lang="en-US" sz="2400" dirty="0">
                <a:latin typeface="Trade Gothic LT Std"/>
              </a:rPr>
              <a:t> for binary files</a:t>
            </a:r>
            <a:endParaRPr sz="2400" dirty="0"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latin typeface="Trade Gothic LT Std"/>
              </a:rPr>
              <a:t>M1 – Hello World</a:t>
            </a:r>
            <a:endParaRPr lang="en-US">
              <a:cs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lvl="1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rade Gothic LT Std"/>
                <a:cs typeface="Calibri"/>
              </a:rPr>
              <a:t>Write a simple kernel in C that </a:t>
            </a:r>
            <a:r>
              <a:rPr lang="en-US" sz="3200">
                <a:latin typeface="Trade Gothic LT Std"/>
              </a:rPr>
              <a:t>prints Hello World by writing to video </a:t>
            </a:r>
            <a:r>
              <a:rPr lang="en-US" sz="3200" dirty="0">
                <a:latin typeface="Trade Gothic LT Std"/>
              </a:rPr>
              <a:t>memory</a:t>
            </a:r>
            <a:endParaRPr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rade Gothic LT Std"/>
                <a:cs typeface="Calibri"/>
              </a:rPr>
              <a:t>Really more about getting everything setup than a tough assignment in its own right</a:t>
            </a:r>
            <a:endParaRPr lang="en-US" sz="3200" dirty="0">
              <a:latin typeface="Trade Gothic LT Std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rade Gothic LT Std"/>
                <a:cs typeface="Calibri"/>
              </a:rPr>
              <a:t>This is due soon after Exam 1 and we don't give you any class time to do it</a:t>
            </a:r>
            <a:endParaRPr lang="en-US" sz="3200" dirty="0">
              <a:latin typeface="Trade Gothic LT Std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latin typeface="Trade Gothic LT Std"/>
              </a:rPr>
              <a:t>M2 - Kernel Interrupts</a:t>
            </a:r>
            <a:endParaRPr lang="en-US">
              <a:cs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lvl="1">
              <a:lnSpc>
                <a:spcPct val="100000"/>
              </a:lnSpc>
            </a:pPr>
            <a:endParaRPr lang="en-US"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rade Gothic LT Std"/>
              </a:rPr>
              <a:t>Write:</a:t>
            </a:r>
            <a:endParaRPr lang="en-US" sz="28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Print String to console</a:t>
            </a:r>
            <a:endParaRPr lang="en-US" sz="24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Read string from keyboard</a:t>
            </a:r>
            <a:endParaRPr lang="en-US" sz="24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Read sector to buffer</a:t>
            </a:r>
          </a:p>
          <a:p>
            <a:pPr lvl="1"/>
            <a:endParaRPr sz="16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rade Gothic LT Std"/>
                <a:cs typeface="Calibri"/>
              </a:rPr>
              <a:t>Also easy, though we will have a little class time for folks who have problems</a:t>
            </a:r>
            <a:endParaRPr lang="en-US" sz="2800"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sz="1600"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latin typeface="Trade Gothic LT Std"/>
              </a:rPr>
              <a:t>M3 - Read, Execute, Kill</a:t>
            </a:r>
            <a:endParaRPr lang="en-US">
              <a:cs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Read a file from disk to a buffer, using a directory sector</a:t>
            </a:r>
            <a:endParaRPr lang="en-US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Execute a program: Read file, copy to 0x2000 memory block, call </a:t>
            </a:r>
            <a:r>
              <a:rPr lang="en-US" sz="3200" dirty="0" err="1">
                <a:latin typeface="Trade Gothic LT Std"/>
              </a:rPr>
              <a:t>LaunchProgram</a:t>
            </a:r>
            <a:r>
              <a:rPr lang="en-US" sz="3200" dirty="0">
                <a:latin typeface="Trade Gothic LT Std"/>
              </a:rPr>
              <a:t> (provided)‏</a:t>
            </a: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Shell: prompt user, print text files, execute program files</a:t>
            </a: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Terminate program system call: reloads the shell when programs finish</a:t>
            </a:r>
            <a:endParaRPr dirty="0"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latin typeface="Trade Gothic LT Std"/>
              </a:rPr>
              <a:t>M4 - Single-Process OS</a:t>
            </a:r>
            <a:endParaRPr lang="en-US">
              <a:cs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Write - create new file, copy buffer to new file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Delete - remove file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Add commands to shell: </a:t>
            </a:r>
            <a:endParaRPr lang="en-US" dirty="0">
              <a:latin typeface="Calibri"/>
              <a:cs typeface="Calibri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copy, </a:t>
            </a:r>
            <a:endParaRPr lang="en-US" dirty="0">
              <a:latin typeface="Calibri"/>
              <a:cs typeface="Calibri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delete, </a:t>
            </a:r>
            <a:endParaRPr lang="en-US" dirty="0">
              <a:latin typeface="Calibri"/>
              <a:cs typeface="Calibri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create a text file </a:t>
            </a:r>
            <a:endParaRPr lang="en-US" dirty="0">
              <a:latin typeface="Calibri"/>
              <a:cs typeface="Calibri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print directory</a:t>
            </a:r>
            <a:endParaRPr dirty="0"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latin typeface="Trade Gothic LT Std"/>
              </a:rPr>
              <a:t>M5 - Multi-Processing</a:t>
            </a:r>
            <a:endParaRPr lang="en-US">
              <a:cs typeface="Calibri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Assembly functions provided: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initialize system timer,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receive timer interrupts,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call user routine,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set up stack</a:t>
            </a:r>
            <a:endParaRPr sz="28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Students write round-robin scheduler, runs on timer interrupts</a:t>
            </a:r>
            <a:endParaRPr sz="28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Additional shell commands: execute as a background process, kill processes</a:t>
            </a:r>
            <a:endParaRPr lang="en-US" sz="2800" dirty="0">
              <a:latin typeface="Trade Gothic LT Std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rade Gothic LT Std"/>
                <a:cs typeface="Calibri"/>
              </a:rPr>
              <a:t>Probably don't want to do all this in the final week</a:t>
            </a:r>
            <a:endParaRPr lang="en-US" sz="2800" dirty="0">
              <a:latin typeface="Trade Gothic LT Std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Building an OS from scratch</a:t>
            </a:r>
            <a:endParaRPr lang="en-US" dirty="0">
              <a:cs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5 week project for an introductory OS course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Designed by Michael Black at American University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u="sng" dirty="0">
                <a:latin typeface="Constantia"/>
              </a:rPr>
              <a:t>http://www.michaeldblack.org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AE7D-A1FC-456D-9A50-1C20FA2C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 need to form teams &amp; make project repos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7C0B-A438-4B46-8C9B-CE8B39D1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I'm going to ask you to form teams right here in class</a:t>
            </a:r>
          </a:p>
          <a:p>
            <a:r>
              <a:rPr lang="en-US">
                <a:cs typeface="Calibri"/>
              </a:rPr>
              <a:t>All teams must be 2-3...I recommend 2 </a:t>
            </a:r>
          </a:p>
          <a:p>
            <a:r>
              <a:rPr lang="en-US">
                <a:cs typeface="Calibri"/>
              </a:rPr>
              <a:t>No working alone, no 4 </a:t>
            </a:r>
            <a:r>
              <a:rPr lang="en-US" dirty="0">
                <a:cs typeface="Calibri"/>
              </a:rPr>
              <a:t>person teams, no cross-</a:t>
            </a:r>
            <a:r>
              <a:rPr lang="en-US">
                <a:cs typeface="Calibri"/>
              </a:rPr>
              <a:t>section teams</a:t>
            </a:r>
            <a:endParaRPr lang="en-US"/>
          </a:p>
          <a:p>
            <a:r>
              <a:rPr lang="en-US" dirty="0">
                <a:cs typeface="Calibri"/>
              </a:rPr>
              <a:t>Form your teams and enter your members on the google doc linked from the schedule page</a:t>
            </a:r>
          </a:p>
          <a:p>
            <a:r>
              <a:rPr lang="en-US" dirty="0">
                <a:cs typeface="Calibri"/>
              </a:rPr>
              <a:t>Then construct/test a git repo following the instructions on the schedule page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85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  <a:ea typeface="ＭＳ Ｐゴシック"/>
              </a:rPr>
              <a:t>Bare metal system</a:t>
            </a:r>
            <a:endParaRPr lang="en-US" dirty="0">
              <a:cs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No simulator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No underlying system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No prewritten code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Key Characteristics</a:t>
            </a:r>
            <a:endParaRPr lang="en-US">
              <a:cs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Be bare metal: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boot loading, disk drivers, console drivers</a:t>
            </a:r>
          </a:p>
          <a:p>
            <a:pPr lvl="1"/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Be "real":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program execution, interrupts, processes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file system, shell</a:t>
            </a:r>
          </a:p>
          <a:p>
            <a:pPr lvl="1"/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Would be nice: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GUI, virtual memory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Finished OS Characteristics</a:t>
            </a:r>
            <a:endParaRPr lang="en-US" dirty="0">
              <a:cs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Has all functionality of older OS like CP/M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Can execute a program from a file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Command-line shell with necessary commands: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Directory listing, type, copy, delete, execute</a:t>
            </a:r>
          </a:p>
          <a:p>
            <a:pPr lvl="1"/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Multiprocessing and basic memory management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Goals</a:t>
            </a:r>
            <a:endParaRPr lang="en-US" dirty="0">
              <a:cs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Minimize total lines of code</a:t>
            </a: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Minimal pre-written assembly code</a:t>
            </a:r>
            <a:endParaRPr lang="en-US" sz="280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Students write own kernel and all C functions</a:t>
            </a:r>
          </a:p>
          <a:p>
            <a:pPr lvl="1"/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3 components - bootloader, kernel, shell</a:t>
            </a: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Run on </a:t>
            </a:r>
            <a:r>
              <a:rPr lang="en-US" sz="2800" b="1" dirty="0" err="1">
                <a:latin typeface="Trade Gothic LT Std"/>
              </a:rPr>
              <a:t>Qemu</a:t>
            </a:r>
            <a:r>
              <a:rPr lang="en-US" sz="2800" dirty="0">
                <a:latin typeface="Trade Gothic LT Std"/>
              </a:rPr>
              <a:t> simulator to develop and debug, also bootable from floppy disk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Trade Gothic LT St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 </a:t>
            </a:r>
            <a:r>
              <a:rPr lang="en-US" sz="2800" b="1" err="1">
                <a:latin typeface="Trade Gothic LT Std"/>
              </a:rPr>
              <a:t>Qemu</a:t>
            </a:r>
            <a:r>
              <a:rPr lang="en-US" sz="2800" dirty="0">
                <a:latin typeface="Trade Gothic LT Std"/>
              </a:rPr>
              <a:t> is an x86 hardware platform simulator</a:t>
            </a:r>
            <a:endParaRPr sz="2800" dirty="0"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40" y="533520"/>
            <a:ext cx="8949960" cy="579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Skills needed</a:t>
            </a:r>
            <a:endParaRPr lang="en-US" dirty="0">
              <a:cs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Skills that you need to complete the project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x86 Segmentation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UNIX Commands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C Programming Language Basics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634</Words>
  <Application>Microsoft Office PowerPoint</Application>
  <PresentationFormat>On-screen Show (4:3)</PresentationFormat>
  <Paragraphs>132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We need to form teams &amp; make project repos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advice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184</cp:revision>
  <dcterms:modified xsi:type="dcterms:W3CDTF">2018-12-19T19:22:17Z</dcterms:modified>
</cp:coreProperties>
</file>