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0" r:id="rId3"/>
    <p:sldId id="290" r:id="rId4"/>
    <p:sldId id="281" r:id="rId5"/>
    <p:sldId id="282" r:id="rId6"/>
    <p:sldId id="283" r:id="rId7"/>
    <p:sldId id="284" r:id="rId8"/>
    <p:sldId id="294" r:id="rId9"/>
    <p:sldId id="296" r:id="rId10"/>
    <p:sldId id="295" r:id="rId11"/>
    <p:sldId id="289" r:id="rId12"/>
    <p:sldId id="291" r:id="rId13"/>
    <p:sldId id="28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98B45-AB94-4F00-85CD-1AFC01B71551}" v="2527" dt="2019-01-11T20:27:31.5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704"/>
  </p:normalViewPr>
  <p:slideViewPr>
    <p:cSldViewPr snapToGrid="0" snapToObjects="1">
      <p:cViewPr varScale="1">
        <p:scale>
          <a:sx n="108" d="100"/>
          <a:sy n="108" d="100"/>
        </p:scale>
        <p:origin x="2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20:27:31.561" v="2521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  <pc:sldChg chg="modSp">
        <pc:chgData name="Song, Lixing" userId="d86a4794-d57c-4f6d-acee-3349d9d3edfc" providerId="ADAL" clId="{E1098B45-AB94-4F00-85CD-1AFC01B71551}" dt="2019-01-10T17:55:39.173" v="1922" actId="20577"/>
        <pc:sldMkLst>
          <pc:docMk/>
          <pc:sldMk cId="3602679756" sldId="280"/>
        </pc:sldMkLst>
        <pc:spChg chg="mod">
          <ac:chgData name="Song, Lixing" userId="d86a4794-d57c-4f6d-acee-3349d9d3edfc" providerId="ADAL" clId="{E1098B45-AB94-4F00-85CD-1AFC01B71551}" dt="2019-01-10T17:55:39.173" v="1922" actId="20577"/>
          <ac:spMkLst>
            <pc:docMk/>
            <pc:sldMk cId="3602679756" sldId="280"/>
            <ac:spMk id="85" creationId="{00000000-0000-0000-0000-000000000000}"/>
          </ac:spMkLst>
        </pc:spChg>
      </pc:sldChg>
      <pc:sldChg chg="modSp add">
        <pc:chgData name="Song, Lixing" userId="d86a4794-d57c-4f6d-acee-3349d9d3edfc" providerId="ADAL" clId="{E1098B45-AB94-4F00-85CD-1AFC01B71551}" dt="2019-01-09T22:13:56.339" v="478" actId="20577"/>
        <pc:sldMkLst>
          <pc:docMk/>
          <pc:sldMk cId="2345133690" sldId="281"/>
        </pc:sldMkLst>
        <pc:spChg chg="mod">
          <ac:chgData name="Song, Lixing" userId="d86a4794-d57c-4f6d-acee-3349d9d3edfc" providerId="ADAL" clId="{E1098B45-AB94-4F00-85CD-1AFC01B71551}" dt="2019-01-09T22:08:21.143" v="328" actId="20577"/>
          <ac:spMkLst>
            <pc:docMk/>
            <pc:sldMk cId="2345133690" sldId="281"/>
            <ac:spMk id="2" creationId="{77ABA8FD-5FE3-4543-B6A9-F39C279E6B19}"/>
          </ac:spMkLst>
        </pc:spChg>
        <pc:spChg chg="mod">
          <ac:chgData name="Song, Lixing" userId="d86a4794-d57c-4f6d-acee-3349d9d3edfc" providerId="ADAL" clId="{E1098B45-AB94-4F00-85CD-1AFC01B71551}" dt="2019-01-09T22:13:56.339" v="478" actId="20577"/>
          <ac:spMkLst>
            <pc:docMk/>
            <pc:sldMk cId="2345133690" sldId="281"/>
            <ac:spMk id="3" creationId="{F6CE6293-F43D-4535-8870-50002F0482B2}"/>
          </ac:spMkLst>
        </pc:spChg>
        <pc:spChg chg="mod">
          <ac:chgData name="Song, Lixing" userId="d86a4794-d57c-4f6d-acee-3349d9d3edfc" providerId="ADAL" clId="{E1098B45-AB94-4F00-85CD-1AFC01B71551}" dt="2019-01-09T22:13:46.300" v="472" actId="20577"/>
          <ac:spMkLst>
            <pc:docMk/>
            <pc:sldMk cId="2345133690" sldId="281"/>
            <ac:spMk id="4" creationId="{2047A91C-08EF-40F5-AA32-B44CA80DD751}"/>
          </ac:spMkLst>
        </pc:spChg>
      </pc:sldChg>
      <pc:sldChg chg="add">
        <pc:chgData name="Song, Lixing" userId="d86a4794-d57c-4f6d-acee-3349d9d3edfc" providerId="ADAL" clId="{E1098B45-AB94-4F00-85CD-1AFC01B71551}" dt="2019-01-09T22:08:04.832" v="318" actId="207"/>
        <pc:sldMkLst>
          <pc:docMk/>
          <pc:sldMk cId="2066370796" sldId="282"/>
        </pc:sldMkLst>
      </pc:sldChg>
      <pc:sldChg chg="modSp add">
        <pc:chgData name="Song, Lixing" userId="d86a4794-d57c-4f6d-acee-3349d9d3edfc" providerId="ADAL" clId="{E1098B45-AB94-4F00-85CD-1AFC01B71551}" dt="2019-01-09T22:14:34.397" v="486" actId="20577"/>
        <pc:sldMkLst>
          <pc:docMk/>
          <pc:sldMk cId="3408887105" sldId="283"/>
        </pc:sldMkLst>
        <pc:spChg chg="mod">
          <ac:chgData name="Song, Lixing" userId="d86a4794-d57c-4f6d-acee-3349d9d3edfc" providerId="ADAL" clId="{E1098B45-AB94-4F00-85CD-1AFC01B71551}" dt="2019-01-09T22:14:34.397" v="486" actId="20577"/>
          <ac:spMkLst>
            <pc:docMk/>
            <pc:sldMk cId="3408887105" sldId="283"/>
            <ac:spMk id="2" creationId="{705F571D-3E0A-4498-96E7-402F116E596B}"/>
          </ac:spMkLst>
        </pc:spChg>
      </pc:sldChg>
      <pc:sldChg chg="addSp delSp modSp add">
        <pc:chgData name="Song, Lixing" userId="d86a4794-d57c-4f6d-acee-3349d9d3edfc" providerId="ADAL" clId="{E1098B45-AB94-4F00-85CD-1AFC01B71551}" dt="2019-01-10T17:38:46.111" v="1341" actId="1076"/>
        <pc:sldMkLst>
          <pc:docMk/>
          <pc:sldMk cId="3956554078" sldId="284"/>
        </pc:sldMkLst>
        <pc:spChg chg="mod">
          <ac:chgData name="Song, Lixing" userId="d86a4794-d57c-4f6d-acee-3349d9d3edfc" providerId="ADAL" clId="{E1098B45-AB94-4F00-85CD-1AFC01B71551}" dt="2019-01-09T22:14:41.276" v="498" actId="20577"/>
          <ac:spMkLst>
            <pc:docMk/>
            <pc:sldMk cId="3956554078" sldId="284"/>
            <ac:spMk id="2" creationId="{705F571D-3E0A-4498-96E7-402F116E596B}"/>
          </ac:spMkLst>
        </pc:spChg>
        <pc:spChg chg="add del mod">
          <ac:chgData name="Song, Lixing" userId="d86a4794-d57c-4f6d-acee-3349d9d3edfc" providerId="ADAL" clId="{E1098B45-AB94-4F00-85CD-1AFC01B71551}" dt="2019-01-10T17:38:40.112" v="1339" actId="478"/>
          <ac:spMkLst>
            <pc:docMk/>
            <pc:sldMk cId="3956554078" sldId="284"/>
            <ac:spMk id="4" creationId="{31FB91F8-F423-45B6-88D3-B44DF9C1161A}"/>
          </ac:spMkLst>
        </pc:spChg>
        <pc:spChg chg="add mod">
          <ac:chgData name="Song, Lixing" userId="d86a4794-d57c-4f6d-acee-3349d9d3edfc" providerId="ADAL" clId="{E1098B45-AB94-4F00-85CD-1AFC01B71551}" dt="2019-01-10T17:38:46.111" v="1341" actId="1076"/>
          <ac:spMkLst>
            <pc:docMk/>
            <pc:sldMk cId="3956554078" sldId="284"/>
            <ac:spMk id="6" creationId="{4ED1CA32-5BE0-4CAC-8816-A1C8DCF77F96}"/>
          </ac:spMkLst>
        </pc:spChg>
        <pc:spChg chg="del">
          <ac:chgData name="Song, Lixing" userId="d86a4794-d57c-4f6d-acee-3349d9d3edfc" providerId="ADAL" clId="{E1098B45-AB94-4F00-85CD-1AFC01B71551}" dt="2019-01-09T23:14:17.568" v="812" actId="478"/>
          <ac:spMkLst>
            <pc:docMk/>
            <pc:sldMk cId="3956554078" sldId="284"/>
            <ac:spMk id="12" creationId="{EF58BE19-242E-4450-8A3C-9BCD7158A791}"/>
          </ac:spMkLst>
        </pc:spChg>
      </pc:sldChg>
      <pc:sldChg chg="add del modTransition">
        <pc:chgData name="Song, Lixing" userId="d86a4794-d57c-4f6d-acee-3349d9d3edfc" providerId="ADAL" clId="{E1098B45-AB94-4F00-85CD-1AFC01B71551}" dt="2019-01-10T17:58:02.877" v="2047" actId="2696"/>
        <pc:sldMkLst>
          <pc:docMk/>
          <pc:sldMk cId="2011230187" sldId="285"/>
        </pc:sldMkLst>
      </pc:sldChg>
      <pc:sldChg chg="addSp delSp modSp add modTransition modAnim">
        <pc:chgData name="Song, Lixing" userId="d86a4794-d57c-4f6d-acee-3349d9d3edfc" providerId="ADAL" clId="{E1098B45-AB94-4F00-85CD-1AFC01B71551}" dt="2019-01-10T18:05:19.111" v="2292" actId="207"/>
        <pc:sldMkLst>
          <pc:docMk/>
          <pc:sldMk cId="154568209" sldId="286"/>
        </pc:sldMkLst>
        <pc:spChg chg="mod">
          <ac:chgData name="Song, Lixing" userId="d86a4794-d57c-4f6d-acee-3349d9d3edfc" providerId="ADAL" clId="{E1098B45-AB94-4F00-85CD-1AFC01B71551}" dt="2019-01-10T17:58:27.348" v="2072" actId="20577"/>
          <ac:spMkLst>
            <pc:docMk/>
            <pc:sldMk cId="154568209" sldId="286"/>
            <ac:spMk id="2" creationId="{28C6706A-7055-4E47-BDFF-E8B4F84E9A25}"/>
          </ac:spMkLst>
        </pc:spChg>
        <pc:spChg chg="mod">
          <ac:chgData name="Song, Lixing" userId="d86a4794-d57c-4f6d-acee-3349d9d3edfc" providerId="ADAL" clId="{E1098B45-AB94-4F00-85CD-1AFC01B71551}" dt="2019-01-10T18:04:24.965" v="2290" actId="20577"/>
          <ac:spMkLst>
            <pc:docMk/>
            <pc:sldMk cId="154568209" sldId="286"/>
            <ac:spMk id="3" creationId="{EA097B18-ECF8-4719-BA7B-B3CE71F1B58A}"/>
          </ac:spMkLst>
        </pc:spChg>
        <pc:spChg chg="add mod">
          <ac:chgData name="Song, Lixing" userId="d86a4794-d57c-4f6d-acee-3349d9d3edfc" providerId="ADAL" clId="{E1098B45-AB94-4F00-85CD-1AFC01B71551}" dt="2019-01-10T18:00:24.820" v="2104" actId="1076"/>
          <ac:spMkLst>
            <pc:docMk/>
            <pc:sldMk cId="154568209" sldId="286"/>
            <ac:spMk id="4" creationId="{E40CAC62-A9FC-4AA1-B2AA-5A094EC7522B}"/>
          </ac:spMkLst>
        </pc:spChg>
        <pc:spChg chg="add del mod">
          <ac:chgData name="Song, Lixing" userId="d86a4794-d57c-4f6d-acee-3349d9d3edfc" providerId="ADAL" clId="{E1098B45-AB94-4F00-85CD-1AFC01B71551}" dt="2019-01-10T18:03:24.687" v="2195" actId="478"/>
          <ac:spMkLst>
            <pc:docMk/>
            <pc:sldMk cId="154568209" sldId="286"/>
            <ac:spMk id="5" creationId="{8CFB1BA1-7A6A-4FF9-9471-345C547B4987}"/>
          </ac:spMkLst>
        </pc:spChg>
      </pc:sldChg>
      <pc:sldChg chg="addSp delSp modSp add modTransition">
        <pc:chgData name="Song, Lixing" userId="d86a4794-d57c-4f6d-acee-3349d9d3edfc" providerId="ADAL" clId="{E1098B45-AB94-4F00-85CD-1AFC01B71551}" dt="2019-01-10T17:29:25.144" v="1152" actId="20577"/>
        <pc:sldMkLst>
          <pc:docMk/>
          <pc:sldMk cId="1269078311" sldId="289"/>
        </pc:sldMkLst>
        <pc:spChg chg="mod">
          <ac:chgData name="Song, Lixing" userId="d86a4794-d57c-4f6d-acee-3349d9d3edfc" providerId="ADAL" clId="{E1098B45-AB94-4F00-85CD-1AFC01B71551}" dt="2019-01-10T17:29:25.144" v="1152" actId="20577"/>
          <ac:spMkLst>
            <pc:docMk/>
            <pc:sldMk cId="1269078311" sldId="289"/>
            <ac:spMk id="2" creationId="{912F1D27-A88B-44D9-875C-8B26405A4B63}"/>
          </ac:spMkLst>
        </pc:spChg>
        <pc:spChg chg="mod">
          <ac:chgData name="Song, Lixing" userId="d86a4794-d57c-4f6d-acee-3349d9d3edfc" providerId="ADAL" clId="{E1098B45-AB94-4F00-85CD-1AFC01B71551}" dt="2019-01-10T17:29:02.069" v="1150" actId="20577"/>
          <ac:spMkLst>
            <pc:docMk/>
            <pc:sldMk cId="1269078311" sldId="289"/>
            <ac:spMk id="3" creationId="{0CE69612-BC67-4BE0-A6B5-CFC4C961E55E}"/>
          </ac:spMkLst>
        </pc:spChg>
        <pc:spChg chg="del mod">
          <ac:chgData name="Song, Lixing" userId="d86a4794-d57c-4f6d-acee-3349d9d3edfc" providerId="ADAL" clId="{E1098B45-AB94-4F00-85CD-1AFC01B71551}" dt="2019-01-09T22:30:17.090" v="639" actId="478"/>
          <ac:spMkLst>
            <pc:docMk/>
            <pc:sldMk cId="1269078311" sldId="289"/>
            <ac:spMk id="4" creationId="{37050031-52AB-4A4A-97D6-529E6427F39B}"/>
          </ac:spMkLst>
        </pc:spChg>
        <pc:spChg chg="mod">
          <ac:chgData name="Song, Lixing" userId="d86a4794-d57c-4f6d-acee-3349d9d3edfc" providerId="ADAL" clId="{E1098B45-AB94-4F00-85CD-1AFC01B71551}" dt="2019-01-09T22:32:40.014" v="711" actId="1076"/>
          <ac:spMkLst>
            <pc:docMk/>
            <pc:sldMk cId="1269078311" sldId="289"/>
            <ac:spMk id="5" creationId="{673706BF-43F8-43A7-9001-6CF3AF9F3E37}"/>
          </ac:spMkLst>
        </pc:spChg>
        <pc:spChg chg="add mod">
          <ac:chgData name="Song, Lixing" userId="d86a4794-d57c-4f6d-acee-3349d9d3edfc" providerId="ADAL" clId="{E1098B45-AB94-4F00-85CD-1AFC01B71551}" dt="2019-01-09T23:13:47.982" v="810" actId="404"/>
          <ac:spMkLst>
            <pc:docMk/>
            <pc:sldMk cId="1269078311" sldId="289"/>
            <ac:spMk id="6" creationId="{071A7F96-06A6-4AF5-9FF8-120601589A38}"/>
          </ac:spMkLst>
        </pc:spChg>
      </pc:sldChg>
      <pc:sldChg chg="addSp modSp add">
        <pc:chgData name="Song, Lixing" userId="d86a4794-d57c-4f6d-acee-3349d9d3edfc" providerId="ADAL" clId="{E1098B45-AB94-4F00-85CD-1AFC01B71551}" dt="2019-01-09T22:10:01.383" v="460" actId="20577"/>
        <pc:sldMkLst>
          <pc:docMk/>
          <pc:sldMk cId="1641394322" sldId="290"/>
        </pc:sldMkLst>
        <pc:spChg chg="mod">
          <ac:chgData name="Song, Lixing" userId="d86a4794-d57c-4f6d-acee-3349d9d3edfc" providerId="ADAL" clId="{E1098B45-AB94-4F00-85CD-1AFC01B71551}" dt="2019-01-09T22:08:34.434" v="343" actId="20577"/>
          <ac:spMkLst>
            <pc:docMk/>
            <pc:sldMk cId="1641394322" sldId="290"/>
            <ac:spMk id="2" creationId="{DB6F502B-3C59-4304-AF4B-1E9DFFB21881}"/>
          </ac:spMkLst>
        </pc:spChg>
        <pc:spChg chg="mod">
          <ac:chgData name="Song, Lixing" userId="d86a4794-d57c-4f6d-acee-3349d9d3edfc" providerId="ADAL" clId="{E1098B45-AB94-4F00-85CD-1AFC01B71551}" dt="2019-01-09T22:10:01.383" v="460" actId="20577"/>
          <ac:spMkLst>
            <pc:docMk/>
            <pc:sldMk cId="1641394322" sldId="290"/>
            <ac:spMk id="3" creationId="{6F9D1E49-3E8D-4935-971D-BA5A52046550}"/>
          </ac:spMkLst>
        </pc:spChg>
        <pc:picChg chg="add mod">
          <ac:chgData name="Song, Lixing" userId="d86a4794-d57c-4f6d-acee-3349d9d3edfc" providerId="ADAL" clId="{E1098B45-AB94-4F00-85CD-1AFC01B71551}" dt="2019-01-09T22:09:53.439" v="450" actId="1076"/>
          <ac:picMkLst>
            <pc:docMk/>
            <pc:sldMk cId="1641394322" sldId="290"/>
            <ac:picMk id="4" creationId="{F6770C8D-B651-4D6E-875C-8CD489833BD2}"/>
          </ac:picMkLst>
        </pc:picChg>
      </pc:sldChg>
      <pc:sldChg chg="addSp delSp modSp add modAnim">
        <pc:chgData name="Song, Lixing" userId="d86a4794-d57c-4f6d-acee-3349d9d3edfc" providerId="ADAL" clId="{E1098B45-AB94-4F00-85CD-1AFC01B71551}" dt="2019-01-09T22:29:13.200" v="634" actId="1076"/>
        <pc:sldMkLst>
          <pc:docMk/>
          <pc:sldMk cId="2006809383" sldId="291"/>
        </pc:sldMkLst>
        <pc:spChg chg="mod">
          <ac:chgData name="Song, Lixing" userId="d86a4794-d57c-4f6d-acee-3349d9d3edfc" providerId="ADAL" clId="{E1098B45-AB94-4F00-85CD-1AFC01B71551}" dt="2019-01-09T22:18:46.198" v="578" actId="20577"/>
          <ac:spMkLst>
            <pc:docMk/>
            <pc:sldMk cId="2006809383" sldId="291"/>
            <ac:spMk id="2" creationId="{AF2663D6-8B5E-4AE5-976B-1880BC0E6518}"/>
          </ac:spMkLst>
        </pc:spChg>
        <pc:spChg chg="mod">
          <ac:chgData name="Song, Lixing" userId="d86a4794-d57c-4f6d-acee-3349d9d3edfc" providerId="ADAL" clId="{E1098B45-AB94-4F00-85CD-1AFC01B71551}" dt="2019-01-09T22:26:58.378" v="628" actId="1076"/>
          <ac:spMkLst>
            <pc:docMk/>
            <pc:sldMk cId="2006809383" sldId="291"/>
            <ac:spMk id="3" creationId="{8D65A25E-8F5E-4216-B409-75D5A4A463FC}"/>
          </ac:spMkLst>
        </pc:spChg>
        <pc:spChg chg="add del">
          <ac:chgData name="Song, Lixing" userId="d86a4794-d57c-4f6d-acee-3349d9d3edfc" providerId="ADAL" clId="{E1098B45-AB94-4F00-85CD-1AFC01B71551}" dt="2019-01-09T22:18:55.717" v="584" actId="1076"/>
          <ac:spMkLst>
            <pc:docMk/>
            <pc:sldMk cId="2006809383" sldId="291"/>
            <ac:spMk id="4" creationId="{38EB1F71-0942-4350-9828-8AD5141D1391}"/>
          </ac:spMkLst>
        </pc:spChg>
        <pc:spChg chg="add del mod">
          <ac:chgData name="Song, Lixing" userId="d86a4794-d57c-4f6d-acee-3349d9d3edfc" providerId="ADAL" clId="{E1098B45-AB94-4F00-85CD-1AFC01B71551}" dt="2019-01-09T22:25:55.778" v="615" actId="1076"/>
          <ac:spMkLst>
            <pc:docMk/>
            <pc:sldMk cId="2006809383" sldId="291"/>
            <ac:spMk id="5" creationId="{DAE4607B-0613-47AC-9A2C-E087A63353BB}"/>
          </ac:spMkLst>
        </pc:spChg>
        <pc:spChg chg="add del">
          <ac:chgData name="Song, Lixing" userId="d86a4794-d57c-4f6d-acee-3349d9d3edfc" providerId="ADAL" clId="{E1098B45-AB94-4F00-85CD-1AFC01B71551}" dt="2019-01-09T22:22:40.936" v="591" actId="1076"/>
          <ac:spMkLst>
            <pc:docMk/>
            <pc:sldMk cId="2006809383" sldId="291"/>
            <ac:spMk id="6" creationId="{6C3C8293-654D-4FC5-AD91-3C85CB153603}"/>
          </ac:spMkLst>
        </pc:spChg>
        <pc:spChg chg="add del">
          <ac:chgData name="Song, Lixing" userId="d86a4794-d57c-4f6d-acee-3349d9d3edfc" providerId="ADAL" clId="{E1098B45-AB94-4F00-85CD-1AFC01B71551}" dt="2019-01-09T22:23:22.574" v="597" actId="1076"/>
          <ac:spMkLst>
            <pc:docMk/>
            <pc:sldMk cId="2006809383" sldId="291"/>
            <ac:spMk id="7" creationId="{3A7FFAFE-3611-455A-9633-7B8D3FD72CF8}"/>
          </ac:spMkLst>
        </pc:spChg>
        <pc:spChg chg="add del">
          <ac:chgData name="Song, Lixing" userId="d86a4794-d57c-4f6d-acee-3349d9d3edfc" providerId="ADAL" clId="{E1098B45-AB94-4F00-85CD-1AFC01B71551}" dt="2019-01-09T22:23:50.441" v="609" actId="1076"/>
          <ac:spMkLst>
            <pc:docMk/>
            <pc:sldMk cId="2006809383" sldId="291"/>
            <ac:spMk id="8" creationId="{A7B3E9A6-1E2B-4A86-970F-B33B15F9488A}"/>
          </ac:spMkLst>
        </pc:spChg>
        <pc:spChg chg="add del">
          <ac:chgData name="Song, Lixing" userId="d86a4794-d57c-4f6d-acee-3349d9d3edfc" providerId="ADAL" clId="{E1098B45-AB94-4F00-85CD-1AFC01B71551}" dt="2019-01-09T22:24:03.605" v="611" actId="1076"/>
          <ac:spMkLst>
            <pc:docMk/>
            <pc:sldMk cId="2006809383" sldId="291"/>
            <ac:spMk id="9" creationId="{0666DD08-AE53-4503-8DA8-C0F2E9C00BC0}"/>
          </ac:spMkLst>
        </pc:spChg>
        <pc:spChg chg="add mod">
          <ac:chgData name="Song, Lixing" userId="d86a4794-d57c-4f6d-acee-3349d9d3edfc" providerId="ADAL" clId="{E1098B45-AB94-4F00-85CD-1AFC01B71551}" dt="2019-01-09T22:28:34.215" v="632" actId="14100"/>
          <ac:spMkLst>
            <pc:docMk/>
            <pc:sldMk cId="2006809383" sldId="291"/>
            <ac:spMk id="10" creationId="{98F748C1-D215-4691-939E-8211B17590B2}"/>
          </ac:spMkLst>
        </pc:spChg>
        <pc:spChg chg="add mod">
          <ac:chgData name="Song, Lixing" userId="d86a4794-d57c-4f6d-acee-3349d9d3edfc" providerId="ADAL" clId="{E1098B45-AB94-4F00-85CD-1AFC01B71551}" dt="2019-01-09T22:29:13.200" v="634" actId="1076"/>
          <ac:spMkLst>
            <pc:docMk/>
            <pc:sldMk cId="2006809383" sldId="291"/>
            <ac:spMk id="11" creationId="{2C1ABDBD-0123-4149-9CD6-FCE4FF239E8D}"/>
          </ac:spMkLst>
        </pc:spChg>
        <pc:spChg chg="add mod">
          <ac:chgData name="Song, Lixing" userId="d86a4794-d57c-4f6d-acee-3349d9d3edfc" providerId="ADAL" clId="{E1098B45-AB94-4F00-85CD-1AFC01B71551}" dt="2019-01-09T22:29:13.200" v="634" actId="1076"/>
          <ac:spMkLst>
            <pc:docMk/>
            <pc:sldMk cId="2006809383" sldId="291"/>
            <ac:spMk id="12" creationId="{CED23E60-7B59-40EF-A2E5-85B7FF48AFF8}"/>
          </ac:spMkLst>
        </pc:spChg>
        <pc:picChg chg="add mod">
          <ac:chgData name="Song, Lixing" userId="d86a4794-d57c-4f6d-acee-3349d9d3edfc" providerId="ADAL" clId="{E1098B45-AB94-4F00-85CD-1AFC01B71551}" dt="2019-01-09T22:29:13.200" v="634" actId="1076"/>
          <ac:picMkLst>
            <pc:docMk/>
            <pc:sldMk cId="2006809383" sldId="291"/>
            <ac:picMk id="13" creationId="{C7E05DA2-EBBF-4E86-98E9-DC28274E274C}"/>
          </ac:picMkLst>
        </pc:picChg>
        <pc:picChg chg="add mod">
          <ac:chgData name="Song, Lixing" userId="d86a4794-d57c-4f6d-acee-3349d9d3edfc" providerId="ADAL" clId="{E1098B45-AB94-4F00-85CD-1AFC01B71551}" dt="2019-01-09T22:29:13.200" v="634" actId="1076"/>
          <ac:picMkLst>
            <pc:docMk/>
            <pc:sldMk cId="2006809383" sldId="291"/>
            <ac:picMk id="14" creationId="{AE834805-F3B3-4DB8-B08D-0306B7564BB7}"/>
          </ac:picMkLst>
        </pc:picChg>
      </pc:sldChg>
      <pc:sldChg chg="addSp modSp add del">
        <pc:chgData name="Song, Lixing" userId="d86a4794-d57c-4f6d-acee-3349d9d3edfc" providerId="ADAL" clId="{E1098B45-AB94-4F00-85CD-1AFC01B71551}" dt="2019-01-10T17:55:31.821" v="1921" actId="2696"/>
        <pc:sldMkLst>
          <pc:docMk/>
          <pc:sldMk cId="2913600555" sldId="292"/>
        </pc:sldMkLst>
        <pc:spChg chg="mod">
          <ac:chgData name="Song, Lixing" userId="d86a4794-d57c-4f6d-acee-3349d9d3edfc" providerId="ADAL" clId="{E1098B45-AB94-4F00-85CD-1AFC01B71551}" dt="2019-01-09T22:31:14.291" v="699" actId="20577"/>
          <ac:spMkLst>
            <pc:docMk/>
            <pc:sldMk cId="2913600555" sldId="292"/>
            <ac:spMk id="2" creationId="{CEE6D7C0-98D2-4B41-9A7A-EEFA2413F86A}"/>
          </ac:spMkLst>
        </pc:spChg>
        <pc:spChg chg="mod">
          <ac:chgData name="Song, Lixing" userId="d86a4794-d57c-4f6d-acee-3349d9d3edfc" providerId="ADAL" clId="{E1098B45-AB94-4F00-85CD-1AFC01B71551}" dt="2019-01-09T22:31:54.658" v="700" actId="2696"/>
          <ac:spMkLst>
            <pc:docMk/>
            <pc:sldMk cId="2913600555" sldId="292"/>
            <ac:spMk id="3" creationId="{EADAA4AE-A9B2-4F83-AD60-37A34E78C3D3}"/>
          </ac:spMkLst>
        </pc:spChg>
        <pc:spChg chg="add mod">
          <ac:chgData name="Song, Lixing" userId="d86a4794-d57c-4f6d-acee-3349d9d3edfc" providerId="ADAL" clId="{E1098B45-AB94-4F00-85CD-1AFC01B71551}" dt="2019-01-09T22:32:27.052" v="710" actId="20577"/>
          <ac:spMkLst>
            <pc:docMk/>
            <pc:sldMk cId="2913600555" sldId="292"/>
            <ac:spMk id="4" creationId="{DF1F3EAF-1D03-4D35-8F6D-2282BB26485E}"/>
          </ac:spMkLst>
        </pc:spChg>
        <pc:spChg chg="add mod">
          <ac:chgData name="Song, Lixing" userId="d86a4794-d57c-4f6d-acee-3349d9d3edfc" providerId="ADAL" clId="{E1098B45-AB94-4F00-85CD-1AFC01B71551}" dt="2019-01-09T22:34:36.439" v="784" actId="1076"/>
          <ac:spMkLst>
            <pc:docMk/>
            <pc:sldMk cId="2913600555" sldId="292"/>
            <ac:spMk id="5" creationId="{AB9FD144-858F-46B4-86AE-341909D0FF79}"/>
          </ac:spMkLst>
        </pc:spChg>
      </pc:sldChg>
      <pc:sldChg chg="modSp add del">
        <pc:chgData name="Song, Lixing" userId="d86a4794-d57c-4f6d-acee-3349d9d3edfc" providerId="ADAL" clId="{E1098B45-AB94-4F00-85CD-1AFC01B71551}" dt="2019-01-10T17:55:31.821" v="1920" actId="2696"/>
        <pc:sldMkLst>
          <pc:docMk/>
          <pc:sldMk cId="5270797" sldId="293"/>
        </pc:sldMkLst>
        <pc:spChg chg="mod">
          <ac:chgData name="Song, Lixing" userId="d86a4794-d57c-4f6d-acee-3349d9d3edfc" providerId="ADAL" clId="{E1098B45-AB94-4F00-85CD-1AFC01B71551}" dt="2019-01-09T22:36:22.504" v="807" actId="20577"/>
          <ac:spMkLst>
            <pc:docMk/>
            <pc:sldMk cId="5270797" sldId="293"/>
            <ac:spMk id="2" creationId="{0C4318B4-07EA-4231-91D9-0EBC33C2CFD7}"/>
          </ac:spMkLst>
        </pc:spChg>
      </pc:sldChg>
      <pc:sldChg chg="addSp delSp modSp add modAnim">
        <pc:chgData name="Song, Lixing" userId="d86a4794-d57c-4f6d-acee-3349d9d3edfc" providerId="ADAL" clId="{E1098B45-AB94-4F00-85CD-1AFC01B71551}" dt="2019-01-10T17:52:29.352" v="1828" actId="1076"/>
        <pc:sldMkLst>
          <pc:docMk/>
          <pc:sldMk cId="703523650" sldId="294"/>
        </pc:sldMkLst>
        <pc:spChg chg="mod">
          <ac:chgData name="Song, Lixing" userId="d86a4794-d57c-4f6d-acee-3349d9d3edfc" providerId="ADAL" clId="{E1098B45-AB94-4F00-85CD-1AFC01B71551}" dt="2019-01-10T17:40:46.401" v="1404" actId="20577"/>
          <ac:spMkLst>
            <pc:docMk/>
            <pc:sldMk cId="703523650" sldId="294"/>
            <ac:spMk id="2" creationId="{AD72F812-D517-4CE9-9DC6-AD6E87B37440}"/>
          </ac:spMkLst>
        </pc:spChg>
        <pc:spChg chg="add del">
          <ac:chgData name="Song, Lixing" userId="d86a4794-d57c-4f6d-acee-3349d9d3edfc" providerId="ADAL" clId="{E1098B45-AB94-4F00-85CD-1AFC01B71551}" dt="2019-01-10T17:41:48.837" v="1419" actId="1076"/>
          <ac:spMkLst>
            <pc:docMk/>
            <pc:sldMk cId="703523650" sldId="294"/>
            <ac:spMk id="3" creationId="{41324691-55C3-485B-BFD0-9CC2053DD96A}"/>
          </ac:spMkLst>
        </pc:spChg>
        <pc:spChg chg="add del mod">
          <ac:chgData name="Song, Lixing" userId="d86a4794-d57c-4f6d-acee-3349d9d3edfc" providerId="ADAL" clId="{E1098B45-AB94-4F00-85CD-1AFC01B71551}" dt="2019-01-10T17:41:41.687" v="1412" actId="478"/>
          <ac:spMkLst>
            <pc:docMk/>
            <pc:sldMk cId="703523650" sldId="294"/>
            <ac:spMk id="4" creationId="{A2E1E478-6AC2-4A59-92D7-D3542974218C}"/>
          </ac:spMkLst>
        </pc:spChg>
        <pc:spChg chg="add mod">
          <ac:chgData name="Song, Lixing" userId="d86a4794-d57c-4f6d-acee-3349d9d3edfc" providerId="ADAL" clId="{E1098B45-AB94-4F00-85CD-1AFC01B71551}" dt="2019-01-10T17:44:59.091" v="1609" actId="20577"/>
          <ac:spMkLst>
            <pc:docMk/>
            <pc:sldMk cId="703523650" sldId="294"/>
            <ac:spMk id="6" creationId="{A6272C16-2799-4FAE-BCD8-3D42ABFCEA03}"/>
          </ac:spMkLst>
        </pc:spChg>
        <pc:spChg chg="add del mod">
          <ac:chgData name="Song, Lixing" userId="d86a4794-d57c-4f6d-acee-3349d9d3edfc" providerId="ADAL" clId="{E1098B45-AB94-4F00-85CD-1AFC01B71551}" dt="2019-01-10T17:45:18.536" v="1612" actId="478"/>
          <ac:spMkLst>
            <pc:docMk/>
            <pc:sldMk cId="703523650" sldId="294"/>
            <ac:spMk id="7" creationId="{7C0B42EA-82E4-45D9-89C9-B88ADDA8F539}"/>
          </ac:spMkLst>
        </pc:spChg>
        <pc:spChg chg="add del mod">
          <ac:chgData name="Song, Lixing" userId="d86a4794-d57c-4f6d-acee-3349d9d3edfc" providerId="ADAL" clId="{E1098B45-AB94-4F00-85CD-1AFC01B71551}" dt="2019-01-10T17:45:52.423" v="1615" actId="478"/>
          <ac:spMkLst>
            <pc:docMk/>
            <pc:sldMk cId="703523650" sldId="294"/>
            <ac:spMk id="8" creationId="{ADCC30F8-E097-427D-AA53-491010B853B2}"/>
          </ac:spMkLst>
        </pc:spChg>
        <pc:spChg chg="add mod">
          <ac:chgData name="Song, Lixing" userId="d86a4794-d57c-4f6d-acee-3349d9d3edfc" providerId="ADAL" clId="{E1098B45-AB94-4F00-85CD-1AFC01B71551}" dt="2019-01-10T17:49:52.272" v="1739" actId="20577"/>
          <ac:spMkLst>
            <pc:docMk/>
            <pc:sldMk cId="703523650" sldId="294"/>
            <ac:spMk id="9" creationId="{D115249F-0427-4D31-9749-4102789EAF7F}"/>
          </ac:spMkLst>
        </pc:spChg>
        <pc:spChg chg="add del mod">
          <ac:chgData name="Song, Lixing" userId="d86a4794-d57c-4f6d-acee-3349d9d3edfc" providerId="ADAL" clId="{E1098B45-AB94-4F00-85CD-1AFC01B71551}" dt="2019-01-10T17:48:03.683" v="1662" actId="1076"/>
          <ac:spMkLst>
            <pc:docMk/>
            <pc:sldMk cId="703523650" sldId="294"/>
            <ac:spMk id="10" creationId="{53747699-8319-46EE-85DA-2020CDE66CE3}"/>
          </ac:spMkLst>
        </pc:spChg>
        <pc:spChg chg="add del">
          <ac:chgData name="Song, Lixing" userId="d86a4794-d57c-4f6d-acee-3349d9d3edfc" providerId="ADAL" clId="{E1098B45-AB94-4F00-85CD-1AFC01B71551}" dt="2019-01-10T17:48:17.855" v="1676" actId="1076"/>
          <ac:spMkLst>
            <pc:docMk/>
            <pc:sldMk cId="703523650" sldId="294"/>
            <ac:spMk id="11" creationId="{8AEA38D7-DA4E-46BE-8167-4C170831E335}"/>
          </ac:spMkLst>
        </pc:spChg>
        <pc:spChg chg="add del mod">
          <ac:chgData name="Song, Lixing" userId="d86a4794-d57c-4f6d-acee-3349d9d3edfc" providerId="ADAL" clId="{E1098B45-AB94-4F00-85CD-1AFC01B71551}" dt="2019-01-10T17:48:25.900" v="1680" actId="1076"/>
          <ac:spMkLst>
            <pc:docMk/>
            <pc:sldMk cId="703523650" sldId="294"/>
            <ac:spMk id="12" creationId="{D3AD1714-D7E9-40F6-92F8-F42ECFAE26EE}"/>
          </ac:spMkLst>
        </pc:spChg>
        <pc:spChg chg="add mod">
          <ac:chgData name="Song, Lixing" userId="d86a4794-d57c-4f6d-acee-3349d9d3edfc" providerId="ADAL" clId="{E1098B45-AB94-4F00-85CD-1AFC01B71551}" dt="2019-01-10T17:49:14.734" v="1704" actId="14100"/>
          <ac:spMkLst>
            <pc:docMk/>
            <pc:sldMk cId="703523650" sldId="294"/>
            <ac:spMk id="13" creationId="{21513C03-ECAE-43FA-8207-AD7578B2AB42}"/>
          </ac:spMkLst>
        </pc:spChg>
        <pc:spChg chg="add mod">
          <ac:chgData name="Song, Lixing" userId="d86a4794-d57c-4f6d-acee-3349d9d3edfc" providerId="ADAL" clId="{E1098B45-AB94-4F00-85CD-1AFC01B71551}" dt="2019-01-10T17:52:29.352" v="1828" actId="1076"/>
          <ac:spMkLst>
            <pc:docMk/>
            <pc:sldMk cId="703523650" sldId="294"/>
            <ac:spMk id="14" creationId="{26B632E7-2B7C-4CD1-A90C-1B99F8414DFA}"/>
          </ac:spMkLst>
        </pc:spChg>
        <pc:graphicFrameChg chg="add del mod modGraphic">
          <ac:chgData name="Song, Lixing" userId="d86a4794-d57c-4f6d-acee-3349d9d3edfc" providerId="ADAL" clId="{E1098B45-AB94-4F00-85CD-1AFC01B71551}" dt="2019-01-10T17:44:54.061" v="1605" actId="1076"/>
          <ac:graphicFrameMkLst>
            <pc:docMk/>
            <pc:sldMk cId="703523650" sldId="294"/>
            <ac:graphicFrameMk id="5" creationId="{C8936E5C-E54D-446A-9B31-54D2F77A2076}"/>
          </ac:graphicFrameMkLst>
        </pc:graphicFrameChg>
      </pc:sldChg>
      <pc:sldChg chg="addSp delSp modSp add">
        <pc:chgData name="Song, Lixing" userId="d86a4794-d57c-4f6d-acee-3349d9d3edfc" providerId="ADAL" clId="{E1098B45-AB94-4F00-85CD-1AFC01B71551}" dt="2019-01-10T17:57:27.661" v="2046" actId="20577"/>
        <pc:sldMkLst>
          <pc:docMk/>
          <pc:sldMk cId="2594121353" sldId="295"/>
        </pc:sldMkLst>
        <pc:spChg chg="mod">
          <ac:chgData name="Song, Lixing" userId="d86a4794-d57c-4f6d-acee-3349d9d3edfc" providerId="ADAL" clId="{E1098B45-AB94-4F00-85CD-1AFC01B71551}" dt="2019-01-10T17:49:43.573" v="1738" actId="20577"/>
          <ac:spMkLst>
            <pc:docMk/>
            <pc:sldMk cId="2594121353" sldId="295"/>
            <ac:spMk id="2" creationId="{B4FAB795-4BCD-475E-AB7D-D7DBCC3877D8}"/>
          </ac:spMkLst>
        </pc:spChg>
        <pc:spChg chg="mod">
          <ac:chgData name="Song, Lixing" userId="d86a4794-d57c-4f6d-acee-3349d9d3edfc" providerId="ADAL" clId="{E1098B45-AB94-4F00-85CD-1AFC01B71551}" dt="2019-01-10T17:55:03.795" v="1919" actId="20577"/>
          <ac:spMkLst>
            <pc:docMk/>
            <pc:sldMk cId="2594121353" sldId="295"/>
            <ac:spMk id="3" creationId="{4A89E55A-F368-4B70-B21F-0CBC2B5BC449}"/>
          </ac:spMkLst>
        </pc:spChg>
        <pc:spChg chg="add del mod">
          <ac:chgData name="Song, Lixing" userId="d86a4794-d57c-4f6d-acee-3349d9d3edfc" providerId="ADAL" clId="{E1098B45-AB94-4F00-85CD-1AFC01B71551}" dt="2019-01-10T17:53:59.811" v="1850" actId="20577"/>
          <ac:spMkLst>
            <pc:docMk/>
            <pc:sldMk cId="2594121353" sldId="295"/>
            <ac:spMk id="4" creationId="{C9956DD6-A508-4EFC-9ED2-617EF1D3EE7B}"/>
          </ac:spMkLst>
        </pc:spChg>
        <pc:spChg chg="add del">
          <ac:chgData name="Song, Lixing" userId="d86a4794-d57c-4f6d-acee-3349d9d3edfc" providerId="ADAL" clId="{E1098B45-AB94-4F00-85CD-1AFC01B71551}" dt="2019-01-10T17:54:02.779" v="1852" actId="20577"/>
          <ac:spMkLst>
            <pc:docMk/>
            <pc:sldMk cId="2594121353" sldId="295"/>
            <ac:spMk id="5" creationId="{56917E4C-C9A9-48F8-95F8-A17ECBBFED62}"/>
          </ac:spMkLst>
        </pc:spChg>
        <pc:spChg chg="add mod">
          <ac:chgData name="Song, Lixing" userId="d86a4794-d57c-4f6d-acee-3349d9d3edfc" providerId="ADAL" clId="{E1098B45-AB94-4F00-85CD-1AFC01B71551}" dt="2019-01-10T17:54:15.604" v="1854" actId="20577"/>
          <ac:spMkLst>
            <pc:docMk/>
            <pc:sldMk cId="2594121353" sldId="295"/>
            <ac:spMk id="6" creationId="{FE1AC5B7-A728-4ABB-A753-6849B6505A6B}"/>
          </ac:spMkLst>
        </pc:spChg>
        <pc:spChg chg="add mod">
          <ac:chgData name="Song, Lixing" userId="d86a4794-d57c-4f6d-acee-3349d9d3edfc" providerId="ADAL" clId="{E1098B45-AB94-4F00-85CD-1AFC01B71551}" dt="2019-01-10T17:56:15.354" v="1946" actId="14100"/>
          <ac:spMkLst>
            <pc:docMk/>
            <pc:sldMk cId="2594121353" sldId="295"/>
            <ac:spMk id="7" creationId="{5C4FF91C-73EA-425B-8664-1772E9CDA937}"/>
          </ac:spMkLst>
        </pc:spChg>
        <pc:spChg chg="add mod">
          <ac:chgData name="Song, Lixing" userId="d86a4794-d57c-4f6d-acee-3349d9d3edfc" providerId="ADAL" clId="{E1098B45-AB94-4F00-85CD-1AFC01B71551}" dt="2019-01-10T17:57:27.661" v="2046" actId="20577"/>
          <ac:spMkLst>
            <pc:docMk/>
            <pc:sldMk cId="2594121353" sldId="295"/>
            <ac:spMk id="8" creationId="{598A4549-C9DC-4943-BF11-CDF346BA15E6}"/>
          </ac:spMkLst>
        </pc:spChg>
      </pc:sldChg>
      <pc:sldChg chg="addSp modSp add modAnim">
        <pc:chgData name="Song, Lixing" userId="d86a4794-d57c-4f6d-acee-3349d9d3edfc" providerId="ADAL" clId="{E1098B45-AB94-4F00-85CD-1AFC01B71551}" dt="2019-01-11T20:27:31.561" v="2521"/>
        <pc:sldMkLst>
          <pc:docMk/>
          <pc:sldMk cId="1704438262" sldId="296"/>
        </pc:sldMkLst>
        <pc:spChg chg="mod">
          <ac:chgData name="Song, Lixing" userId="d86a4794-d57c-4f6d-acee-3349d9d3edfc" providerId="ADAL" clId="{E1098B45-AB94-4F00-85CD-1AFC01B71551}" dt="2019-01-10T17:52:44.239" v="1830" actId="207"/>
          <ac:spMkLst>
            <pc:docMk/>
            <pc:sldMk cId="1704438262" sldId="296"/>
            <ac:spMk id="2" creationId="{AD72F812-D517-4CE9-9DC6-AD6E87B37440}"/>
          </ac:spMkLst>
        </pc:spChg>
        <pc:spChg chg="add mod">
          <ac:chgData name="Song, Lixing" userId="d86a4794-d57c-4f6d-acee-3349d9d3edfc" providerId="ADAL" clId="{E1098B45-AB94-4F00-85CD-1AFC01B71551}" dt="2019-01-11T20:27:28.343" v="2520" actId="17032"/>
          <ac:spMkLst>
            <pc:docMk/>
            <pc:sldMk cId="1704438262" sldId="296"/>
            <ac:spMk id="3" creationId="{7DD154F9-E044-4494-99AB-0918D5FC211B}"/>
          </ac:spMkLst>
        </pc:spChg>
        <pc:spChg chg="mod">
          <ac:chgData name="Song, Lixing" userId="d86a4794-d57c-4f6d-acee-3349d9d3edfc" providerId="ADAL" clId="{E1098B45-AB94-4F00-85CD-1AFC01B71551}" dt="2019-01-10T17:52:47.895" v="1831" actId="20577"/>
          <ac:spMkLst>
            <pc:docMk/>
            <pc:sldMk cId="1704438262" sldId="296"/>
            <ac:spMk id="6" creationId="{A6272C16-2799-4FAE-BCD8-3D42ABFCEA03}"/>
          </ac:spMkLst>
        </pc:spChg>
        <pc:spChg chg="mod">
          <ac:chgData name="Song, Lixing" userId="d86a4794-d57c-4f6d-acee-3349d9d3edfc" providerId="ADAL" clId="{E1098B45-AB94-4F00-85CD-1AFC01B71551}" dt="2019-01-10T17:52:56.216" v="1832" actId="1076"/>
          <ac:spMkLst>
            <pc:docMk/>
            <pc:sldMk cId="1704438262" sldId="296"/>
            <ac:spMk id="14" creationId="{26B632E7-2B7C-4CD1-A90C-1B99F8414DFA}"/>
          </ac:spMkLst>
        </pc:spChg>
      </pc:sldChg>
      <pc:sldChg chg="addSp modSp add">
        <pc:chgData name="Song, Lixing" userId="d86a4794-d57c-4f6d-acee-3349d9d3edfc" providerId="ADAL" clId="{E1098B45-AB94-4F00-85CD-1AFC01B71551}" dt="2019-01-11T19:35:40.157" v="2495" actId="1076"/>
        <pc:sldMkLst>
          <pc:docMk/>
          <pc:sldMk cId="3502142022" sldId="297"/>
        </pc:sldMkLst>
        <pc:spChg chg="mod">
          <ac:chgData name="Song, Lixing" userId="d86a4794-d57c-4f6d-acee-3349d9d3edfc" providerId="ADAL" clId="{E1098B45-AB94-4F00-85CD-1AFC01B71551}" dt="2019-01-10T18:05:44.801" v="2329" actId="20577"/>
          <ac:spMkLst>
            <pc:docMk/>
            <pc:sldMk cId="3502142022" sldId="297"/>
            <ac:spMk id="2" creationId="{4A9854D0-3EC5-42AF-BA94-56A7A4D1D1A9}"/>
          </ac:spMkLst>
        </pc:spChg>
        <pc:spChg chg="mod">
          <ac:chgData name="Song, Lixing" userId="d86a4794-d57c-4f6d-acee-3349d9d3edfc" providerId="ADAL" clId="{E1098B45-AB94-4F00-85CD-1AFC01B71551}" dt="2019-01-11T19:35:40.157" v="2495" actId="1076"/>
          <ac:spMkLst>
            <pc:docMk/>
            <pc:sldMk cId="3502142022" sldId="297"/>
            <ac:spMk id="3" creationId="{165EAC95-7961-4AA7-A33E-427503271DE8}"/>
          </ac:spMkLst>
        </pc:spChg>
        <pc:spChg chg="add mod">
          <ac:chgData name="Song, Lixing" userId="d86a4794-d57c-4f6d-acee-3349d9d3edfc" providerId="ADAL" clId="{E1098B45-AB94-4F00-85CD-1AFC01B71551}" dt="2019-01-10T18:08:48.385" v="2493" actId="207"/>
          <ac:spMkLst>
            <pc:docMk/>
            <pc:sldMk cId="3502142022" sldId="297"/>
            <ac:spMk id="4" creationId="{07781B14-AE16-4E39-B163-05C87B3DD0BA}"/>
          </ac:spMkLst>
        </pc:sp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C5F6EF1B-B238-4AE6-B5E6-517D272D2DA8}" dt="2019-01-08T17:37:07.115" v="1835" actId="20577"/>
        <pc:sldMkLst>
          <pc:docMk/>
          <pc:sldMk cId="3602679756" sldId="280"/>
        </pc:sldMkLst>
        <pc:spChg chg="mod">
          <ac:chgData name="Song, Lixing" userId="d86a4794-d57c-4f6d-acee-3349d9d3edfc" providerId="ADAL" clId="{C5F6EF1B-B238-4AE6-B5E6-517D272D2DA8}" dt="2019-01-08T17:27:12.575" v="1677" actId="20577"/>
          <ac:spMkLst>
            <pc:docMk/>
            <pc:sldMk cId="3602679756" sldId="280"/>
            <ac:spMk id="84" creationId="{00000000-0000-0000-0000-000000000000}"/>
          </ac:spMkLst>
        </pc:spChg>
        <pc:spChg chg="mod">
          <ac:chgData name="Song, Lixing" userId="d86a4794-d57c-4f6d-acee-3349d9d3edfc" providerId="ADAL" clId="{C5F6EF1B-B238-4AE6-B5E6-517D272D2DA8}" dt="2019-01-08T17:37:07.115" v="1835" actId="20577"/>
          <ac:spMkLst>
            <pc:docMk/>
            <pc:sldMk cId="3602679756" sldId="280"/>
            <ac:spMk id="85" creationId="{00000000-0000-0000-0000-000000000000}"/>
          </ac:spMkLst>
        </pc:spChg>
      </pc:sldChg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3DB7AE05-0F07-FE4F-998C-F915C7572059}"/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Song, Lixing" userId="d86a4794-d57c-4f6d-acee-3349d9d3edfc" providerId="ADAL" clId="{5E3F1545-9865-4D0C-9B6A-C53785E4F7ED}"/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63E5B0BA-7CA7-664C-A874-0CD1DDB96575}"/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a245b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8a245b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24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4410/2015su/lectures/lec06-spi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eterson's_algorithm" TargetMode="External"/><Relationship Id="rId4" Type="http://schemas.openxmlformats.org/officeDocument/2006/relationships/hyperlink" Target="http://pages.cs.wisc.edu/~remzi/OSTEP/threads-lock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Critical Section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Friday, January 11,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B795-4BCD-475E-AB7D-D7DBCC38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E55A-F368-4B70-B21F-0CBC2B5B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dirty="0"/>
              <a:t>No bugs (in theory):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both processes are in their critical sections then we conclude that the state must satisfy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flag[0]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flag[1]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= 0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= 1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state can satisfy both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= 0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 = 1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there can be no state where both processes are in their critical sections.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r>
              <a:rPr lang="en-US" dirty="0"/>
              <a:t>But problem on modern computer, because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1AC5B7-A728-4ABB-A753-6849B650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4FF91C-73EA-425B-8664-1772E9CDA937}"/>
              </a:ext>
            </a:extLst>
          </p:cNvPr>
          <p:cNvSpPr txBox="1">
            <a:spLocks/>
          </p:cNvSpPr>
          <p:nvPr/>
        </p:nvSpPr>
        <p:spPr>
          <a:xfrm>
            <a:off x="1758382" y="5118100"/>
            <a:ext cx="5986027" cy="52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//load data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A4549-C9DC-4943-BF11-CDF346BA15E6}"/>
              </a:ext>
            </a:extLst>
          </p:cNvPr>
          <p:cNvSpPr txBox="1"/>
          <p:nvPr/>
        </p:nvSpPr>
        <p:spPr>
          <a:xfrm>
            <a:off x="1163295" y="5646057"/>
            <a:ext cx="893864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Even this command is not a atomic operation due to the multiple cache on multiple CPU.</a:t>
            </a:r>
          </a:p>
        </p:txBody>
      </p:sp>
    </p:spTree>
    <p:extLst>
      <p:ext uri="{BB962C8B-B14F-4D97-AF65-F5344CB8AC3E}">
        <p14:creationId xmlns:p14="http://schemas.microsoft.com/office/powerpoint/2010/main" val="259412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D27-A88B-44D9-875C-8B26405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#4: </a:t>
            </a:r>
            <a:r>
              <a:rPr lang="en-US" dirty="0" err="1"/>
              <a:t>TestAndSet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9612-BC67-4BE0-A6B5-CFC4C96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atomic function which is supported by hardware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let’s write </a:t>
            </a:r>
            <a:r>
              <a:rPr lang="en-US" dirty="0" err="1"/>
              <a:t>init</a:t>
            </a:r>
            <a:r>
              <a:rPr lang="en-US" dirty="0"/>
              <a:t>(), lock() and unlock() functions with </a:t>
            </a:r>
            <a:r>
              <a:rPr lang="en-US" dirty="0" err="1"/>
              <a:t>TestAndSet</a:t>
            </a:r>
            <a:r>
              <a:rPr lang="en-US" dirty="0"/>
              <a:t> (TAS), so a critical section can be protected between lock() and unlock()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706BF-43F8-43A7-9001-6CF3AF9F3E37}"/>
              </a:ext>
            </a:extLst>
          </p:cNvPr>
          <p:cNvSpPr txBox="1"/>
          <p:nvPr/>
        </p:nvSpPr>
        <p:spPr>
          <a:xfrm>
            <a:off x="2599975" y="4213830"/>
            <a:ext cx="560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Return the old value and set the new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A7F96-06A6-4AF5-9FF8-120601589A38}"/>
              </a:ext>
            </a:extLst>
          </p:cNvPr>
          <p:cNvSpPr/>
          <p:nvPr/>
        </p:nvSpPr>
        <p:spPr>
          <a:xfrm>
            <a:off x="3048000" y="241333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 err="1">
                <a:solidFill>
                  <a:srgbClr val="9C27B0"/>
                </a:solidFill>
                <a:latin typeface="Roboto Mono"/>
              </a:rPr>
              <a:t>TestAndSet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old_ptr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new)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old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old_ptr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fetch old value at </a:t>
            </a:r>
            <a:r>
              <a:rPr lang="en-US" sz="2000" dirty="0" err="1">
                <a:solidFill>
                  <a:srgbClr val="D81B60"/>
                </a:solidFill>
                <a:latin typeface="Roboto Mono"/>
              </a:rPr>
              <a:t>old_ptr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C53929"/>
                </a:solidFill>
                <a:latin typeface="Roboto Mono"/>
              </a:rPr>
              <a:t>3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*</a:t>
            </a:r>
            <a:r>
              <a:rPr lang="en-US" sz="2000" dirty="0" err="1">
                <a:solidFill>
                  <a:srgbClr val="37474F"/>
                </a:solidFill>
                <a:latin typeface="Roboto Mono"/>
              </a:rPr>
              <a:t>old_ptr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new;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store ’new’ into </a:t>
            </a:r>
            <a:r>
              <a:rPr lang="en-US" sz="2000" dirty="0" err="1">
                <a:solidFill>
                  <a:srgbClr val="D81B60"/>
                </a:solidFill>
                <a:latin typeface="Roboto Mono"/>
              </a:rPr>
              <a:t>old_ptr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C53929"/>
                </a:solidFill>
                <a:latin typeface="Roboto Mono"/>
              </a:rPr>
              <a:t>4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return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old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return the old value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63D6-8B5E-4AE5-976B-1880BC0E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spin-lock with 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A25E-8F5E-4216-B409-75D5A4A4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1414145"/>
            <a:ext cx="3733800" cy="4895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F748C1-D215-4691-939E-8211B17590B2}"/>
              </a:ext>
            </a:extLst>
          </p:cNvPr>
          <p:cNvSpPr/>
          <p:nvPr/>
        </p:nvSpPr>
        <p:spPr>
          <a:xfrm>
            <a:off x="1112520" y="1510725"/>
            <a:ext cx="57302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typedef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struct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9C27B0"/>
                </a:solidFill>
                <a:latin typeface="Roboto Mono"/>
              </a:rPr>
              <a:t>_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lock_t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2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	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int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flag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3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lock_t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4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5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 err="1">
                <a:solidFill>
                  <a:srgbClr val="37474F"/>
                </a:solidFill>
                <a:latin typeface="Roboto Mono"/>
              </a:rPr>
              <a:t>init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lock_t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*lock)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6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0 indicates that lock is available, 1 that it is held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7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	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lock-&gt;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8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9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10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lock(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lock_t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*lock)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11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	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TestAndSet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(&amp;lock-&gt;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,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12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		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spin-wait (do nothing)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13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14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15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unlock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dirty="0" err="1">
                <a:solidFill>
                  <a:srgbClr val="9C27B0"/>
                </a:solidFill>
                <a:latin typeface="Roboto Mono"/>
              </a:rPr>
              <a:t>lock_t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*lock)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16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	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lock-&gt;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C53929"/>
                </a:solidFill>
                <a:latin typeface="Roboto Mono"/>
              </a:rPr>
              <a:t>17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ABDBD-0123-4149-9CD6-FCE4FF239E8D}"/>
              </a:ext>
            </a:extLst>
          </p:cNvPr>
          <p:cNvSpPr txBox="1"/>
          <p:nvPr/>
        </p:nvSpPr>
        <p:spPr>
          <a:xfrm>
            <a:off x="6842760" y="1957229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23E60-7B59-40EF-A2E5-85B7FF48AFF8}"/>
              </a:ext>
            </a:extLst>
          </p:cNvPr>
          <p:cNvSpPr/>
          <p:nvPr/>
        </p:nvSpPr>
        <p:spPr>
          <a:xfrm>
            <a:off x="8151843" y="1953537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C7E05DA2-EBBF-4E86-98E9-DC28274E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2801" y="2341099"/>
            <a:ext cx="810185" cy="810185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AE834805-F3B3-4DB8-B08D-0306B7564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7341" y="2426377"/>
            <a:ext cx="674914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06A-7055-4E47-BDFF-E8B4F84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B18-ECF8-4719-BA7B-B3CE71F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Spinning: What Now? </a:t>
            </a:r>
          </a:p>
          <a:p>
            <a:r>
              <a:rPr lang="en-US" dirty="0"/>
              <a:t>A Simple Approach: Just Yield, Baby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Not fair: It is indeterministic who can enter the critical section if many compete for.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CAC62-A9FC-4AA1-B2AA-5A094EC7522B}"/>
              </a:ext>
            </a:extLst>
          </p:cNvPr>
          <p:cNvSpPr/>
          <p:nvPr/>
        </p:nvSpPr>
        <p:spPr>
          <a:xfrm>
            <a:off x="2902858" y="29648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while(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yield()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give up the CPU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54D0-3EC5-42AF-BA94-56A7A4D1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AC95-7961-4AA7-A33E-42750327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4"/>
            <a:ext cx="10515600" cy="4895850"/>
          </a:xfrm>
        </p:spPr>
        <p:txBody>
          <a:bodyPr/>
          <a:lstStyle/>
          <a:p>
            <a:r>
              <a:rPr lang="en-US" dirty="0"/>
              <a:t>Using Queues: Sleeping Instead Of Spinning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81B14-AE16-4E39-B163-05C87B3DD0BA}"/>
              </a:ext>
            </a:extLst>
          </p:cNvPr>
          <p:cNvSpPr/>
          <p:nvPr/>
        </p:nvSpPr>
        <p:spPr>
          <a:xfrm>
            <a:off x="2293257" y="2082470"/>
            <a:ext cx="80409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while(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enqueue();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/>
              </a:rPr>
              <a:t>// put into a queue to wait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unlock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</a:p>
          <a:p>
            <a:r>
              <a:rPr lang="en-US" dirty="0">
                <a:solidFill>
                  <a:srgbClr val="3F51B5"/>
                </a:solidFill>
                <a:latin typeface="Roboto Mono"/>
              </a:rPr>
              <a:t>   dequeue();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/>
              </a:rPr>
              <a:t>// remove the process at the head of the queue and run it. 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4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Outline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Problem Review</a:t>
            </a:r>
          </a:p>
          <a:p>
            <a:r>
              <a:rPr lang="en-US" dirty="0">
                <a:ea typeface="+mn-lt"/>
                <a:cs typeface="+mn-lt"/>
              </a:rPr>
              <a:t>Solutions</a:t>
            </a:r>
          </a:p>
          <a:p>
            <a:pPr lvl="1"/>
            <a:r>
              <a:rPr lang="en-US" dirty="0">
                <a:ea typeface="+mn-lt"/>
                <a:cs typeface="+mn-lt"/>
              </a:rPr>
              <a:t>What we tried: disable interruption, global flag</a:t>
            </a:r>
          </a:p>
          <a:p>
            <a:pPr lvl="1"/>
            <a:r>
              <a:rPr lang="en-US" dirty="0">
                <a:ea typeface="+mn-lt"/>
                <a:cs typeface="+mn-lt"/>
              </a:rPr>
              <a:t>What’s new:</a:t>
            </a:r>
          </a:p>
          <a:p>
            <a:pPr lvl="2"/>
            <a:r>
              <a:rPr lang="en-US" dirty="0">
                <a:ea typeface="+mn-lt"/>
                <a:cs typeface="+mn-lt"/>
              </a:rPr>
              <a:t>Software-approach: Peterson’s algorithm</a:t>
            </a:r>
          </a:p>
          <a:p>
            <a:pPr lvl="2"/>
            <a:r>
              <a:rPr lang="en-US" dirty="0">
                <a:ea typeface="+mn-lt"/>
                <a:cs typeface="+mn-lt"/>
              </a:rPr>
              <a:t>Hardware-supported approach: </a:t>
            </a:r>
            <a:r>
              <a:rPr lang="en-US" dirty="0" err="1">
                <a:ea typeface="+mn-lt"/>
                <a:cs typeface="+mn-lt"/>
              </a:rPr>
              <a:t>TestAndSet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Improving performance</a:t>
            </a: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Materials: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http://www.cs.cornell.edu/courses/cs4410/2015su/lectures/lec06-spin.html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4"/>
              </a:rPr>
              <a:t>http://pages.cs.wisc.edu/~remzi/OSTEP/threads-locks.pdf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5"/>
              </a:rPr>
              <a:t>https://en.wikipedia.org/wiki/Peterson%27s_algorithm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7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502B-3C59-4304-AF4B-1E9DFFB2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1E49-3E8D-4935-971D-BA5A5204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threads add (</a:t>
            </a:r>
            <a:r>
              <a:rPr lang="en-US" dirty="0" err="1"/>
              <a:t>i</a:t>
            </a:r>
            <a:r>
              <a:rPr lang="en-US" dirty="0"/>
              <a:t>++) 10000 times to a global variable (i.e., </a:t>
            </a:r>
            <a:r>
              <a:rPr lang="en-US" dirty="0" err="1"/>
              <a:t>i</a:t>
            </a:r>
            <a:r>
              <a:rPr lang="en-US" dirty="0"/>
              <a:t>). The result is less than 10000*2.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70C8D-B651-4D6E-875C-8CD48983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50" y="3091933"/>
            <a:ext cx="6101991" cy="25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FD-5FE3-4543-B6A9-F39C279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Problem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93-F43D-4535-8870-50002F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67" y="1690688"/>
            <a:ext cx="5986027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//1. load </a:t>
            </a:r>
            <a:r>
              <a:rPr lang="en-US" dirty="0" err="1"/>
              <a:t>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$0x1,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/>
              <a:t>//2. add one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/>
              <a:t>, 0x8049a1c //3. store new value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A91C-08EF-40F5-AA32-B44CA80DD751}"/>
              </a:ext>
            </a:extLst>
          </p:cNvPr>
          <p:cNvSpPr/>
          <p:nvPr/>
        </p:nvSpPr>
        <p:spPr>
          <a:xfrm>
            <a:off x="1015482" y="216564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+ 1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1469-D887-49BF-A513-B7919D142176}"/>
              </a:ext>
            </a:extLst>
          </p:cNvPr>
          <p:cNvSpPr txBox="1"/>
          <p:nvPr/>
        </p:nvSpPr>
        <p:spPr>
          <a:xfrm>
            <a:off x="1015482" y="36389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If 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53354-8965-4690-A8C8-CCCC6848E126}"/>
              </a:ext>
            </a:extLst>
          </p:cNvPr>
          <p:cNvSpPr txBox="1">
            <a:spLocks/>
          </p:cNvSpPr>
          <p:nvPr/>
        </p:nvSpPr>
        <p:spPr>
          <a:xfrm>
            <a:off x="1684255" y="4033515"/>
            <a:ext cx="5986027" cy="2684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90FCA-1A5B-499B-9661-1BA16248BA94}"/>
              </a:ext>
            </a:extLst>
          </p:cNvPr>
          <p:cNvSpPr txBox="1">
            <a:spLocks/>
          </p:cNvSpPr>
          <p:nvPr/>
        </p:nvSpPr>
        <p:spPr>
          <a:xfrm>
            <a:off x="7239080" y="4797587"/>
            <a:ext cx="59860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26D4-E8A2-4D49-BDB6-E6A7CF13CFE5}"/>
              </a:ext>
            </a:extLst>
          </p:cNvPr>
          <p:cNvSpPr txBox="1"/>
          <p:nvPr/>
        </p:nvSpPr>
        <p:spPr>
          <a:xfrm>
            <a:off x="2703893" y="363839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B6C7D-DAF1-4022-8E5E-A91A674E863F}"/>
              </a:ext>
            </a:extLst>
          </p:cNvPr>
          <p:cNvSpPr txBox="1"/>
          <p:nvPr/>
        </p:nvSpPr>
        <p:spPr>
          <a:xfrm>
            <a:off x="7952592" y="364150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C21F3-953D-4A04-89B5-C1BC2814C229}"/>
              </a:ext>
            </a:extLst>
          </p:cNvPr>
          <p:cNvCxnSpPr/>
          <p:nvPr/>
        </p:nvCxnSpPr>
        <p:spPr>
          <a:xfrm>
            <a:off x="1015482" y="4797587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049F9-1754-453D-8CD8-77D4D975AAE2}"/>
              </a:ext>
            </a:extLst>
          </p:cNvPr>
          <p:cNvCxnSpPr/>
          <p:nvPr/>
        </p:nvCxnSpPr>
        <p:spPr>
          <a:xfrm>
            <a:off x="1015482" y="6099921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CA3-1958-4B07-836A-BA48A42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Wish For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7967-F38F-4617-B1AA-AA548BD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finish code in a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as a unit – no interrupt.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Approach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/>
              <a:t>Disable/enable alarm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D85DC-440E-4C16-B732-0E261EDAD11D}"/>
              </a:ext>
            </a:extLst>
          </p:cNvPr>
          <p:cNvSpPr/>
          <p:nvPr/>
        </p:nvSpPr>
        <p:spPr>
          <a:xfrm>
            <a:off x="2954694" y="27057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void 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DisableInterrupts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void unlock()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EnableInterrupts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2954694" y="5271796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A593E61-4467-442F-847F-DC547B42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267" y="5686618"/>
            <a:ext cx="674914" cy="674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4263777" y="5268104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732734D-9B9D-462C-9387-429CF344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457" y="5686618"/>
            <a:ext cx="674914" cy="674914"/>
          </a:xfrm>
          <a:prstGeom prst="rect">
            <a:avLst/>
          </a:prstGeom>
        </p:spPr>
      </p:pic>
      <p:pic>
        <p:nvPicPr>
          <p:cNvPr id="2050" name="Picture 2" descr="Image result for no meme">
            <a:extLst>
              <a:ext uri="{FF2B5EF4-FFF2-40B4-BE49-F238E27FC236}">
                <a16:creationId xmlns:a16="http://schemas.microsoft.com/office/drawing/2014/main" id="{D04F15F7-F940-4C32-9620-867FBD5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82" y="2381750"/>
            <a:ext cx="3336447" cy="2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866A-84B3-42D9-BA74-834177B3B4FF}"/>
              </a:ext>
            </a:extLst>
          </p:cNvPr>
          <p:cNvSpPr txBox="1"/>
          <p:nvPr/>
        </p:nvSpPr>
        <p:spPr>
          <a:xfrm>
            <a:off x="6393609" y="4902464"/>
            <a:ext cx="56873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But dangerous that any program may monopolize the CPU.</a:t>
            </a:r>
          </a:p>
        </p:txBody>
      </p:sp>
    </p:spTree>
    <p:extLst>
      <p:ext uri="{BB962C8B-B14F-4D97-AF65-F5344CB8AC3E}">
        <p14:creationId xmlns:p14="http://schemas.microsoft.com/office/powerpoint/2010/main" val="34088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74371-E8BF-424B-8D43-56AF081C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6" y="2731455"/>
            <a:ext cx="5382736" cy="2292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Approach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84"/>
            <a:ext cx="10515600" cy="628326"/>
          </a:xfrm>
        </p:spPr>
        <p:txBody>
          <a:bodyPr/>
          <a:lstStyle/>
          <a:p>
            <a:r>
              <a:rPr lang="en-US" dirty="0"/>
              <a:t>Use a global flag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2CFB436-4694-4C6F-8683-448B814D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158" y="1468132"/>
            <a:ext cx="810185" cy="810185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6D911943-7F23-4015-991E-F29AAEE9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D1CA32-5BE0-4CAC-8816-A1C8DCF77F96}"/>
              </a:ext>
            </a:extLst>
          </p:cNvPr>
          <p:cNvSpPr/>
          <p:nvPr/>
        </p:nvSpPr>
        <p:spPr>
          <a:xfrm>
            <a:off x="1132114" y="210551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lock()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while(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){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 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r>
              <a:rPr lang="en-US" dirty="0">
                <a:solidFill>
                  <a:srgbClr val="D81B60"/>
                </a:solidFill>
                <a:latin typeface="Roboto Mono"/>
              </a:rPr>
              <a:t>// do nothing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void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unlock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()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7474F"/>
                </a:solidFill>
                <a:latin typeface="Roboto Mono"/>
              </a:rPr>
              <a:t>   flag 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dirty="0">
                <a:solidFill>
                  <a:srgbClr val="37474F"/>
                </a:solidFill>
                <a:latin typeface="Roboto Mono"/>
              </a:rPr>
            </a:br>
            <a:r>
              <a:rPr lang="en-US" dirty="0">
                <a:solidFill>
                  <a:srgbClr val="3F51B5"/>
                </a:solidFill>
                <a:latin typeface="Roboto Mono"/>
              </a:rPr>
              <a:t>}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F812-D517-4CE9-9DC6-AD6E87B3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#3: Peterson’s algorithm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936E5C-E54D-446A-9B31-54D2F77A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71862"/>
              </p:ext>
            </p:extLst>
          </p:nvPr>
        </p:nvGraphicFramePr>
        <p:xfrm>
          <a:off x="1069885" y="2659797"/>
          <a:ext cx="9471660" cy="822960"/>
        </p:xfrm>
        <a:graphic>
          <a:graphicData uri="http://schemas.openxmlformats.org/drawingml/2006/table">
            <a:tbl>
              <a:tblPr/>
              <a:tblGrid>
                <a:gridCol w="9471660">
                  <a:extLst>
                    <a:ext uri="{9D8B030D-6E8A-4147-A177-3AD203B41FA5}">
                      <a16:colId xmlns:a16="http://schemas.microsoft.com/office/drawing/2014/main" val="3486847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>
                          <a:solidFill>
                            <a:srgbClr val="B00040"/>
                          </a:solidFill>
                          <a:effectLst/>
                        </a:rPr>
                        <a:t>bool</a:t>
                      </a:r>
                      <a:r>
                        <a:rPr lang="en-US" sz="2400" dirty="0">
                          <a:effectLst/>
                        </a:rPr>
                        <a:t> flag[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] 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effectLst/>
                        </a:rPr>
                        <a:t> {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</a:rPr>
                        <a:t>false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</a:rPr>
                        <a:t>false</a:t>
                      </a:r>
                      <a:r>
                        <a:rPr lang="en-US" sz="2400" dirty="0">
                          <a:effectLst/>
                        </a:rPr>
                        <a:t>};</a:t>
                      </a:r>
                    </a:p>
                    <a:p>
                      <a:pPr algn="l" rtl="0"/>
                      <a:r>
                        <a:rPr lang="en-US" sz="2400" dirty="0">
                          <a:solidFill>
                            <a:srgbClr val="B0004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turn;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57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72C16-2799-4FAE-BCD8-3D42ABFCEA03}"/>
              </a:ext>
            </a:extLst>
          </p:cNvPr>
          <p:cNvSpPr txBox="1"/>
          <p:nvPr/>
        </p:nvSpPr>
        <p:spPr>
          <a:xfrm>
            <a:off x="968285" y="1828800"/>
            <a:ext cx="10280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Assume there are two processes (P0, P1) wanting to enter the critical section. They share the following variables.</a:t>
            </a:r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5249F-0427-4D31-9749-4102789EAF7F}"/>
              </a:ext>
            </a:extLst>
          </p:cNvPr>
          <p:cNvSpPr/>
          <p:nvPr/>
        </p:nvSpPr>
        <p:spPr>
          <a:xfrm>
            <a:off x="1538515" y="3403870"/>
            <a:ext cx="4731656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P0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: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true;</a:t>
            </a:r>
            <a:endParaRPr lang="en-US" sz="2000" dirty="0">
              <a:solidFill>
                <a:srgbClr val="37474F"/>
              </a:solidFill>
              <a:latin typeface="Roboto Mono"/>
            </a:endParaRPr>
          </a:p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        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 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&amp;&amp;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	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busy wait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		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...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end of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false;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13C03-ECAE-43FA-8207-AD7578B2AB42}"/>
              </a:ext>
            </a:extLst>
          </p:cNvPr>
          <p:cNvSpPr/>
          <p:nvPr/>
        </p:nvSpPr>
        <p:spPr>
          <a:xfrm>
            <a:off x="6458856" y="3403870"/>
            <a:ext cx="4894944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P1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: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 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       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&amp;&amp;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busy wait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...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end of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false;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632E7-2B7C-4CD1-A90C-1B99F8414DFA}"/>
              </a:ext>
            </a:extLst>
          </p:cNvPr>
          <p:cNvSpPr txBox="1"/>
          <p:nvPr/>
        </p:nvSpPr>
        <p:spPr>
          <a:xfrm>
            <a:off x="1069885" y="7225214"/>
            <a:ext cx="916116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Let’s find bugs: </a:t>
            </a:r>
          </a:p>
          <a:p>
            <a:r>
              <a:rPr lang="en-US" sz="3600" dirty="0"/>
              <a:t>When are P0 and P1 both in the critical section?</a:t>
            </a:r>
          </a:p>
        </p:txBody>
      </p:sp>
    </p:spTree>
    <p:extLst>
      <p:ext uri="{BB962C8B-B14F-4D97-AF65-F5344CB8AC3E}">
        <p14:creationId xmlns:p14="http://schemas.microsoft.com/office/powerpoint/2010/main" val="7035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F812-D517-4CE9-9DC6-AD6E87B3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(cont.)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936E5C-E54D-446A-9B31-54D2F77A20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85" y="2659797"/>
          <a:ext cx="9471660" cy="822960"/>
        </p:xfrm>
        <a:graphic>
          <a:graphicData uri="http://schemas.openxmlformats.org/drawingml/2006/table">
            <a:tbl>
              <a:tblPr/>
              <a:tblGrid>
                <a:gridCol w="9471660">
                  <a:extLst>
                    <a:ext uri="{9D8B030D-6E8A-4147-A177-3AD203B41FA5}">
                      <a16:colId xmlns:a16="http://schemas.microsoft.com/office/drawing/2014/main" val="3486847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>
                          <a:solidFill>
                            <a:srgbClr val="B00040"/>
                          </a:solidFill>
                          <a:effectLst/>
                        </a:rPr>
                        <a:t>bool</a:t>
                      </a:r>
                      <a:r>
                        <a:rPr lang="en-US" sz="2400" dirty="0">
                          <a:effectLst/>
                        </a:rPr>
                        <a:t> flag[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] 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2400" dirty="0">
                          <a:effectLst/>
                        </a:rPr>
                        <a:t> {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</a:rPr>
                        <a:t>false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solidFill>
                            <a:srgbClr val="008000"/>
                          </a:solidFill>
                          <a:effectLst/>
                        </a:rPr>
                        <a:t>false</a:t>
                      </a:r>
                      <a:r>
                        <a:rPr lang="en-US" sz="2400" dirty="0">
                          <a:effectLst/>
                        </a:rPr>
                        <a:t>};</a:t>
                      </a:r>
                    </a:p>
                    <a:p>
                      <a:pPr algn="l" rtl="0"/>
                      <a:r>
                        <a:rPr lang="en-US" sz="2400" dirty="0">
                          <a:solidFill>
                            <a:srgbClr val="B0004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turn;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57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72C16-2799-4FAE-BCD8-3D42ABFCEA03}"/>
              </a:ext>
            </a:extLst>
          </p:cNvPr>
          <p:cNvSpPr txBox="1"/>
          <p:nvPr/>
        </p:nvSpPr>
        <p:spPr>
          <a:xfrm>
            <a:off x="968285" y="1828800"/>
            <a:ext cx="1028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Clr>
                <a:srgbClr val="751F1C"/>
              </a:buCl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5249F-0427-4D31-9749-4102789EAF7F}"/>
              </a:ext>
            </a:extLst>
          </p:cNvPr>
          <p:cNvSpPr/>
          <p:nvPr/>
        </p:nvSpPr>
        <p:spPr>
          <a:xfrm>
            <a:off x="1538515" y="3403870"/>
            <a:ext cx="4731656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P0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: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true;</a:t>
            </a:r>
            <a:endParaRPr lang="en-US" sz="2000" dirty="0">
              <a:solidFill>
                <a:srgbClr val="37474F"/>
              </a:solidFill>
              <a:latin typeface="Roboto Mono"/>
            </a:endParaRPr>
          </a:p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        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 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&amp;&amp;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	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busy wait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		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...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end of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false;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13C03-ECAE-43FA-8207-AD7578B2AB42}"/>
              </a:ext>
            </a:extLst>
          </p:cNvPr>
          <p:cNvSpPr/>
          <p:nvPr/>
        </p:nvSpPr>
        <p:spPr>
          <a:xfrm>
            <a:off x="6458856" y="3403870"/>
            <a:ext cx="4894944" cy="31700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7474F"/>
                </a:solidFill>
                <a:latin typeface="Roboto Mono"/>
              </a:rPr>
              <a:t>P1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: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  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       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;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while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(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true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&amp;&amp;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turn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0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)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{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busy wait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}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...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</a:t>
            </a:r>
            <a:r>
              <a:rPr lang="en-US" sz="2000" dirty="0">
                <a:solidFill>
                  <a:srgbClr val="D81B60"/>
                </a:solidFill>
                <a:latin typeface="Roboto Mono"/>
              </a:rPr>
              <a:t>// end of critical section</a:t>
            </a:r>
            <a:br>
              <a:rPr lang="en-US" sz="2000" dirty="0">
                <a:solidFill>
                  <a:srgbClr val="37474F"/>
                </a:solidFill>
                <a:latin typeface="Roboto Mono"/>
              </a:rPr>
            </a:br>
            <a:r>
              <a:rPr lang="en-US" sz="2000" dirty="0">
                <a:solidFill>
                  <a:srgbClr val="37474F"/>
                </a:solidFill>
                <a:latin typeface="Roboto Mono"/>
              </a:rPr>
              <a:t>        flag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[</a:t>
            </a:r>
            <a:r>
              <a:rPr lang="en-US" sz="2000" dirty="0">
                <a:solidFill>
                  <a:srgbClr val="C53929"/>
                </a:solidFill>
                <a:latin typeface="Roboto Mono"/>
              </a:rPr>
              <a:t>1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3F51B5"/>
                </a:solidFill>
                <a:latin typeface="Roboto Mono"/>
              </a:rPr>
              <a:t>false;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632E7-2B7C-4CD1-A90C-1B99F8414DFA}"/>
              </a:ext>
            </a:extLst>
          </p:cNvPr>
          <p:cNvSpPr txBox="1"/>
          <p:nvPr/>
        </p:nvSpPr>
        <p:spPr>
          <a:xfrm>
            <a:off x="968285" y="1427539"/>
            <a:ext cx="916116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Let’s find bugs: </a:t>
            </a:r>
          </a:p>
          <a:p>
            <a:r>
              <a:rPr lang="en-US" sz="3600" dirty="0"/>
              <a:t>When are P0 and P1 both in the critical section?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154F9-E044-4494-99AB-0918D5FC211B}"/>
              </a:ext>
            </a:extLst>
          </p:cNvPr>
          <p:cNvSpPr txBox="1"/>
          <p:nvPr/>
        </p:nvSpPr>
        <p:spPr>
          <a:xfrm>
            <a:off x="204185" y="4021584"/>
            <a:ext cx="1269507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we just use </a:t>
            </a:r>
            <a:r>
              <a:rPr lang="en-US" dirty="0">
                <a:solidFill>
                  <a:schemeClr val="accent1"/>
                </a:solidFill>
              </a:rPr>
              <a:t>turn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44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18280</TotalTime>
  <Words>547</Words>
  <Application>Microsoft Office PowerPoint</Application>
  <PresentationFormat>Widescreen</PresentationFormat>
  <Paragraphs>119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Roboto Mono</vt:lpstr>
      <vt:lpstr>Anonymice Powerline</vt:lpstr>
      <vt:lpstr>Arial</vt:lpstr>
      <vt:lpstr>Calibri</vt:lpstr>
      <vt:lpstr>Calibri Light</vt:lpstr>
      <vt:lpstr>Consolas</vt:lpstr>
      <vt:lpstr>Courier New</vt:lpstr>
      <vt:lpstr>Wingdings</vt:lpstr>
      <vt:lpstr>rose_themed</vt:lpstr>
      <vt:lpstr>CSSE 332 Critical Section Implementation</vt:lpstr>
      <vt:lpstr>Outline</vt:lpstr>
      <vt:lpstr>Problem Review</vt:lpstr>
      <vt:lpstr>Review: Problem investigation</vt:lpstr>
      <vt:lpstr>Solution: The Wish For Atomicity</vt:lpstr>
      <vt:lpstr>Review: Approach #1</vt:lpstr>
      <vt:lpstr>Review: Approach #2</vt:lpstr>
      <vt:lpstr>Approach #3: Peterson’s algorithm</vt:lpstr>
      <vt:lpstr>Peterson’s algorithm (cont.)</vt:lpstr>
      <vt:lpstr>Peterson’s algorithm (cont.)</vt:lpstr>
      <vt:lpstr>Approach #4: TestAndSet</vt:lpstr>
      <vt:lpstr>Make a spin-lock with TAS</vt:lpstr>
      <vt:lpstr>Performance Improvement</vt:lpstr>
      <vt:lpstr>Performance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76</cp:revision>
  <cp:lastPrinted>2018-08-28T17:03:11Z</cp:lastPrinted>
  <dcterms:created xsi:type="dcterms:W3CDTF">2018-07-09T21:38:51Z</dcterms:created>
  <dcterms:modified xsi:type="dcterms:W3CDTF">2019-01-11T20:27:37Z</dcterms:modified>
</cp:coreProperties>
</file>