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98B45-AB94-4F00-85CD-1AFC01B71551}" v="2501" dt="2019-01-11T19:35:40.157"/>
    <p1510:client id="{B80D80A1-E137-4D68-AA90-42D55CF988D9}" v="1668" dt="2019-01-12T02:15:42.6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/>
    <p:restoredTop sz="94704"/>
  </p:normalViewPr>
  <p:slideViewPr>
    <p:cSldViewPr snapToGrid="0" snapToObjects="1">
      <p:cViewPr varScale="1">
        <p:scale>
          <a:sx n="108" d="100"/>
          <a:sy n="108" d="100"/>
        </p:scale>
        <p:origin x="21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Lixing" userId="d86a4794-d57c-4f6d-acee-3349d9d3edfc" providerId="ADAL" clId="{DE4E7ECB-2978-1244-B374-6C6C0AE9F7D6}"/>
  </pc:docChgLst>
  <pc:docChgLst>
    <pc:chgData name="Song, Lixing" userId="d86a4794-d57c-4f6d-acee-3349d9d3edfc" providerId="ADAL" clId="{5D69B093-118D-1741-8919-161214198A6C}"/>
  </pc:docChgLst>
  <pc:docChgLst>
    <pc:chgData name="Song, Lixing" userId="d86a4794-d57c-4f6d-acee-3349d9d3edfc" providerId="ADAL" clId="{41CAD8FE-0633-0C44-91B6-9FBD914D6317}"/>
  </pc:docChgLst>
  <pc:docChgLst>
    <pc:chgData name="Song, Lixing" userId="d86a4794-d57c-4f6d-acee-3349d9d3edfc" providerId="ADAL" clId="{E1098B45-AB94-4F00-85CD-1AFC01B71551}"/>
    <pc:docChg chg="undo custSel addSld delSld modSld">
      <pc:chgData name="Song, Lixing" userId="d86a4794-d57c-4f6d-acee-3349d9d3edfc" providerId="ADAL" clId="{E1098B45-AB94-4F00-85CD-1AFC01B71551}" dt="2019-01-11T19:35:40.157" v="2495" actId="1076"/>
      <pc:docMkLst>
        <pc:docMk/>
      </pc:docMkLst>
      <pc:sldChg chg="delSp modSp">
        <pc:chgData name="Song, Lixing" userId="d86a4794-d57c-4f6d-acee-3349d9d3edfc" providerId="ADAL" clId="{E1098B45-AB94-4F00-85CD-1AFC01B71551}" dt="2019-01-10T18:09:14.933" v="2494" actId="478"/>
        <pc:sldMkLst>
          <pc:docMk/>
          <pc:sldMk cId="25011158" sldId="256"/>
        </pc:sldMkLst>
        <pc:spChg chg="mod">
          <ac:chgData name="Song, Lixing" userId="d86a4794-d57c-4f6d-acee-3349d9d3edfc" providerId="ADAL" clId="{E1098B45-AB94-4F00-85CD-1AFC01B71551}" dt="2019-01-09T22:02:40.715" v="33" actId="27636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E1098B45-AB94-4F00-85CD-1AFC01B71551}" dt="2019-01-10T18:09:14.933" v="2494" actId="478"/>
          <ac:spMkLst>
            <pc:docMk/>
            <pc:sldMk cId="25011158" sldId="256"/>
            <ac:spMk id="5" creationId="{25AC140F-42F8-4847-81A4-723A83BF5DA5}"/>
          </ac:spMkLst>
        </pc:spChg>
      </pc:sldChg>
      <pc:sldChg chg="modSp">
        <pc:chgData name="Song, Lixing" userId="d86a4794-d57c-4f6d-acee-3349d9d3edfc" providerId="ADAL" clId="{E1098B45-AB94-4F00-85CD-1AFC01B71551}" dt="2019-01-10T17:55:39.173" v="1922" actId="20577"/>
        <pc:sldMkLst>
          <pc:docMk/>
          <pc:sldMk cId="3602679756" sldId="280"/>
        </pc:sldMkLst>
        <pc:spChg chg="mod">
          <ac:chgData name="Song, Lixing" userId="d86a4794-d57c-4f6d-acee-3349d9d3edfc" providerId="ADAL" clId="{E1098B45-AB94-4F00-85CD-1AFC01B71551}" dt="2019-01-10T17:55:39.173" v="1922" actId="20577"/>
          <ac:spMkLst>
            <pc:docMk/>
            <pc:sldMk cId="3602679756" sldId="280"/>
            <ac:spMk id="85" creationId="{00000000-0000-0000-0000-000000000000}"/>
          </ac:spMkLst>
        </pc:spChg>
      </pc:sldChg>
      <pc:sldChg chg="addSp modSp add">
        <pc:chgData name="Song, Lixing" userId="d86a4794-d57c-4f6d-acee-3349d9d3edfc" providerId="ADAL" clId="{E1098B45-AB94-4F00-85CD-1AFC01B71551}" dt="2019-01-11T19:35:40.157" v="2495" actId="1076"/>
        <pc:sldMkLst>
          <pc:docMk/>
          <pc:sldMk cId="3502142022" sldId="297"/>
        </pc:sldMkLst>
        <pc:spChg chg="mod">
          <ac:chgData name="Song, Lixing" userId="d86a4794-d57c-4f6d-acee-3349d9d3edfc" providerId="ADAL" clId="{E1098B45-AB94-4F00-85CD-1AFC01B71551}" dt="2019-01-10T18:05:44.801" v="2329" actId="20577"/>
          <ac:spMkLst>
            <pc:docMk/>
            <pc:sldMk cId="3502142022" sldId="297"/>
            <ac:spMk id="2" creationId="{4A9854D0-3EC5-42AF-BA94-56A7A4D1D1A9}"/>
          </ac:spMkLst>
        </pc:spChg>
        <pc:spChg chg="mod">
          <ac:chgData name="Song, Lixing" userId="d86a4794-d57c-4f6d-acee-3349d9d3edfc" providerId="ADAL" clId="{E1098B45-AB94-4F00-85CD-1AFC01B71551}" dt="2019-01-11T19:35:40.157" v="2495" actId="1076"/>
          <ac:spMkLst>
            <pc:docMk/>
            <pc:sldMk cId="3502142022" sldId="297"/>
            <ac:spMk id="3" creationId="{165EAC95-7961-4AA7-A33E-427503271DE8}"/>
          </ac:spMkLst>
        </pc:spChg>
        <pc:spChg chg="add mod">
          <ac:chgData name="Song, Lixing" userId="d86a4794-d57c-4f6d-acee-3349d9d3edfc" providerId="ADAL" clId="{E1098B45-AB94-4F00-85CD-1AFC01B71551}" dt="2019-01-10T18:08:48.385" v="2493" actId="207"/>
          <ac:spMkLst>
            <pc:docMk/>
            <pc:sldMk cId="3502142022" sldId="297"/>
            <ac:spMk id="4" creationId="{07781B14-AE16-4E39-B163-05C87B3DD0BA}"/>
          </ac:spMkLst>
        </pc:spChg>
      </pc:sldChg>
    </pc:docChg>
  </pc:docChgLst>
  <pc:docChgLst>
    <pc:chgData name="Song, Lixing" userId="d86a4794-d57c-4f6d-acee-3349d9d3edfc" providerId="ADAL" clId="{C5F6EF1B-B238-4AE6-B5E6-517D272D2DA8}"/>
    <pc:docChg chg="undo custSel addSld delSld modSld">
      <pc:chgData name="Song, Lixing" userId="d86a4794-d57c-4f6d-acee-3349d9d3edfc" providerId="ADAL" clId="{C5F6EF1B-B238-4AE6-B5E6-517D272D2DA8}" dt="2019-01-08T18:26:16.544" v="1848" actId="113"/>
      <pc:docMkLst>
        <pc:docMk/>
      </pc:docMkLst>
      <pc:sldChg chg="modSp">
        <pc:chgData name="Song, Lixing" userId="d86a4794-d57c-4f6d-acee-3349d9d3edfc" providerId="ADAL" clId="{C5F6EF1B-B238-4AE6-B5E6-517D272D2DA8}" dt="2019-01-03T21:46:54.078" v="0" actId="20577"/>
        <pc:sldMkLst>
          <pc:docMk/>
          <pc:sldMk cId="25011158" sldId="256"/>
        </pc:sldMkLst>
        <pc:spChg chg="mod">
          <ac:chgData name="Song, Lixing" userId="d86a4794-d57c-4f6d-acee-3349d9d3edfc" providerId="ADAL" clId="{C5F6EF1B-B238-4AE6-B5E6-517D272D2DA8}" dt="2019-01-03T21:46:54.078" v="0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 add">
        <pc:chgData name="Song, Lixing" userId="d86a4794-d57c-4f6d-acee-3349d9d3edfc" providerId="ADAL" clId="{C5F6EF1B-B238-4AE6-B5E6-517D272D2DA8}" dt="2019-01-08T17:37:07.115" v="1835" actId="20577"/>
        <pc:sldMkLst>
          <pc:docMk/>
          <pc:sldMk cId="3602679756" sldId="280"/>
        </pc:sldMkLst>
        <pc:spChg chg="mod">
          <ac:chgData name="Song, Lixing" userId="d86a4794-d57c-4f6d-acee-3349d9d3edfc" providerId="ADAL" clId="{C5F6EF1B-B238-4AE6-B5E6-517D272D2DA8}" dt="2019-01-08T17:27:12.575" v="1677" actId="20577"/>
          <ac:spMkLst>
            <pc:docMk/>
            <pc:sldMk cId="3602679756" sldId="280"/>
            <ac:spMk id="84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8T17:37:07.115" v="1835" actId="20577"/>
          <ac:spMkLst>
            <pc:docMk/>
            <pc:sldMk cId="3602679756" sldId="280"/>
            <ac:spMk id="85" creationId="{00000000-0000-0000-0000-000000000000}"/>
          </ac:spMkLst>
        </pc:spChg>
      </pc:sldChg>
    </pc:docChg>
  </pc:docChgLst>
  <pc:docChgLst>
    <pc:chgData name="Song, Lixing" userId="d86a4794-d57c-4f6d-acee-3349d9d3edfc" providerId="ADAL" clId="{9E87C597-9CCC-9D40-AF98-FA57E59EE777}"/>
  </pc:docChgLst>
  <pc:docChgLst>
    <pc:chgData name="Song, Lixing" userId="d86a4794-d57c-4f6d-acee-3349d9d3edfc" providerId="ADAL" clId="{57BE710F-CAAC-5C4C-B1E2-33D10347FAC9}"/>
  </pc:docChgLst>
  <pc:docChgLst>
    <pc:chgData name="Song, Lixing" userId="d86a4794-d57c-4f6d-acee-3349d9d3edfc" providerId="ADAL" clId="{E6A4A57A-7BA1-4943-B287-0650F3813B88}"/>
  </pc:docChgLst>
  <pc:docChgLst>
    <pc:chgData name="Song, Lixing" userId="d86a4794-d57c-4f6d-acee-3349d9d3edfc" providerId="ADAL" clId="{560DAE8F-EC11-0B4B-88CC-7E2C494E737F}"/>
  </pc:docChgLst>
  <pc:docChgLst>
    <pc:chgData name="Song, Lixing" userId="d86a4794-d57c-4f6d-acee-3349d9d3edfc" providerId="ADAL" clId="{B80D80A1-E137-4D68-AA90-42D55CF988D9}"/>
    <pc:docChg chg="undo custSel addSld delSld modSld">
      <pc:chgData name="Song, Lixing" userId="d86a4794-d57c-4f6d-acee-3349d9d3edfc" providerId="ADAL" clId="{B80D80A1-E137-4D68-AA90-42D55CF988D9}" dt="2019-01-12T02:15:42.644" v="1663" actId="207"/>
      <pc:docMkLst>
        <pc:docMk/>
      </pc:docMkLst>
      <pc:sldChg chg="modSp">
        <pc:chgData name="Song, Lixing" userId="d86a4794-d57c-4f6d-acee-3349d9d3edfc" providerId="ADAL" clId="{B80D80A1-E137-4D68-AA90-42D55CF988D9}" dt="2019-01-11T20:31:49.050" v="17" actId="27636"/>
        <pc:sldMkLst>
          <pc:docMk/>
          <pc:sldMk cId="25011158" sldId="256"/>
        </pc:sldMkLst>
        <pc:spChg chg="mod">
          <ac:chgData name="Song, Lixing" userId="d86a4794-d57c-4f6d-acee-3349d9d3edfc" providerId="ADAL" clId="{B80D80A1-E137-4D68-AA90-42D55CF988D9}" dt="2019-01-11T20:31:49.050" v="17" actId="27636"/>
          <ac:spMkLst>
            <pc:docMk/>
            <pc:sldMk cId="25011158" sldId="256"/>
            <ac:spMk id="2" creationId="{6DDA001A-43E3-1449-893B-948F2BFF68B6}"/>
          </ac:spMkLst>
        </pc:spChg>
      </pc:sldChg>
      <pc:sldChg chg="modSp">
        <pc:chgData name="Song, Lixing" userId="d86a4794-d57c-4f6d-acee-3349d9d3edfc" providerId="ADAL" clId="{B80D80A1-E137-4D68-AA90-42D55CF988D9}" dt="2019-01-12T01:22:47.227" v="895" actId="20577"/>
        <pc:sldMkLst>
          <pc:docMk/>
          <pc:sldMk cId="3602679756" sldId="280"/>
        </pc:sldMkLst>
        <pc:spChg chg="mod">
          <ac:chgData name="Song, Lixing" userId="d86a4794-d57c-4f6d-acee-3349d9d3edfc" providerId="ADAL" clId="{B80D80A1-E137-4D68-AA90-42D55CF988D9}" dt="2019-01-12T01:22:47.227" v="895" actId="20577"/>
          <ac:spMkLst>
            <pc:docMk/>
            <pc:sldMk cId="3602679756" sldId="280"/>
            <ac:spMk id="85" creationId="{00000000-0000-0000-0000-000000000000}"/>
          </ac:spMkLst>
        </pc:spChg>
      </pc:sldChg>
      <pc:sldChg chg="del">
        <pc:chgData name="Song, Lixing" userId="d86a4794-d57c-4f6d-acee-3349d9d3edfc" providerId="ADAL" clId="{B80D80A1-E137-4D68-AA90-42D55CF988D9}" dt="2019-01-11T20:31:56.545" v="19" actId="2696"/>
        <pc:sldMkLst>
          <pc:docMk/>
          <pc:sldMk cId="2345133690" sldId="281"/>
        </pc:sldMkLst>
      </pc:sldChg>
      <pc:sldChg chg="addSp modSp add modAnim">
        <pc:chgData name="Song, Lixing" userId="d86a4794-d57c-4f6d-acee-3349d9d3edfc" providerId="ADAL" clId="{B80D80A1-E137-4D68-AA90-42D55CF988D9}" dt="2019-01-12T00:54:18.180" v="607"/>
        <pc:sldMkLst>
          <pc:docMk/>
          <pc:sldMk cId="3647259464" sldId="281"/>
        </pc:sldMkLst>
        <pc:spChg chg="mod">
          <ac:chgData name="Song, Lixing" userId="d86a4794-d57c-4f6d-acee-3349d9d3edfc" providerId="ADAL" clId="{B80D80A1-E137-4D68-AA90-42D55CF988D9}" dt="2019-01-12T00:17:00.047" v="269" actId="207"/>
          <ac:spMkLst>
            <pc:docMk/>
            <pc:sldMk cId="3647259464" sldId="281"/>
            <ac:spMk id="2" creationId="{3F38EE4C-78DC-4980-8629-75A080417EB3}"/>
          </ac:spMkLst>
        </pc:spChg>
        <pc:spChg chg="mod">
          <ac:chgData name="Song, Lixing" userId="d86a4794-d57c-4f6d-acee-3349d9d3edfc" providerId="ADAL" clId="{B80D80A1-E137-4D68-AA90-42D55CF988D9}" dt="2019-01-12T00:18:19.788" v="280" actId="20577"/>
          <ac:spMkLst>
            <pc:docMk/>
            <pc:sldMk cId="3647259464" sldId="281"/>
            <ac:spMk id="3" creationId="{8A4720B3-DC87-4D9A-9A78-9CF219722DA3}"/>
          </ac:spMkLst>
        </pc:spChg>
        <pc:spChg chg="add mod">
          <ac:chgData name="Song, Lixing" userId="d86a4794-d57c-4f6d-acee-3349d9d3edfc" providerId="ADAL" clId="{B80D80A1-E137-4D68-AA90-42D55CF988D9}" dt="2019-01-12T00:22:21.577" v="286" actId="14100"/>
          <ac:spMkLst>
            <pc:docMk/>
            <pc:sldMk cId="3647259464" sldId="281"/>
            <ac:spMk id="4" creationId="{AC4D3B32-1B39-404A-874F-C30303B70D3F}"/>
          </ac:spMkLst>
        </pc:spChg>
        <pc:spChg chg="add mod">
          <ac:chgData name="Song, Lixing" userId="d86a4794-d57c-4f6d-acee-3349d9d3edfc" providerId="ADAL" clId="{B80D80A1-E137-4D68-AA90-42D55CF988D9}" dt="2019-01-12T00:24:21.067" v="293" actId="14100"/>
          <ac:spMkLst>
            <pc:docMk/>
            <pc:sldMk cId="3647259464" sldId="281"/>
            <ac:spMk id="5" creationId="{ED81B396-EEC8-4728-AC33-D2A3E1BD17DC}"/>
          </ac:spMkLst>
        </pc:spChg>
        <pc:spChg chg="add mod">
          <ac:chgData name="Song, Lixing" userId="d86a4794-d57c-4f6d-acee-3349d9d3edfc" providerId="ADAL" clId="{B80D80A1-E137-4D68-AA90-42D55CF988D9}" dt="2019-01-12T00:54:05.480" v="606" actId="1076"/>
          <ac:spMkLst>
            <pc:docMk/>
            <pc:sldMk cId="3647259464" sldId="281"/>
            <ac:spMk id="6" creationId="{CEE271C0-B329-43D1-AC5B-E4128B1BA061}"/>
          </ac:spMkLst>
        </pc:spChg>
      </pc:sldChg>
      <pc:sldChg chg="addSp modSp add">
        <pc:chgData name="Song, Lixing" userId="d86a4794-d57c-4f6d-acee-3349d9d3edfc" providerId="ADAL" clId="{B80D80A1-E137-4D68-AA90-42D55CF988D9}" dt="2019-01-12T00:30:55.077" v="335" actId="20577"/>
        <pc:sldMkLst>
          <pc:docMk/>
          <pc:sldMk cId="1380005394" sldId="282"/>
        </pc:sldMkLst>
        <pc:spChg chg="mod">
          <ac:chgData name="Song, Lixing" userId="d86a4794-d57c-4f6d-acee-3349d9d3edfc" providerId="ADAL" clId="{B80D80A1-E137-4D68-AA90-42D55CF988D9}" dt="2019-01-12T00:29:21.286" v="325" actId="20577"/>
          <ac:spMkLst>
            <pc:docMk/>
            <pc:sldMk cId="1380005394" sldId="282"/>
            <ac:spMk id="2" creationId="{FA38E65B-55AB-4E80-9813-CE27B94BEF2F}"/>
          </ac:spMkLst>
        </pc:spChg>
        <pc:spChg chg="add mod">
          <ac:chgData name="Song, Lixing" userId="d86a4794-d57c-4f6d-acee-3349d9d3edfc" providerId="ADAL" clId="{B80D80A1-E137-4D68-AA90-42D55CF988D9}" dt="2019-01-12T00:30:55.077" v="335" actId="20577"/>
          <ac:spMkLst>
            <pc:docMk/>
            <pc:sldMk cId="1380005394" sldId="282"/>
            <ac:spMk id="4" creationId="{DD2FAB7D-CFDB-4423-BD58-BB891D4E0AB2}"/>
          </ac:spMkLst>
        </pc:spChg>
      </pc:sldChg>
      <pc:sldChg chg="del">
        <pc:chgData name="Song, Lixing" userId="d86a4794-d57c-4f6d-acee-3349d9d3edfc" providerId="ADAL" clId="{B80D80A1-E137-4D68-AA90-42D55CF988D9}" dt="2019-01-11T20:31:56.545" v="20" actId="2696"/>
        <pc:sldMkLst>
          <pc:docMk/>
          <pc:sldMk cId="2066370796" sldId="282"/>
        </pc:sldMkLst>
      </pc:sldChg>
      <pc:sldChg chg="addSp modSp add">
        <pc:chgData name="Song, Lixing" userId="d86a4794-d57c-4f6d-acee-3349d9d3edfc" providerId="ADAL" clId="{B80D80A1-E137-4D68-AA90-42D55CF988D9}" dt="2019-01-12T01:08:44.478" v="661" actId="20577"/>
        <pc:sldMkLst>
          <pc:docMk/>
          <pc:sldMk cId="3139730576" sldId="283"/>
        </pc:sldMkLst>
        <pc:spChg chg="mod">
          <ac:chgData name="Song, Lixing" userId="d86a4794-d57c-4f6d-acee-3349d9d3edfc" providerId="ADAL" clId="{B80D80A1-E137-4D68-AA90-42D55CF988D9}" dt="2019-01-12T00:32:08.926" v="368" actId="207"/>
          <ac:spMkLst>
            <pc:docMk/>
            <pc:sldMk cId="3139730576" sldId="283"/>
            <ac:spMk id="2" creationId="{178226EE-AD8C-4882-8F33-A36C2A61A2F9}"/>
          </ac:spMkLst>
        </pc:spChg>
        <pc:spChg chg="mod">
          <ac:chgData name="Song, Lixing" userId="d86a4794-d57c-4f6d-acee-3349d9d3edfc" providerId="ADAL" clId="{B80D80A1-E137-4D68-AA90-42D55CF988D9}" dt="2019-01-12T01:02:24.105" v="646" actId="20577"/>
          <ac:spMkLst>
            <pc:docMk/>
            <pc:sldMk cId="3139730576" sldId="283"/>
            <ac:spMk id="3" creationId="{B6E9FA50-181D-41A1-B0C7-6B2D0E71087C}"/>
          </ac:spMkLst>
        </pc:spChg>
        <pc:spChg chg="add mod">
          <ac:chgData name="Song, Lixing" userId="d86a4794-d57c-4f6d-acee-3349d9d3edfc" providerId="ADAL" clId="{B80D80A1-E137-4D68-AA90-42D55CF988D9}" dt="2019-01-12T01:08:44.478" v="661" actId="20577"/>
          <ac:spMkLst>
            <pc:docMk/>
            <pc:sldMk cId="3139730576" sldId="283"/>
            <ac:spMk id="4" creationId="{F446B760-9693-40BF-86D8-57D98E190488}"/>
          </ac:spMkLst>
        </pc:spChg>
      </pc:sldChg>
      <pc:sldChg chg="del">
        <pc:chgData name="Song, Lixing" userId="d86a4794-d57c-4f6d-acee-3349d9d3edfc" providerId="ADAL" clId="{B80D80A1-E137-4D68-AA90-42D55CF988D9}" dt="2019-01-11T20:31:56.560" v="21" actId="2696"/>
        <pc:sldMkLst>
          <pc:docMk/>
          <pc:sldMk cId="3408887105" sldId="283"/>
        </pc:sldMkLst>
      </pc:sldChg>
      <pc:sldChg chg="addSp delSp modSp add">
        <pc:chgData name="Song, Lixing" userId="d86a4794-d57c-4f6d-acee-3349d9d3edfc" providerId="ADAL" clId="{B80D80A1-E137-4D68-AA90-42D55CF988D9}" dt="2019-01-12T01:17:05.321" v="783" actId="20577"/>
        <pc:sldMkLst>
          <pc:docMk/>
          <pc:sldMk cId="1171225505" sldId="284"/>
        </pc:sldMkLst>
        <pc:spChg chg="mod">
          <ac:chgData name="Song, Lixing" userId="d86a4794-d57c-4f6d-acee-3349d9d3edfc" providerId="ADAL" clId="{B80D80A1-E137-4D68-AA90-42D55CF988D9}" dt="2019-01-12T01:14:11.409" v="742" actId="20577"/>
          <ac:spMkLst>
            <pc:docMk/>
            <pc:sldMk cId="1171225505" sldId="284"/>
            <ac:spMk id="2" creationId="{409A120C-BFCE-45BC-83EA-F5B6EAB7ED46}"/>
          </ac:spMkLst>
        </pc:spChg>
        <pc:spChg chg="add mod">
          <ac:chgData name="Song, Lixing" userId="d86a4794-d57c-4f6d-acee-3349d9d3edfc" providerId="ADAL" clId="{B80D80A1-E137-4D68-AA90-42D55CF988D9}" dt="2019-01-12T01:17:05.321" v="783" actId="20577"/>
          <ac:spMkLst>
            <pc:docMk/>
            <pc:sldMk cId="1171225505" sldId="284"/>
            <ac:spMk id="4" creationId="{C5066734-A0D1-474D-9F1F-F73260CF2E31}"/>
          </ac:spMkLst>
        </pc:spChg>
        <pc:spChg chg="add del">
          <ac:chgData name="Song, Lixing" userId="d86a4794-d57c-4f6d-acee-3349d9d3edfc" providerId="ADAL" clId="{B80D80A1-E137-4D68-AA90-42D55CF988D9}" dt="2019-01-12T01:10:03.546" v="671"/>
          <ac:spMkLst>
            <pc:docMk/>
            <pc:sldMk cId="1171225505" sldId="284"/>
            <ac:spMk id="5" creationId="{36D58146-EF7E-4B6F-AB6E-50ADE41A8D23}"/>
          </ac:spMkLst>
        </pc:spChg>
        <pc:spChg chg="add mod">
          <ac:chgData name="Song, Lixing" userId="d86a4794-d57c-4f6d-acee-3349d9d3edfc" providerId="ADAL" clId="{B80D80A1-E137-4D68-AA90-42D55CF988D9}" dt="2019-01-12T01:11:12.770" v="677" actId="17032"/>
          <ac:spMkLst>
            <pc:docMk/>
            <pc:sldMk cId="1171225505" sldId="284"/>
            <ac:spMk id="6" creationId="{7B785457-4094-4622-92F1-D88F0586368B}"/>
          </ac:spMkLst>
        </pc:spChg>
        <pc:spChg chg="add mod">
          <ac:chgData name="Song, Lixing" userId="d86a4794-d57c-4f6d-acee-3349d9d3edfc" providerId="ADAL" clId="{B80D80A1-E137-4D68-AA90-42D55CF988D9}" dt="2019-01-12T01:15:47.916" v="746" actId="1076"/>
          <ac:spMkLst>
            <pc:docMk/>
            <pc:sldMk cId="1171225505" sldId="284"/>
            <ac:spMk id="7" creationId="{0B616FEA-CB0D-4AE3-AE90-9ABE00CF98ED}"/>
          </ac:spMkLst>
        </pc:spChg>
        <pc:spChg chg="add mod">
          <ac:chgData name="Song, Lixing" userId="d86a4794-d57c-4f6d-acee-3349d9d3edfc" providerId="ADAL" clId="{B80D80A1-E137-4D68-AA90-42D55CF988D9}" dt="2019-01-12T01:16:41.290" v="781" actId="1076"/>
          <ac:spMkLst>
            <pc:docMk/>
            <pc:sldMk cId="1171225505" sldId="284"/>
            <ac:spMk id="8" creationId="{CFF673C6-5D89-4A4B-9F58-761A89FD1C5A}"/>
          </ac:spMkLst>
        </pc:spChg>
      </pc:sldChg>
      <pc:sldChg chg="modSp add del">
        <pc:chgData name="Song, Lixing" userId="d86a4794-d57c-4f6d-acee-3349d9d3edfc" providerId="ADAL" clId="{B80D80A1-E137-4D68-AA90-42D55CF988D9}" dt="2019-01-12T00:50:25.173" v="465" actId="2696"/>
        <pc:sldMkLst>
          <pc:docMk/>
          <pc:sldMk cId="2399174529" sldId="284"/>
        </pc:sldMkLst>
        <pc:spChg chg="mod">
          <ac:chgData name="Song, Lixing" userId="d86a4794-d57c-4f6d-acee-3349d9d3edfc" providerId="ADAL" clId="{B80D80A1-E137-4D68-AA90-42D55CF988D9}" dt="2019-01-12T00:44:50.020" v="464" actId="20577"/>
          <ac:spMkLst>
            <pc:docMk/>
            <pc:sldMk cId="2399174529" sldId="284"/>
            <ac:spMk id="2" creationId="{AB027317-2733-4C61-A58F-67297E9FEA91}"/>
          </ac:spMkLst>
        </pc:spChg>
      </pc:sldChg>
      <pc:sldChg chg="del">
        <pc:chgData name="Song, Lixing" userId="d86a4794-d57c-4f6d-acee-3349d9d3edfc" providerId="ADAL" clId="{B80D80A1-E137-4D68-AA90-42D55CF988D9}" dt="2019-01-11T20:31:56.591" v="22" actId="2696"/>
        <pc:sldMkLst>
          <pc:docMk/>
          <pc:sldMk cId="3956554078" sldId="284"/>
        </pc:sldMkLst>
      </pc:sldChg>
      <pc:sldChg chg="addSp delSp modSp add">
        <pc:chgData name="Song, Lixing" userId="d86a4794-d57c-4f6d-acee-3349d9d3edfc" providerId="ADAL" clId="{B80D80A1-E137-4D68-AA90-42D55CF988D9}" dt="2019-01-12T01:56:18.903" v="1231" actId="207"/>
        <pc:sldMkLst>
          <pc:docMk/>
          <pc:sldMk cId="1613330392" sldId="285"/>
        </pc:sldMkLst>
        <pc:spChg chg="mod">
          <ac:chgData name="Song, Lixing" userId="d86a4794-d57c-4f6d-acee-3349d9d3edfc" providerId="ADAL" clId="{B80D80A1-E137-4D68-AA90-42D55CF988D9}" dt="2019-01-12T01:17:51.871" v="822" actId="20577"/>
          <ac:spMkLst>
            <pc:docMk/>
            <pc:sldMk cId="1613330392" sldId="285"/>
            <ac:spMk id="2" creationId="{42D3612E-1A6E-455F-9D82-AC92C99EC4B8}"/>
          </ac:spMkLst>
        </pc:spChg>
        <pc:spChg chg="mod">
          <ac:chgData name="Song, Lixing" userId="d86a4794-d57c-4f6d-acee-3349d9d3edfc" providerId="ADAL" clId="{B80D80A1-E137-4D68-AA90-42D55CF988D9}" dt="2019-01-12T01:56:18.903" v="1231" actId="207"/>
          <ac:spMkLst>
            <pc:docMk/>
            <pc:sldMk cId="1613330392" sldId="285"/>
            <ac:spMk id="3" creationId="{1A6AA9C7-07F2-4565-A36A-D8F463D5545A}"/>
          </ac:spMkLst>
        </pc:spChg>
        <pc:spChg chg="add del">
          <ac:chgData name="Song, Lixing" userId="d86a4794-d57c-4f6d-acee-3349d9d3edfc" providerId="ADAL" clId="{B80D80A1-E137-4D68-AA90-42D55CF988D9}" dt="2019-01-12T01:26:24.561" v="897"/>
          <ac:spMkLst>
            <pc:docMk/>
            <pc:sldMk cId="1613330392" sldId="285"/>
            <ac:spMk id="4" creationId="{3B99AC1F-2BA0-4ABD-B271-ECF4E16C9AC4}"/>
          </ac:spMkLst>
        </pc:spChg>
        <pc:spChg chg="add mod">
          <ac:chgData name="Song, Lixing" userId="d86a4794-d57c-4f6d-acee-3349d9d3edfc" providerId="ADAL" clId="{B80D80A1-E137-4D68-AA90-42D55CF988D9}" dt="2019-01-12T01:38:16.486" v="1142" actId="17032"/>
          <ac:spMkLst>
            <pc:docMk/>
            <pc:sldMk cId="1613330392" sldId="285"/>
            <ac:spMk id="5" creationId="{87A7E3DC-5A17-4753-8103-AC82E565BBBA}"/>
          </ac:spMkLst>
        </pc:spChg>
        <pc:spChg chg="add mod">
          <ac:chgData name="Song, Lixing" userId="d86a4794-d57c-4f6d-acee-3349d9d3edfc" providerId="ADAL" clId="{B80D80A1-E137-4D68-AA90-42D55CF988D9}" dt="2019-01-12T01:40:56.546" v="1155" actId="1076"/>
          <ac:spMkLst>
            <pc:docMk/>
            <pc:sldMk cId="1613330392" sldId="285"/>
            <ac:spMk id="6" creationId="{09E3C12E-14A1-4E5E-9872-1BC6CB943FF1}"/>
          </ac:spMkLst>
        </pc:spChg>
        <pc:spChg chg="add mod">
          <ac:chgData name="Song, Lixing" userId="d86a4794-d57c-4f6d-acee-3349d9d3edfc" providerId="ADAL" clId="{B80D80A1-E137-4D68-AA90-42D55CF988D9}" dt="2019-01-12T01:53:22.962" v="1181" actId="20577"/>
          <ac:spMkLst>
            <pc:docMk/>
            <pc:sldMk cId="1613330392" sldId="285"/>
            <ac:spMk id="7" creationId="{5ED5930B-119A-4198-8AD7-2F0B6C15A3AF}"/>
          </ac:spMkLst>
        </pc:spChg>
        <pc:spChg chg="add mod">
          <ac:chgData name="Song, Lixing" userId="d86a4794-d57c-4f6d-acee-3349d9d3edfc" providerId="ADAL" clId="{B80D80A1-E137-4D68-AA90-42D55CF988D9}" dt="2019-01-12T01:53:32.359" v="1184" actId="20577"/>
          <ac:spMkLst>
            <pc:docMk/>
            <pc:sldMk cId="1613330392" sldId="285"/>
            <ac:spMk id="8" creationId="{58A0F79E-81CA-4F17-A780-1B787293ECC8}"/>
          </ac:spMkLst>
        </pc:spChg>
      </pc:sldChg>
      <pc:sldChg chg="addSp delSp modSp add modAnim">
        <pc:chgData name="Song, Lixing" userId="d86a4794-d57c-4f6d-acee-3349d9d3edfc" providerId="ADAL" clId="{B80D80A1-E137-4D68-AA90-42D55CF988D9}" dt="2019-01-12T02:06:36.409" v="1377" actId="20577"/>
        <pc:sldMkLst>
          <pc:docMk/>
          <pc:sldMk cId="21950995" sldId="286"/>
        </pc:sldMkLst>
        <pc:spChg chg="mod">
          <ac:chgData name="Song, Lixing" userId="d86a4794-d57c-4f6d-acee-3349d9d3edfc" providerId="ADAL" clId="{B80D80A1-E137-4D68-AA90-42D55CF988D9}" dt="2019-01-12T01:55:02.003" v="1196" actId="20577"/>
          <ac:spMkLst>
            <pc:docMk/>
            <pc:sldMk cId="21950995" sldId="286"/>
            <ac:spMk id="2" creationId="{7C88A83D-0BDA-4C07-8F4F-2241BF252D09}"/>
          </ac:spMkLst>
        </pc:spChg>
        <pc:spChg chg="mod">
          <ac:chgData name="Song, Lixing" userId="d86a4794-d57c-4f6d-acee-3349d9d3edfc" providerId="ADAL" clId="{B80D80A1-E137-4D68-AA90-42D55CF988D9}" dt="2019-01-12T02:05:00.040" v="1334" actId="14"/>
          <ac:spMkLst>
            <pc:docMk/>
            <pc:sldMk cId="21950995" sldId="286"/>
            <ac:spMk id="3" creationId="{8513A6F6-8EAC-4FBC-A8B9-A01829E0CDAA}"/>
          </ac:spMkLst>
        </pc:spChg>
        <pc:spChg chg="add mod">
          <ac:chgData name="Song, Lixing" userId="d86a4794-d57c-4f6d-acee-3349d9d3edfc" providerId="ADAL" clId="{B80D80A1-E137-4D68-AA90-42D55CF988D9}" dt="2019-01-12T01:57:37.643" v="1236" actId="17032"/>
          <ac:spMkLst>
            <pc:docMk/>
            <pc:sldMk cId="21950995" sldId="286"/>
            <ac:spMk id="4" creationId="{1B3B8884-8757-4D94-890E-8ED901F88905}"/>
          </ac:spMkLst>
        </pc:spChg>
        <pc:spChg chg="add mod">
          <ac:chgData name="Song, Lixing" userId="d86a4794-d57c-4f6d-acee-3349d9d3edfc" providerId="ADAL" clId="{B80D80A1-E137-4D68-AA90-42D55CF988D9}" dt="2019-01-12T01:58:07.700" v="1243" actId="14100"/>
          <ac:spMkLst>
            <pc:docMk/>
            <pc:sldMk cId="21950995" sldId="286"/>
            <ac:spMk id="5" creationId="{98DF0CB3-14CC-4E92-BDCE-7D3EDC767449}"/>
          </ac:spMkLst>
        </pc:spChg>
        <pc:spChg chg="add del mod">
          <ac:chgData name="Song, Lixing" userId="d86a4794-d57c-4f6d-acee-3349d9d3edfc" providerId="ADAL" clId="{B80D80A1-E137-4D68-AA90-42D55CF988D9}" dt="2019-01-12T02:02:47.757" v="1311" actId="478"/>
          <ac:spMkLst>
            <pc:docMk/>
            <pc:sldMk cId="21950995" sldId="286"/>
            <ac:spMk id="6" creationId="{7AF97029-1AEA-442F-9587-5C9982B4BC86}"/>
          </ac:spMkLst>
        </pc:spChg>
        <pc:spChg chg="add mod">
          <ac:chgData name="Song, Lixing" userId="d86a4794-d57c-4f6d-acee-3349d9d3edfc" providerId="ADAL" clId="{B80D80A1-E137-4D68-AA90-42D55CF988D9}" dt="2019-01-12T02:06:36.409" v="1377" actId="20577"/>
          <ac:spMkLst>
            <pc:docMk/>
            <pc:sldMk cId="21950995" sldId="286"/>
            <ac:spMk id="7" creationId="{6C279877-B24C-49BD-BAE3-1CD713BAED55}"/>
          </ac:spMkLst>
        </pc:spChg>
        <pc:spChg chg="add mod">
          <ac:chgData name="Song, Lixing" userId="d86a4794-d57c-4f6d-acee-3349d9d3edfc" providerId="ADAL" clId="{B80D80A1-E137-4D68-AA90-42D55CF988D9}" dt="2019-01-12T02:05:42.931" v="1353" actId="17032"/>
          <ac:spMkLst>
            <pc:docMk/>
            <pc:sldMk cId="21950995" sldId="286"/>
            <ac:spMk id="8" creationId="{BCF82ED5-C1E7-4EC5-A80B-1B4EF276E492}"/>
          </ac:spMkLst>
        </pc:spChg>
      </pc:sldChg>
      <pc:sldChg chg="del">
        <pc:chgData name="Song, Lixing" userId="d86a4794-d57c-4f6d-acee-3349d9d3edfc" providerId="ADAL" clId="{B80D80A1-E137-4D68-AA90-42D55CF988D9}" dt="2019-01-11T20:31:56.685" v="28" actId="2696"/>
        <pc:sldMkLst>
          <pc:docMk/>
          <pc:sldMk cId="154568209" sldId="286"/>
        </pc:sldMkLst>
      </pc:sldChg>
      <pc:sldChg chg="addSp modSp add modAnim">
        <pc:chgData name="Song, Lixing" userId="d86a4794-d57c-4f6d-acee-3349d9d3edfc" providerId="ADAL" clId="{B80D80A1-E137-4D68-AA90-42D55CF988D9}" dt="2019-01-12T02:12:23.087" v="1515" actId="1076"/>
        <pc:sldMkLst>
          <pc:docMk/>
          <pc:sldMk cId="1369488680" sldId="287"/>
        </pc:sldMkLst>
        <pc:spChg chg="mod">
          <ac:chgData name="Song, Lixing" userId="d86a4794-d57c-4f6d-acee-3349d9d3edfc" providerId="ADAL" clId="{B80D80A1-E137-4D68-AA90-42D55CF988D9}" dt="2019-01-12T02:06:44.208" v="1379" actId="20577"/>
          <ac:spMkLst>
            <pc:docMk/>
            <pc:sldMk cId="1369488680" sldId="287"/>
            <ac:spMk id="2" creationId="{881EE57D-6C31-4026-B38B-CC49E8619D20}"/>
          </ac:spMkLst>
        </pc:spChg>
        <pc:spChg chg="mod">
          <ac:chgData name="Song, Lixing" userId="d86a4794-d57c-4f6d-acee-3349d9d3edfc" providerId="ADAL" clId="{B80D80A1-E137-4D68-AA90-42D55CF988D9}" dt="2019-01-12T02:10:43.162" v="1436" actId="1076"/>
          <ac:spMkLst>
            <pc:docMk/>
            <pc:sldMk cId="1369488680" sldId="287"/>
            <ac:spMk id="3" creationId="{0CA91EFF-2E18-4F89-B0E8-4361B4E1FBAF}"/>
          </ac:spMkLst>
        </pc:spChg>
        <pc:spChg chg="add mod">
          <ac:chgData name="Song, Lixing" userId="d86a4794-d57c-4f6d-acee-3349d9d3edfc" providerId="ADAL" clId="{B80D80A1-E137-4D68-AA90-42D55CF988D9}" dt="2019-01-12T02:09:46.578" v="1429" actId="20577"/>
          <ac:spMkLst>
            <pc:docMk/>
            <pc:sldMk cId="1369488680" sldId="287"/>
            <ac:spMk id="4" creationId="{CF7D4D0F-9CFC-41C9-8186-4250772F3F8A}"/>
          </ac:spMkLst>
        </pc:spChg>
        <pc:spChg chg="add mod">
          <ac:chgData name="Song, Lixing" userId="d86a4794-d57c-4f6d-acee-3349d9d3edfc" providerId="ADAL" clId="{B80D80A1-E137-4D68-AA90-42D55CF988D9}" dt="2019-01-12T02:12:05.465" v="1511" actId="20577"/>
          <ac:spMkLst>
            <pc:docMk/>
            <pc:sldMk cId="1369488680" sldId="287"/>
            <ac:spMk id="5" creationId="{EA2A4411-2DBC-487C-A0EB-C727B4C21160}"/>
          </ac:spMkLst>
        </pc:spChg>
        <pc:spChg chg="add mod">
          <ac:chgData name="Song, Lixing" userId="d86a4794-d57c-4f6d-acee-3349d9d3edfc" providerId="ADAL" clId="{B80D80A1-E137-4D68-AA90-42D55CF988D9}" dt="2019-01-12T02:12:12.464" v="1513" actId="20577"/>
          <ac:spMkLst>
            <pc:docMk/>
            <pc:sldMk cId="1369488680" sldId="287"/>
            <ac:spMk id="6" creationId="{F992C785-2157-4AB1-A1F1-F49AAADD3216}"/>
          </ac:spMkLst>
        </pc:spChg>
        <pc:spChg chg="add mod">
          <ac:chgData name="Song, Lixing" userId="d86a4794-d57c-4f6d-acee-3349d9d3edfc" providerId="ADAL" clId="{B80D80A1-E137-4D68-AA90-42D55CF988D9}" dt="2019-01-12T02:12:23.087" v="1515" actId="1076"/>
          <ac:spMkLst>
            <pc:docMk/>
            <pc:sldMk cId="1369488680" sldId="287"/>
            <ac:spMk id="7" creationId="{3A88892E-C42E-49C3-AE19-D160756D6C1D}"/>
          </ac:spMkLst>
        </pc:spChg>
      </pc:sldChg>
      <pc:sldChg chg="addSp modSp add">
        <pc:chgData name="Song, Lixing" userId="d86a4794-d57c-4f6d-acee-3349d9d3edfc" providerId="ADAL" clId="{B80D80A1-E137-4D68-AA90-42D55CF988D9}" dt="2019-01-12T02:15:42.644" v="1663" actId="207"/>
        <pc:sldMkLst>
          <pc:docMk/>
          <pc:sldMk cId="2499214162" sldId="288"/>
        </pc:sldMkLst>
        <pc:spChg chg="mod">
          <ac:chgData name="Song, Lixing" userId="d86a4794-d57c-4f6d-acee-3349d9d3edfc" providerId="ADAL" clId="{B80D80A1-E137-4D68-AA90-42D55CF988D9}" dt="2019-01-12T02:12:57.513" v="1542" actId="20577"/>
          <ac:spMkLst>
            <pc:docMk/>
            <pc:sldMk cId="2499214162" sldId="288"/>
            <ac:spMk id="2" creationId="{D1A0818A-E3A8-4406-A93E-7F26520CDE72}"/>
          </ac:spMkLst>
        </pc:spChg>
        <pc:spChg chg="mod">
          <ac:chgData name="Song, Lixing" userId="d86a4794-d57c-4f6d-acee-3349d9d3edfc" providerId="ADAL" clId="{B80D80A1-E137-4D68-AA90-42D55CF988D9}" dt="2019-01-12T02:15:42.644" v="1663" actId="207"/>
          <ac:spMkLst>
            <pc:docMk/>
            <pc:sldMk cId="2499214162" sldId="288"/>
            <ac:spMk id="3" creationId="{4DB72959-5833-4FAD-A13C-60E0FB3B8A66}"/>
          </ac:spMkLst>
        </pc:spChg>
        <pc:spChg chg="add mod">
          <ac:chgData name="Song, Lixing" userId="d86a4794-d57c-4f6d-acee-3349d9d3edfc" providerId="ADAL" clId="{B80D80A1-E137-4D68-AA90-42D55CF988D9}" dt="2019-01-12T02:15:21.179" v="1638" actId="20577"/>
          <ac:spMkLst>
            <pc:docMk/>
            <pc:sldMk cId="2499214162" sldId="288"/>
            <ac:spMk id="4" creationId="{B77F40C4-EC76-4BF1-9823-569A8BF50F9B}"/>
          </ac:spMkLst>
        </pc:spChg>
        <pc:spChg chg="add mod">
          <ac:chgData name="Song, Lixing" userId="d86a4794-d57c-4f6d-acee-3349d9d3edfc" providerId="ADAL" clId="{B80D80A1-E137-4D68-AA90-42D55CF988D9}" dt="2019-01-12T02:14:41.963" v="1627" actId="20577"/>
          <ac:spMkLst>
            <pc:docMk/>
            <pc:sldMk cId="2499214162" sldId="288"/>
            <ac:spMk id="5" creationId="{2F3B15CD-73FD-4835-AA1B-430929C096B8}"/>
          </ac:spMkLst>
        </pc:spChg>
      </pc:sldChg>
      <pc:sldChg chg="del">
        <pc:chgData name="Song, Lixing" userId="d86a4794-d57c-4f6d-acee-3349d9d3edfc" providerId="ADAL" clId="{B80D80A1-E137-4D68-AA90-42D55CF988D9}" dt="2019-01-11T20:31:56.654" v="26" actId="2696"/>
        <pc:sldMkLst>
          <pc:docMk/>
          <pc:sldMk cId="1269078311" sldId="289"/>
        </pc:sldMkLst>
      </pc:sldChg>
      <pc:sldChg chg="del">
        <pc:chgData name="Song, Lixing" userId="d86a4794-d57c-4f6d-acee-3349d9d3edfc" providerId="ADAL" clId="{B80D80A1-E137-4D68-AA90-42D55CF988D9}" dt="2019-01-11T20:31:56.529" v="18" actId="2696"/>
        <pc:sldMkLst>
          <pc:docMk/>
          <pc:sldMk cId="1641394322" sldId="290"/>
        </pc:sldMkLst>
      </pc:sldChg>
      <pc:sldChg chg="del">
        <pc:chgData name="Song, Lixing" userId="d86a4794-d57c-4f6d-acee-3349d9d3edfc" providerId="ADAL" clId="{B80D80A1-E137-4D68-AA90-42D55CF988D9}" dt="2019-01-11T20:31:56.669" v="27" actId="2696"/>
        <pc:sldMkLst>
          <pc:docMk/>
          <pc:sldMk cId="2006809383" sldId="291"/>
        </pc:sldMkLst>
      </pc:sldChg>
      <pc:sldChg chg="del">
        <pc:chgData name="Song, Lixing" userId="d86a4794-d57c-4f6d-acee-3349d9d3edfc" providerId="ADAL" clId="{B80D80A1-E137-4D68-AA90-42D55CF988D9}" dt="2019-01-11T20:31:56.607" v="23" actId="2696"/>
        <pc:sldMkLst>
          <pc:docMk/>
          <pc:sldMk cId="703523650" sldId="294"/>
        </pc:sldMkLst>
      </pc:sldChg>
      <pc:sldChg chg="del">
        <pc:chgData name="Song, Lixing" userId="d86a4794-d57c-4f6d-acee-3349d9d3edfc" providerId="ADAL" clId="{B80D80A1-E137-4D68-AA90-42D55CF988D9}" dt="2019-01-11T20:31:56.638" v="25" actId="2696"/>
        <pc:sldMkLst>
          <pc:docMk/>
          <pc:sldMk cId="2594121353" sldId="295"/>
        </pc:sldMkLst>
      </pc:sldChg>
      <pc:sldChg chg="del">
        <pc:chgData name="Song, Lixing" userId="d86a4794-d57c-4f6d-acee-3349d9d3edfc" providerId="ADAL" clId="{B80D80A1-E137-4D68-AA90-42D55CF988D9}" dt="2019-01-11T20:31:56.623" v="24" actId="2696"/>
        <pc:sldMkLst>
          <pc:docMk/>
          <pc:sldMk cId="1704438262" sldId="296"/>
        </pc:sldMkLst>
      </pc:sldChg>
      <pc:sldChg chg="del">
        <pc:chgData name="Song, Lixing" userId="d86a4794-d57c-4f6d-acee-3349d9d3edfc" providerId="ADAL" clId="{B80D80A1-E137-4D68-AA90-42D55CF988D9}" dt="2019-01-11T20:31:56.685" v="29" actId="2696"/>
        <pc:sldMkLst>
          <pc:docMk/>
          <pc:sldMk cId="3502142022" sldId="297"/>
        </pc:sldMkLst>
      </pc:sldChg>
    </pc:docChg>
  </pc:docChgLst>
  <pc:docChgLst>
    <pc:chgData name="Song, Lixing" userId="d86a4794-d57c-4f6d-acee-3349d9d3edfc" providerId="ADAL" clId="{3DB7AE05-0F07-FE4F-998C-F915C7572059}"/>
  </pc:docChgLst>
  <pc:docChgLst>
    <pc:chgData name="Hewner, Michael P" userId="S::hewner@rose-hulman.edu::7f3f83dd-6dfb-4127-a87f-c1714bd4fac9" providerId="AD" clId="Web-{BED898F0-5C4E-4E2B-05B8-62EB02E2E38B}"/>
    <pc:docChg chg="modSld">
      <pc:chgData name="Hewner, Michael P" userId="S::hewner@rose-hulman.edu::7f3f83dd-6dfb-4127-a87f-c1714bd4fac9" providerId="AD" clId="Web-{BED898F0-5C4E-4E2B-05B8-62EB02E2E38B}" dt="2018-12-18T12:49:30.248" v="8" actId="20577"/>
      <pc:docMkLst>
        <pc:docMk/>
      </pc:docMkLst>
    </pc:docChg>
  </pc:docChgLst>
  <pc:docChgLst>
    <pc:chgData name="Song, Lixing" userId="d86a4794-d57c-4f6d-acee-3349d9d3edfc" providerId="ADAL" clId="{15F38F77-5154-6344-B0CC-E8BE3C6E9BB9}"/>
  </pc:docChgLst>
  <pc:docChgLst>
    <pc:chgData name="Song, Lixing" userId="d86a4794-d57c-4f6d-acee-3349d9d3edfc" providerId="ADAL" clId="{8625469A-439A-40A6-B264-B2CE96E9A185}"/>
    <pc:docChg chg="undo custSel addSld delSld modSld sldOrd">
      <pc:chgData name="Song, Lixing" userId="d86a4794-d57c-4f6d-acee-3349d9d3edfc" providerId="ADAL" clId="{8625469A-439A-40A6-B264-B2CE96E9A185}" dt="2019-01-03T19:06:03.281" v="1853" actId="20577"/>
      <pc:docMkLst>
        <pc:docMk/>
      </pc:docMkLst>
      <pc:sldChg chg="addSp delSp modSp">
        <pc:chgData name="Song, Lixing" userId="d86a4794-d57c-4f6d-acee-3349d9d3edfc" providerId="ADAL" clId="{8625469A-439A-40A6-B264-B2CE96E9A185}" dt="2019-01-02T22:36:42.591" v="1654" actId="20577"/>
        <pc:sldMkLst>
          <pc:docMk/>
          <pc:sldMk cId="25011158" sldId="256"/>
        </pc:sldMkLst>
        <pc:spChg chg="mod">
          <ac:chgData name="Song, Lixing" userId="d86a4794-d57c-4f6d-acee-3349d9d3edfc" providerId="ADAL" clId="{8625469A-439A-40A6-B264-B2CE96E9A185}" dt="2019-01-02T21:30:15.997" v="10" actId="20577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8625469A-439A-40A6-B264-B2CE96E9A185}" dt="2019-01-02T21:30:19.034" v="11" actId="478"/>
          <ac:spMkLst>
            <pc:docMk/>
            <pc:sldMk cId="25011158" sldId="256"/>
            <ac:spMk id="4" creationId="{274FCC87-5C4D-5848-8347-13F19BA1FA30}"/>
          </ac:spMkLst>
        </pc:spChg>
        <pc:spChg chg="add">
          <ac:chgData name="Song, Lixing" userId="d86a4794-d57c-4f6d-acee-3349d9d3edfc" providerId="ADAL" clId="{8625469A-439A-40A6-B264-B2CE96E9A185}" dt="2019-01-02T22:36:42.591" v="1654" actId="20577"/>
          <ac:spMkLst>
            <pc:docMk/>
            <pc:sldMk cId="25011158" sldId="256"/>
            <ac:spMk id="5" creationId="{25AC140F-42F8-4847-81A4-723A83BF5DA5}"/>
          </ac:spMkLst>
        </pc:spChg>
      </pc:sldChg>
    </pc:docChg>
  </pc:docChgLst>
  <pc:docChgLst>
    <pc:chgData name="Song, Lixing" userId="d86a4794-d57c-4f6d-acee-3349d9d3edfc" providerId="ADAL" clId="{7BB45646-90E1-44D8-AF19-297232EBBE5C}"/>
    <pc:docChg chg="custSel addSld modSld">
      <pc:chgData name="Song, Lixing" userId="d86a4794-d57c-4f6d-acee-3349d9d3edfc" providerId="ADAL" clId="{7BB45646-90E1-44D8-AF19-297232EBBE5C}" dt="2019-01-03T21:42:56.782" v="270"/>
      <pc:docMkLst>
        <pc:docMk/>
      </pc:docMkLst>
    </pc:docChg>
  </pc:docChgLst>
  <pc:docChgLst>
    <pc:chgData name="Song, Lixing" userId="S::song3@rose-hulman.edu::d86a4794-d57c-4f6d-acee-3349d9d3edfc" providerId="AD" clId="Web-{A444728C-76FF-E237-8848-EF04C33607FA}"/>
    <pc:docChg chg="addSld modSld sldOrd">
      <pc:chgData name="Song, Lixing" userId="S::song3@rose-hulman.edu::d86a4794-d57c-4f6d-acee-3349d9d3edfc" providerId="AD" clId="Web-{A444728C-76FF-E237-8848-EF04C33607FA}" dt="2018-12-14T22:48:06.531" v="108" actId="20577"/>
      <pc:docMkLst>
        <pc:docMk/>
      </pc:docMkLst>
    </pc:docChg>
  </pc:docChgLst>
  <pc:docChgLst>
    <pc:chgData name="Song, Lixing" userId="d86a4794-d57c-4f6d-acee-3349d9d3edfc" providerId="ADAL" clId="{DE510D8C-7A8F-4C1E-B129-432EFF16AAA3}"/>
    <pc:docChg chg="undo custSel addSld delSld modSld">
      <pc:chgData name="Song, Lixing" userId="d86a4794-d57c-4f6d-acee-3349d9d3edfc" providerId="ADAL" clId="{DE510D8C-7A8F-4C1E-B129-432EFF16AAA3}" dt="2018-12-18T19:13:37.859" v="215" actId="207"/>
      <pc:docMkLst>
        <pc:docMk/>
      </pc:docMkLst>
    </pc:docChg>
  </pc:docChgLst>
  <pc:docChgLst>
    <pc:chgData name="Song, Lixing" userId="d86a4794-d57c-4f6d-acee-3349d9d3edfc" providerId="ADAL" clId="{9F0C0119-4A4E-FD49-92D0-D1E0275E8FC9}"/>
    <pc:docChg chg="modSld">
      <pc:chgData name="Song, Lixing" userId="d86a4794-d57c-4f6d-acee-3349d9d3edfc" providerId="ADAL" clId="{9F0C0119-4A4E-FD49-92D0-D1E0275E8FC9}" dt="2018-12-18T02:23:53.605" v="50"/>
      <pc:docMkLst>
        <pc:docMk/>
      </pc:docMkLst>
    </pc:docChg>
  </pc:docChgLst>
  <pc:docChgLst>
    <pc:chgData name="Song, Lixing" userId="d86a4794-d57c-4f6d-acee-3349d9d3edfc" providerId="ADAL" clId="{5E3F1545-9865-4D0C-9B6A-C53785E4F7ED}"/>
  </pc:docChgLst>
  <pc:docChgLst>
    <pc:chgData name="Song, Lixing" userId="d86a4794-d57c-4f6d-acee-3349d9d3edfc" providerId="ADAL" clId="{C22CFC7D-4CFF-3949-BBCC-B4ADD21FB069}"/>
  </pc:docChgLst>
  <pc:docChgLst>
    <pc:chgData name="Song, Lixing" userId="d86a4794-d57c-4f6d-acee-3349d9d3edfc" providerId="ADAL" clId="{6256184C-17FA-4944-87C5-3041B62521D9}"/>
  </pc:docChgLst>
  <pc:docChgLst>
    <pc:chgData name="Song, Lixing" userId="d86a4794-d57c-4f6d-acee-3349d9d3edfc" providerId="ADAL" clId="{63E5B0BA-7CA7-664C-A874-0CD1DDB96575}"/>
  </pc:docChgLst>
  <pc:docChgLst>
    <pc:chgData name="Hewner, Michael P" userId="S::hewner@rose-hulman.edu::7f3f83dd-6dfb-4127-a87f-c1714bd4fac9" providerId="AD" clId="Web-{8A75AB8D-89EF-8CD1-A468-00DA4915BB3A}"/>
    <pc:docChg chg="addSld modSld">
      <pc:chgData name="Hewner, Michael P" userId="S::hewner@rose-hulman.edu::7f3f83dd-6dfb-4127-a87f-c1714bd4fac9" providerId="AD" clId="Web-{8A75AB8D-89EF-8CD1-A468-00DA4915BB3A}" dt="2018-12-14T19:47:49.507" v="13" actId="2057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a245b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a245b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24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891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3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threads-sema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roducer%E2%80%93consumer_proble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Semaphore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Friday, January 11,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818A-E3A8-4406-A93E-7F26520C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a working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2959-5833-4FAD-A13C-60E0FB3B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641"/>
            <a:ext cx="10515600" cy="4895850"/>
          </a:xfrm>
        </p:spPr>
        <p:txBody>
          <a:bodyPr/>
          <a:lstStyle/>
          <a:p>
            <a:r>
              <a:rPr lang="en-US" dirty="0"/>
              <a:t>Avoid deadlock: swap the order of </a:t>
            </a:r>
            <a:r>
              <a:rPr lang="en-US" dirty="0">
                <a:solidFill>
                  <a:srgbClr val="C00000"/>
                </a:solidFill>
              </a:rPr>
              <a:t>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7F40C4-EC76-4BF1-9823-569A8BF50F9B}"/>
              </a:ext>
            </a:extLst>
          </p:cNvPr>
          <p:cNvSpPr/>
          <p:nvPr/>
        </p:nvSpPr>
        <p:spPr>
          <a:xfrm>
            <a:off x="5909567" y="2347612"/>
            <a:ext cx="5243744" cy="34778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consumer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loops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++)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 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20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get();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20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 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>
                <a:solidFill>
                  <a:srgbClr val="388E3C"/>
                </a:solidFill>
                <a:latin typeface="Roboto Mono"/>
              </a:rPr>
              <a:t>"%d\n"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3B15CD-73FD-4835-AA1B-430929C096B8}"/>
              </a:ext>
            </a:extLst>
          </p:cNvPr>
          <p:cNvSpPr/>
          <p:nvPr/>
        </p:nvSpPr>
        <p:spPr>
          <a:xfrm>
            <a:off x="704294" y="2347612"/>
            <a:ext cx="4962618" cy="31700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producer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loops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++)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 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</a:p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              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20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put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20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</a:p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	 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 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921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dirty="0">
                <a:solidFill>
                  <a:srgbClr val="002B5B"/>
                </a:solidFill>
              </a:rPr>
              <a:t>Outline</a:t>
            </a:r>
            <a:endParaRPr dirty="0">
              <a:solidFill>
                <a:srgbClr val="002B5B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Another critical section solution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Software-based: Peterson’s algorithm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Hardware-based: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TestAndSet</a:t>
            </a:r>
            <a:endParaRPr lang="en-US" dirty="0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OS-based: Semaphore</a:t>
            </a:r>
          </a:p>
          <a:p>
            <a:r>
              <a:rPr lang="en-US" dirty="0">
                <a:ea typeface="+mn-lt"/>
                <a:cs typeface="+mn-lt"/>
              </a:rPr>
              <a:t>How to use it?</a:t>
            </a:r>
          </a:p>
          <a:p>
            <a:r>
              <a:rPr lang="en-US" dirty="0">
                <a:ea typeface="+mn-lt"/>
                <a:cs typeface="+mn-lt"/>
              </a:rPr>
              <a:t>Let’s use it.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lvl="2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Materials: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http://pages.cs.wisc.edu/~remzi/OSTEP/threads-sema.pdf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4"/>
              </a:rPr>
              <a:t>https://en.wikipedia.org/wiki/Producer%E2%80%93consumer_problem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67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EE4C-78DC-4980-8629-75A08041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Semaphore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20B3-DC87-4D9A-9A78-9CF21972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semaphore is an object with an </a:t>
            </a:r>
            <a:r>
              <a:rPr lang="en-US" dirty="0">
                <a:solidFill>
                  <a:schemeClr val="accent5"/>
                </a:solidFill>
              </a:rPr>
              <a:t>integer</a:t>
            </a:r>
            <a:r>
              <a:rPr lang="en-US" dirty="0"/>
              <a:t> value that we can manipulate with two </a:t>
            </a:r>
            <a:r>
              <a:rPr lang="en-US" dirty="0">
                <a:solidFill>
                  <a:schemeClr val="accent5"/>
                </a:solidFill>
              </a:rPr>
              <a:t>routines</a:t>
            </a:r>
            <a:r>
              <a:rPr lang="en-US" dirty="0"/>
              <a:t>; in the POSIX standard, these routines are </a:t>
            </a:r>
            <a:r>
              <a:rPr lang="en-US" dirty="0" err="1">
                <a:solidFill>
                  <a:srgbClr val="FF0000"/>
                </a:solidFill>
              </a:rPr>
              <a:t>sem_wait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sem_post</a:t>
            </a:r>
            <a:r>
              <a:rPr lang="en-US" dirty="0">
                <a:solidFill>
                  <a:srgbClr val="FF0000"/>
                </a:solidFill>
              </a:rPr>
              <a:t>():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4D3B32-1B39-404A-874F-C30303B70D3F}"/>
              </a:ext>
            </a:extLst>
          </p:cNvPr>
          <p:cNvSpPr/>
          <p:nvPr/>
        </p:nvSpPr>
        <p:spPr>
          <a:xfrm>
            <a:off x="1742983" y="3491144"/>
            <a:ext cx="297993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s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</a:t>
            </a:r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s</a:t>
            </a:r>
            <a:r>
              <a:rPr lang="en-US" sz="2400" dirty="0" err="1">
                <a:solidFill>
                  <a:srgbClr val="3F51B5"/>
                </a:solidFill>
                <a:latin typeface="Roboto Mono"/>
              </a:rPr>
              <a:t>.value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--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if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s</a:t>
            </a:r>
            <a:r>
              <a:rPr lang="en-US" sz="2400" dirty="0" err="1">
                <a:solidFill>
                  <a:srgbClr val="3F51B5"/>
                </a:solidFill>
                <a:latin typeface="Roboto Mono"/>
              </a:rPr>
              <a:t>.value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: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threads_waiting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()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400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1B396-EEC8-4728-AC33-D2A3E1BD17DC}"/>
              </a:ext>
            </a:extLst>
          </p:cNvPr>
          <p:cNvSpPr/>
          <p:nvPr/>
        </p:nvSpPr>
        <p:spPr>
          <a:xfrm>
            <a:off x="6243961" y="3491144"/>
            <a:ext cx="38233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s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</a:t>
            </a:r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s</a:t>
            </a:r>
            <a:r>
              <a:rPr lang="en-US" sz="2400" dirty="0" err="1">
                <a:solidFill>
                  <a:srgbClr val="3F51B5"/>
                </a:solidFill>
                <a:latin typeface="Roboto Mono"/>
              </a:rPr>
              <a:t>.value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++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if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threads_waiting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():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thread_wakeup_one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()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271C0-B329-43D1-AC5B-E4128B1BA061}"/>
              </a:ext>
            </a:extLst>
          </p:cNvPr>
          <p:cNvSpPr txBox="1"/>
          <p:nvPr/>
        </p:nvSpPr>
        <p:spPr>
          <a:xfrm>
            <a:off x="3790765" y="5660968"/>
            <a:ext cx="4350058" cy="6463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How to implement this? HINT: make the two functions act in an atomic manner. </a:t>
            </a:r>
          </a:p>
        </p:txBody>
      </p:sp>
    </p:spTree>
    <p:extLst>
      <p:ext uri="{BB962C8B-B14F-4D97-AF65-F5344CB8AC3E}">
        <p14:creationId xmlns:p14="http://schemas.microsoft.com/office/powerpoint/2010/main" val="364725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E65B-55AB-4E80-9813-CE27B94B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259E-D20B-4024-BA7D-698B8BC8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2FAB7D-CFDB-4423-BD58-BB891D4E0AB2}"/>
              </a:ext>
            </a:extLst>
          </p:cNvPr>
          <p:cNvSpPr/>
          <p:nvPr/>
        </p:nvSpPr>
        <p:spPr>
          <a:xfrm>
            <a:off x="838200" y="1845492"/>
            <a:ext cx="110401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9C27B0"/>
                </a:solidFill>
                <a:latin typeface="Roboto Mono"/>
              </a:rPr>
              <a:t>sem_t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m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C53929"/>
                </a:solidFill>
                <a:latin typeface="Roboto Mono"/>
              </a:rPr>
              <a:t>2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X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);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>
                <a:solidFill>
                  <a:srgbClr val="D81B60"/>
                </a:solidFill>
                <a:latin typeface="Roboto Mono"/>
              </a:rPr>
              <a:t>// initialize semaphore to X</a:t>
            </a:r>
          </a:p>
          <a:p>
            <a:r>
              <a:rPr lang="en-US" sz="2800" dirty="0">
                <a:solidFill>
                  <a:srgbClr val="C53929"/>
                </a:solidFill>
                <a:latin typeface="Roboto Mono"/>
              </a:rPr>
              <a:t>3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C53929"/>
                </a:solidFill>
                <a:latin typeface="Roboto Mono"/>
              </a:rPr>
              <a:t>4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C53929"/>
                </a:solidFill>
                <a:latin typeface="Roboto Mono"/>
              </a:rPr>
              <a:t>5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>
                <a:solidFill>
                  <a:srgbClr val="D81B60"/>
                </a:solidFill>
                <a:latin typeface="Roboto Mono"/>
              </a:rPr>
              <a:t>// critical section here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C53929"/>
                </a:solidFill>
                <a:latin typeface="Roboto Mono"/>
              </a:rPr>
              <a:t>6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);</a:t>
            </a:r>
            <a:endParaRPr lang="en-US" sz="2800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0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26EE-AD8C-4882-8F33-A36C2A61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versatile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FA50-181D-41A1-B0C7-6B2D0E71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 can be used as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Lock  </a:t>
            </a:r>
            <a:r>
              <a:rPr lang="en-US" dirty="0"/>
              <a:t>- Binary Semaphore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6B760-9693-40BF-86D8-57D98E190488}"/>
              </a:ext>
            </a:extLst>
          </p:cNvPr>
          <p:cNvSpPr/>
          <p:nvPr/>
        </p:nvSpPr>
        <p:spPr>
          <a:xfrm>
            <a:off x="953610" y="2440296"/>
            <a:ext cx="1104012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9C27B0"/>
                </a:solidFill>
                <a:latin typeface="Roboto Mono"/>
              </a:rPr>
              <a:t>sem_t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m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C53929"/>
                </a:solidFill>
                <a:latin typeface="Roboto Mono"/>
              </a:rPr>
              <a:t>2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1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);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>
                <a:solidFill>
                  <a:srgbClr val="D81B60"/>
                </a:solidFill>
                <a:latin typeface="Roboto Mono"/>
              </a:rPr>
              <a:t>// initialize semaphore to 1;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C53929"/>
                </a:solidFill>
                <a:latin typeface="Roboto Mono"/>
              </a:rPr>
              <a:t>4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C53929"/>
                </a:solidFill>
                <a:latin typeface="Roboto Mono"/>
              </a:rPr>
              <a:t>5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>
                <a:solidFill>
                  <a:srgbClr val="D81B60"/>
                </a:solidFill>
                <a:latin typeface="Roboto Mono"/>
              </a:rPr>
              <a:t>// critical section here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C53929"/>
                </a:solidFill>
                <a:latin typeface="Roboto Mono"/>
              </a:rPr>
              <a:t>6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);</a:t>
            </a:r>
            <a:endParaRPr lang="en-US" sz="2800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3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120C-BFCE-45BC-83EA-F5B6EAB7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versatile: </a:t>
            </a:r>
            <a:r>
              <a:rPr lang="en-US" dirty="0"/>
              <a:t>To Order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7F063-84FA-4ECA-81BF-49AEC6A3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66734-A0D1-474D-9F1F-F73260CF2E31}"/>
              </a:ext>
            </a:extLst>
          </p:cNvPr>
          <p:cNvSpPr/>
          <p:nvPr/>
        </p:nvSpPr>
        <p:spPr>
          <a:xfrm>
            <a:off x="838200" y="1352482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9C27B0"/>
                </a:solidFill>
                <a:latin typeface="Roboto Mono"/>
              </a:rPr>
              <a:t>sem_t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s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2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3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*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4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child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5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dirty="0">
                <a:solidFill>
                  <a:srgbClr val="388E3C"/>
                </a:solidFill>
                <a:latin typeface="Roboto Mono"/>
              </a:rPr>
              <a:t>"child\n"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6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D81B60"/>
                </a:solidFill>
                <a:latin typeface="Roboto Mono"/>
              </a:rPr>
              <a:t>// signal here: child is done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7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return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NULL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8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9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10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int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11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main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(int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argc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char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argv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[])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12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X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</a:p>
          <a:p>
            <a:r>
              <a:rPr lang="en-US" dirty="0">
                <a:solidFill>
                  <a:srgbClr val="C53929"/>
                </a:solidFill>
                <a:latin typeface="Roboto Mono"/>
              </a:rPr>
              <a:t>13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dirty="0">
                <a:solidFill>
                  <a:srgbClr val="388E3C"/>
                </a:solidFill>
                <a:latin typeface="Roboto Mono"/>
              </a:rPr>
              <a:t>"parent: begin\n"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14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9C27B0"/>
                </a:solidFill>
                <a:latin typeface="Roboto Mono"/>
              </a:rPr>
              <a:t>pthread_t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c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15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9C27B0"/>
                </a:solidFill>
                <a:latin typeface="Roboto Mono"/>
              </a:rPr>
              <a:t>pthread_create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c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NULL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child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NULL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16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D81B60"/>
                </a:solidFill>
                <a:latin typeface="Roboto Mono"/>
              </a:rPr>
              <a:t>// wait here for child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17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dirty="0">
                <a:solidFill>
                  <a:srgbClr val="388E3C"/>
                </a:solidFill>
                <a:latin typeface="Roboto Mono"/>
              </a:rPr>
              <a:t>"parent: end\n"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18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return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19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85457-4094-4622-92F1-D88F0586368B}"/>
              </a:ext>
            </a:extLst>
          </p:cNvPr>
          <p:cNvSpPr/>
          <p:nvPr/>
        </p:nvSpPr>
        <p:spPr>
          <a:xfrm>
            <a:off x="6288350" y="3349075"/>
            <a:ext cx="1959005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parent: begin</a:t>
            </a:r>
          </a:p>
          <a:p>
            <a:r>
              <a:rPr lang="en-US" sz="2400" dirty="0"/>
              <a:t>child</a:t>
            </a:r>
          </a:p>
          <a:p>
            <a:r>
              <a:rPr lang="en-US" sz="2400" dirty="0"/>
              <a:t>parent: 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16FEA-CB0D-4AE3-AE90-9ABE00CF98ED}"/>
              </a:ext>
            </a:extLst>
          </p:cNvPr>
          <p:cNvSpPr txBox="1"/>
          <p:nvPr/>
        </p:nvSpPr>
        <p:spPr>
          <a:xfrm>
            <a:off x="6134470" y="2883879"/>
            <a:ext cx="290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Desired output order: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673C6-5D89-4A4B-9F58-761A89FD1C5A}"/>
              </a:ext>
            </a:extLst>
          </p:cNvPr>
          <p:cNvSpPr txBox="1"/>
          <p:nvPr/>
        </p:nvSpPr>
        <p:spPr>
          <a:xfrm>
            <a:off x="6094520" y="4856086"/>
            <a:ext cx="299621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What should X be?</a:t>
            </a:r>
          </a:p>
        </p:txBody>
      </p:sp>
    </p:spTree>
    <p:extLst>
      <p:ext uri="{BB962C8B-B14F-4D97-AF65-F5344CB8AC3E}">
        <p14:creationId xmlns:p14="http://schemas.microsoft.com/office/powerpoint/2010/main" val="117122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612E-1A6E-455F-9D82-AC92C99E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use Semaphore to solve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A9C7-07F2-4565-A36A-D8F463D5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Producer/Consumer (a.k.a., Bounded Buffer) Problem</a:t>
            </a:r>
          </a:p>
          <a:p>
            <a:r>
              <a:rPr lang="en-US" dirty="0"/>
              <a:t>Given a buffer with certain size,</a:t>
            </a:r>
          </a:p>
          <a:p>
            <a:pPr lvl="1"/>
            <a:r>
              <a:rPr lang="en-US" dirty="0"/>
              <a:t>Consumer(s) can consume item(s) with </a:t>
            </a:r>
            <a:r>
              <a:rPr lang="en-US" dirty="0">
                <a:solidFill>
                  <a:srgbClr val="C00000"/>
                </a:solidFill>
              </a:rPr>
              <a:t>get()</a:t>
            </a:r>
          </a:p>
          <a:p>
            <a:pPr lvl="1"/>
            <a:r>
              <a:rPr lang="en-US" dirty="0"/>
              <a:t>Producer(s) can fill item(s) with </a:t>
            </a:r>
            <a:r>
              <a:rPr lang="en-US" dirty="0">
                <a:solidFill>
                  <a:srgbClr val="C00000"/>
                </a:solidFill>
              </a:rPr>
              <a:t>put(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7E3DC-5A17-4753-8103-AC82E565BBBA}"/>
              </a:ext>
            </a:extLst>
          </p:cNvPr>
          <p:cNvSpPr/>
          <p:nvPr/>
        </p:nvSpPr>
        <p:spPr>
          <a:xfrm>
            <a:off x="988382" y="4247524"/>
            <a:ext cx="2038905" cy="10156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buffer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MAX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];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fill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use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3C12E-14A1-4E5E-9872-1BC6CB943FF1}"/>
              </a:ext>
            </a:extLst>
          </p:cNvPr>
          <p:cNvSpPr txBox="1"/>
          <p:nvPr/>
        </p:nvSpPr>
        <p:spPr>
          <a:xfrm>
            <a:off x="900344" y="3878192"/>
            <a:ext cx="155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D5930B-119A-4198-8AD7-2F0B6C15A3AF}"/>
              </a:ext>
            </a:extLst>
          </p:cNvPr>
          <p:cNvSpPr/>
          <p:nvPr/>
        </p:nvSpPr>
        <p:spPr>
          <a:xfrm>
            <a:off x="3518517" y="3976461"/>
            <a:ext cx="3663518" cy="15696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put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(int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value)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      buffer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fill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]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value;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      fill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fill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+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A0F79E-81CA-4F17-A780-1B787293ECC8}"/>
              </a:ext>
            </a:extLst>
          </p:cNvPr>
          <p:cNvSpPr/>
          <p:nvPr/>
        </p:nvSpPr>
        <p:spPr>
          <a:xfrm>
            <a:off x="7442445" y="3985191"/>
            <a:ext cx="4196179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get()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buffer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[use];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use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use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-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return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333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A83D-0BDA-4C07-8F4F-2241BF25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A6F6-8EAC-4FBC-A8B9-A01829E0C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97"/>
            <a:ext cx="10515600" cy="4895850"/>
          </a:xfrm>
        </p:spPr>
        <p:txBody>
          <a:bodyPr/>
          <a:lstStyle/>
          <a:p>
            <a:r>
              <a:rPr lang="en-US" dirty="0"/>
              <a:t>Consumer(s) can consume item(s) when the buffer is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empty</a:t>
            </a:r>
          </a:p>
          <a:p>
            <a:r>
              <a:rPr lang="en-US" dirty="0"/>
              <a:t>Producer(s) can fill item(s) when the buffer is </a:t>
            </a:r>
            <a:r>
              <a:rPr lang="en-US" dirty="0">
                <a:solidFill>
                  <a:srgbClr val="C00000"/>
                </a:solidFill>
              </a:rPr>
              <a:t>NOT full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B8884-8757-4D94-890E-8ED901F88905}"/>
              </a:ext>
            </a:extLst>
          </p:cNvPr>
          <p:cNvSpPr/>
          <p:nvPr/>
        </p:nvSpPr>
        <p:spPr>
          <a:xfrm>
            <a:off x="1121546" y="3313525"/>
            <a:ext cx="3796683" cy="25545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producer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loops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++)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put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F0CB3-14CC-4E92-BDCE-7D3EDC767449}"/>
              </a:ext>
            </a:extLst>
          </p:cNvPr>
          <p:cNvSpPr/>
          <p:nvPr/>
        </p:nvSpPr>
        <p:spPr>
          <a:xfrm>
            <a:off x="5382827" y="3313525"/>
            <a:ext cx="3770051" cy="28623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consumer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while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!=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-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get();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>
                <a:solidFill>
                  <a:srgbClr val="388E3C"/>
                </a:solidFill>
                <a:latin typeface="Roboto Mono"/>
              </a:rPr>
              <a:t>"%d\n"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79877-B24C-49BD-BAE3-1CD713BAED55}"/>
              </a:ext>
            </a:extLst>
          </p:cNvPr>
          <p:cNvSpPr txBox="1"/>
          <p:nvPr/>
        </p:nvSpPr>
        <p:spPr>
          <a:xfrm>
            <a:off x="9357064" y="4234649"/>
            <a:ext cx="1757779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Problem?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82ED5-C1E7-4EC5-A80B-1B4EF276E492}"/>
              </a:ext>
            </a:extLst>
          </p:cNvPr>
          <p:cNvSpPr/>
          <p:nvPr/>
        </p:nvSpPr>
        <p:spPr>
          <a:xfrm>
            <a:off x="3758213" y="2441289"/>
            <a:ext cx="3249228" cy="70788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MAX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5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E57D-6C31-4026-B38B-CC49E861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1EFF-2E18-4F89-B0E8-4361B4E1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19"/>
            <a:ext cx="10515600" cy="4895850"/>
          </a:xfrm>
        </p:spPr>
        <p:txBody>
          <a:bodyPr/>
          <a:lstStyle/>
          <a:p>
            <a:r>
              <a:rPr lang="en-US" dirty="0"/>
              <a:t>Let’s use a lock to protect the buffer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D4D0F-9CFC-41C9-8186-4250772F3F8A}"/>
              </a:ext>
            </a:extLst>
          </p:cNvPr>
          <p:cNvSpPr/>
          <p:nvPr/>
        </p:nvSpPr>
        <p:spPr>
          <a:xfrm>
            <a:off x="3500761" y="2049393"/>
            <a:ext cx="2580443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37474F"/>
                </a:solidFill>
                <a:latin typeface="Roboto Mono"/>
              </a:rPr>
              <a:t>sem_init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A4411-2DBC-487C-A0EB-C727B4C21160}"/>
              </a:ext>
            </a:extLst>
          </p:cNvPr>
          <p:cNvSpPr/>
          <p:nvPr/>
        </p:nvSpPr>
        <p:spPr>
          <a:xfrm>
            <a:off x="5666912" y="2578431"/>
            <a:ext cx="5243744" cy="34778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consumer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loops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++)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20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 \\ New line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get();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20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 \\ New line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>
                <a:solidFill>
                  <a:srgbClr val="388E3C"/>
                </a:solidFill>
                <a:latin typeface="Roboto Mono"/>
              </a:rPr>
              <a:t>"%d\n"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92C785-2157-4AB1-A1F1-F49AAADD3216}"/>
              </a:ext>
            </a:extLst>
          </p:cNvPr>
          <p:cNvSpPr/>
          <p:nvPr/>
        </p:nvSpPr>
        <p:spPr>
          <a:xfrm>
            <a:off x="461639" y="2578431"/>
            <a:ext cx="4962618" cy="31700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producer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loops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++)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20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 \\ New line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put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20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 \\ New line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8892E-C42E-49C3-AE19-D160756D6C1D}"/>
              </a:ext>
            </a:extLst>
          </p:cNvPr>
          <p:cNvSpPr txBox="1"/>
          <p:nvPr/>
        </p:nvSpPr>
        <p:spPr>
          <a:xfrm>
            <a:off x="8478174" y="1690688"/>
            <a:ext cx="1757779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136948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18630</TotalTime>
  <Words>396</Words>
  <Application>Microsoft Office PowerPoint</Application>
  <PresentationFormat>Widescreen</PresentationFormat>
  <Paragraphs>69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Roboto Mono</vt:lpstr>
      <vt:lpstr>Arial</vt:lpstr>
      <vt:lpstr>Calibri</vt:lpstr>
      <vt:lpstr>Calibri Light</vt:lpstr>
      <vt:lpstr>Wingdings</vt:lpstr>
      <vt:lpstr>rose_themed</vt:lpstr>
      <vt:lpstr>CSSE 332 Semaphore</vt:lpstr>
      <vt:lpstr>Outline</vt:lpstr>
      <vt:lpstr>What is Semaphore?</vt:lpstr>
      <vt:lpstr>Semaphore Usage</vt:lpstr>
      <vt:lpstr>Semaphore is versatile </vt:lpstr>
      <vt:lpstr>Semaphore is versatile: To Order Events</vt:lpstr>
      <vt:lpstr>Let’s use Semaphore to solve problems</vt:lpstr>
      <vt:lpstr>Solution #1</vt:lpstr>
      <vt:lpstr>Solution #2</vt:lpstr>
      <vt:lpstr>Finally a working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76</cp:revision>
  <cp:lastPrinted>2018-08-28T17:03:11Z</cp:lastPrinted>
  <dcterms:created xsi:type="dcterms:W3CDTF">2018-07-09T21:38:51Z</dcterms:created>
  <dcterms:modified xsi:type="dcterms:W3CDTF">2019-01-12T02:15:46Z</dcterms:modified>
</cp:coreProperties>
</file>