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2" r:id="rId4"/>
    <p:sldId id="273" r:id="rId5"/>
    <p:sldId id="262" r:id="rId6"/>
    <p:sldId id="264" r:id="rId7"/>
    <p:sldId id="265" r:id="rId8"/>
    <p:sldId id="287" r:id="rId9"/>
    <p:sldId id="278" r:id="rId10"/>
    <p:sldId id="279" r:id="rId11"/>
    <p:sldId id="280" r:id="rId12"/>
    <p:sldId id="281" r:id="rId13"/>
    <p:sldId id="283" r:id="rId14"/>
    <p:sldId id="282" r:id="rId15"/>
    <p:sldId id="288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649C0-B944-4E97-845B-C6ACC5AF60E5}" v="384" dt="2018-12-13T15:57:09.527"/>
    <p1510:client id="{923920CE-0AF2-8A55-660B-8FD234BBC592}" v="6" dt="2018-12-13T18:43:42.1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5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E6A4A57A-7BA1-4943-B287-0650F3813B88}"/>
  </pc:docChgLst>
  <pc:docChgLst>
    <pc:chgData name="Song, Lixing" userId="d86a4794-d57c-4f6d-acee-3349d9d3edfc" providerId="ADAL" clId="{57BE710F-CAAC-5C4C-B1E2-33D10347FAC9}"/>
  </pc:docChgLst>
  <pc:docChgLst>
    <pc:chgData name="Hewner, Michael P" userId="S::hewner@rose-hulman.edu::7f3f83dd-6dfb-4127-a87f-c1714bd4fac9" providerId="AD" clId="Web-{923920CE-0AF2-8A55-660B-8FD234BBC592}"/>
    <pc:docChg chg="modSld">
      <pc:chgData name="Hewner, Michael P" userId="S::hewner@rose-hulman.edu::7f3f83dd-6dfb-4127-a87f-c1714bd4fac9" providerId="AD" clId="Web-{923920CE-0AF2-8A55-660B-8FD234BBC592}" dt="2018-12-13T18:43:42.142" v="5" actId="20577"/>
      <pc:docMkLst>
        <pc:docMk/>
      </pc:docMkLst>
      <pc:sldChg chg="modSp">
        <pc:chgData name="Hewner, Michael P" userId="S::hewner@rose-hulman.edu::7f3f83dd-6dfb-4127-a87f-c1714bd4fac9" providerId="AD" clId="Web-{923920CE-0AF2-8A55-660B-8FD234BBC592}" dt="2018-12-13T18:43:42.142" v="5" actId="20577"/>
        <pc:sldMkLst>
          <pc:docMk/>
          <pc:sldMk cId="0" sldId="264"/>
        </pc:sldMkLst>
        <pc:spChg chg="mod">
          <ac:chgData name="Hewner, Michael P" userId="S::hewner@rose-hulman.edu::7f3f83dd-6dfb-4127-a87f-c1714bd4fac9" providerId="AD" clId="Web-{923920CE-0AF2-8A55-660B-8FD234BBC592}" dt="2018-12-13T18:43:42.142" v="5" actId="20577"/>
          <ac:spMkLst>
            <pc:docMk/>
            <pc:sldMk cId="0" sldId="264"/>
            <ac:spMk id="200" creationId="{00000000-0000-0000-0000-000000000000}"/>
          </ac:spMkLst>
        </pc:spChg>
      </pc:sldChg>
    </pc:docChg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3DB7AE05-0F07-FE4F-998C-F915C7572059}"/>
  </pc:docChgLst>
  <pc:docChgLst>
    <pc:chgData name="Hewner, Michael P" userId="S::hewner@rose-hulman.edu::7f3f83dd-6dfb-4127-a87f-c1714bd4fac9" providerId="AD" clId="Web-{2DE40FAD-6E00-E3F4-EAF2-FB45F8EE50F4}"/>
    <pc:docChg chg="addSld modSld">
      <pc:chgData name="Hewner, Michael P" userId="S::hewner@rose-hulman.edu::7f3f83dd-6dfb-4127-a87f-c1714bd4fac9" providerId="AD" clId="Web-{2DE40FAD-6E00-E3F4-EAF2-FB45F8EE50F4}" dt="2018-12-12T17:15:32.814" v="162"/>
      <pc:docMkLst>
        <pc:docMk/>
      </pc:docMkLst>
      <pc:sldChg chg="mod modShow">
        <pc:chgData name="Hewner, Michael P" userId="S::hewner@rose-hulman.edu::7f3f83dd-6dfb-4127-a87f-c1714bd4fac9" providerId="AD" clId="Web-{2DE40FAD-6E00-E3F4-EAF2-FB45F8EE50F4}" dt="2018-12-12T17:15:32.611" v="160"/>
        <pc:sldMkLst>
          <pc:docMk/>
          <pc:sldMk cId="1269078311" sldId="284"/>
        </pc:sldMkLst>
      </pc:sldChg>
      <pc:sldChg chg="mod modShow">
        <pc:chgData name="Hewner, Michael P" userId="S::hewner@rose-hulman.edu::7f3f83dd-6dfb-4127-a87f-c1714bd4fac9" providerId="AD" clId="Web-{2DE40FAD-6E00-E3F4-EAF2-FB45F8EE50F4}" dt="2018-12-12T17:15:32.736" v="161"/>
        <pc:sldMkLst>
          <pc:docMk/>
          <pc:sldMk cId="2011230187" sldId="285"/>
        </pc:sldMkLst>
      </pc:sldChg>
      <pc:sldChg chg="mod modShow">
        <pc:chgData name="Hewner, Michael P" userId="S::hewner@rose-hulman.edu::7f3f83dd-6dfb-4127-a87f-c1714bd4fac9" providerId="AD" clId="Web-{2DE40FAD-6E00-E3F4-EAF2-FB45F8EE50F4}" dt="2018-12-12T17:15:32.814" v="162"/>
        <pc:sldMkLst>
          <pc:docMk/>
          <pc:sldMk cId="154568209" sldId="286"/>
        </pc:sldMkLst>
      </pc:sldChg>
      <pc:sldChg chg="modSp new">
        <pc:chgData name="Hewner, Michael P" userId="S::hewner@rose-hulman.edu::7f3f83dd-6dfb-4127-a87f-c1714bd4fac9" providerId="AD" clId="Web-{2DE40FAD-6E00-E3F4-EAF2-FB45F8EE50F4}" dt="2018-12-12T17:14:00.111" v="132" actId="20577"/>
        <pc:sldMkLst>
          <pc:docMk/>
          <pc:sldMk cId="4087202430" sldId="287"/>
        </pc:sldMkLst>
        <pc:spChg chg="mod">
          <ac:chgData name="Hewner, Michael P" userId="S::hewner@rose-hulman.edu::7f3f83dd-6dfb-4127-a87f-c1714bd4fac9" providerId="AD" clId="Web-{2DE40FAD-6E00-E3F4-EAF2-FB45F8EE50F4}" dt="2018-12-12T17:14:00.111" v="132" actId="20577"/>
          <ac:spMkLst>
            <pc:docMk/>
            <pc:sldMk cId="4087202430" sldId="287"/>
            <ac:spMk id="2" creationId="{72C6CF1D-D8FF-45A3-8FA2-2CD44E60D4AD}"/>
          </ac:spMkLst>
        </pc:spChg>
        <pc:spChg chg="mod">
          <ac:chgData name="Hewner, Michael P" userId="S::hewner@rose-hulman.edu::7f3f83dd-6dfb-4127-a87f-c1714bd4fac9" providerId="AD" clId="Web-{2DE40FAD-6E00-E3F4-EAF2-FB45F8EE50F4}" dt="2018-12-12T17:13:55.205" v="130" actId="20577"/>
          <ac:spMkLst>
            <pc:docMk/>
            <pc:sldMk cId="4087202430" sldId="287"/>
            <ac:spMk id="3" creationId="{81318EC2-C8C4-4CA8-BC92-1410695E87F3}"/>
          </ac:spMkLst>
        </pc:spChg>
      </pc:sldChg>
      <pc:sldChg chg="modSp new">
        <pc:chgData name="Hewner, Michael P" userId="S::hewner@rose-hulman.edu::7f3f83dd-6dfb-4127-a87f-c1714bd4fac9" providerId="AD" clId="Web-{2DE40FAD-6E00-E3F4-EAF2-FB45F8EE50F4}" dt="2018-12-12T17:15:19.611" v="159" actId="14100"/>
        <pc:sldMkLst>
          <pc:docMk/>
          <pc:sldMk cId="691294465" sldId="288"/>
        </pc:sldMkLst>
        <pc:spChg chg="mod">
          <ac:chgData name="Hewner, Michael P" userId="S::hewner@rose-hulman.edu::7f3f83dd-6dfb-4127-a87f-c1714bd4fac9" providerId="AD" clId="Web-{2DE40FAD-6E00-E3F4-EAF2-FB45F8EE50F4}" dt="2018-12-12T17:15:17.439" v="158" actId="14100"/>
          <ac:spMkLst>
            <pc:docMk/>
            <pc:sldMk cId="691294465" sldId="288"/>
            <ac:spMk id="2" creationId="{75A9EF9B-EDCD-46B8-95CA-5BB090A99C4F}"/>
          </ac:spMkLst>
        </pc:spChg>
        <pc:spChg chg="mod">
          <ac:chgData name="Hewner, Michael P" userId="S::hewner@rose-hulman.edu::7f3f83dd-6dfb-4127-a87f-c1714bd4fac9" providerId="AD" clId="Web-{2DE40FAD-6E00-E3F4-EAF2-FB45F8EE50F4}" dt="2018-12-12T17:15:19.611" v="159" actId="14100"/>
          <ac:spMkLst>
            <pc:docMk/>
            <pc:sldMk cId="691294465" sldId="288"/>
            <ac:spMk id="3" creationId="{4764D9C3-39E2-4EA6-BBDB-70EA77BAE0EC}"/>
          </ac:spMkLst>
        </pc:spChg>
      </pc:sldChg>
    </pc:docChg>
  </pc:docChgLst>
  <pc:docChgLst>
    <pc:chgData name="Song, Lixing" userId="d86a4794-d57c-4f6d-acee-3349d9d3edfc" providerId="ADAL" clId="{9E87C597-9CCC-9D40-AF98-FA57E59EE777}"/>
    <pc:docChg chg="modSld">
      <pc:chgData name="Song, Lixing" userId="d86a4794-d57c-4f6d-acee-3349d9d3edfc" providerId="ADAL" clId="{9E87C597-9CCC-9D40-AF98-FA57E59EE777}" dt="2018-09-26T18:24:13.941" v="21" actId="20577"/>
      <pc:docMkLst>
        <pc:docMk/>
      </pc:docMkLst>
      <pc:sldChg chg="modSp">
        <pc:chgData name="Song, Lixing" userId="d86a4794-d57c-4f6d-acee-3349d9d3edfc" providerId="ADAL" clId="{9E87C597-9CCC-9D40-AF98-FA57E59EE777}" dt="2018-09-26T18:24:13.941" v="21" actId="20577"/>
        <pc:sldMkLst>
          <pc:docMk/>
          <pc:sldMk cId="3574808687" sldId="257"/>
        </pc:sldMkLst>
        <pc:spChg chg="mod">
          <ac:chgData name="Song, Lixing" userId="d86a4794-d57c-4f6d-acee-3349d9d3edfc" providerId="ADAL" clId="{9E87C597-9CCC-9D40-AF98-FA57E59EE777}" dt="2018-09-26T18:24:13.941" v="21" actId="20577"/>
          <ac:spMkLst>
            <pc:docMk/>
            <pc:sldMk cId="3574808687" sldId="257"/>
            <ac:spMk id="3" creationId="{8D7CEEFE-8275-0D41-BBA0-0AEE3FED9D3A}"/>
          </ac:spMkLst>
        </pc:spChg>
      </pc:sldChg>
    </pc:docChg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5E3F1545-9865-4D0C-9B6A-C53785E4F7ED}"/>
    <pc:docChg chg="custSel addSld delSld modSld">
      <pc:chgData name="Song, Lixing" userId="d86a4794-d57c-4f6d-acee-3349d9d3edfc" providerId="ADAL" clId="{5E3F1545-9865-4D0C-9B6A-C53785E4F7ED}" dt="2018-09-17T15:05:39.670" v="78"/>
      <pc:docMkLst>
        <pc:docMk/>
      </pc:docMkLst>
      <pc:sldChg chg="modSp">
        <pc:chgData name="Song, Lixing" userId="d86a4794-d57c-4f6d-acee-3349d9d3edfc" providerId="ADAL" clId="{5E3F1545-9865-4D0C-9B6A-C53785E4F7ED}" dt="2018-09-17T15:04:11.106" v="25" actId="20577"/>
        <pc:sldMkLst>
          <pc:docMk/>
          <pc:sldMk cId="25011158" sldId="256"/>
        </pc:sldMkLst>
        <pc:spChg chg="mod">
          <ac:chgData name="Song, Lixing" userId="d86a4794-d57c-4f6d-acee-3349d9d3edfc" providerId="ADAL" clId="{5E3F1545-9865-4D0C-9B6A-C53785E4F7ED}" dt="2018-09-17T15:04:11.106" v="25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">
        <pc:chgData name="Song, Lixing" userId="d86a4794-d57c-4f6d-acee-3349d9d3edfc" providerId="ADAL" clId="{5E3F1545-9865-4D0C-9B6A-C53785E4F7ED}" dt="2018-09-17T15:04:55.380" v="76" actId="2711"/>
        <pc:sldMkLst>
          <pc:docMk/>
          <pc:sldMk cId="3574808687" sldId="257"/>
        </pc:sldMkLst>
        <pc:spChg chg="mod">
          <ac:chgData name="Song, Lixing" userId="d86a4794-d57c-4f6d-acee-3349d9d3edfc" providerId="ADAL" clId="{5E3F1545-9865-4D0C-9B6A-C53785E4F7ED}" dt="2018-09-17T15:04:55.380" v="76" actId="2711"/>
          <ac:spMkLst>
            <pc:docMk/>
            <pc:sldMk cId="3574808687" sldId="257"/>
            <ac:spMk id="3" creationId="{8D7CEEFE-8275-0D41-BBA0-0AEE3FED9D3A}"/>
          </ac:spMkLst>
        </pc:spChg>
      </pc:sldChg>
    </pc:docChg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560DAE8F-EC11-0B4B-88CC-7E2C494E737F}"/>
    <pc:docChg chg="undo redo custSel addSld delSld modSld sldOrd modMainMaster">
      <pc:chgData name="Song, Lixing" userId="d86a4794-d57c-4f6d-acee-3349d9d3edfc" providerId="ADAL" clId="{560DAE8F-EC11-0B4B-88CC-7E2C494E737F}" dt="2018-09-19T17:12:10.784" v="317" actId="1076"/>
      <pc:docMkLst>
        <pc:docMk/>
      </pc:docMkLst>
      <pc:sldChg chg="modSp">
        <pc:chgData name="Song, Lixing" userId="d86a4794-d57c-4f6d-acee-3349d9d3edfc" providerId="ADAL" clId="{560DAE8F-EC11-0B4B-88CC-7E2C494E737F}" dt="2018-09-17T15:25:18.105" v="7" actId="2711"/>
        <pc:sldMkLst>
          <pc:docMk/>
          <pc:sldMk cId="3574808687" sldId="257"/>
        </pc:sldMkLst>
        <pc:spChg chg="mod">
          <ac:chgData name="Song, Lixing" userId="d86a4794-d57c-4f6d-acee-3349d9d3edfc" providerId="ADAL" clId="{560DAE8F-EC11-0B4B-88CC-7E2C494E737F}" dt="2018-09-17T15:25:18.105" v="7" actId="2711"/>
          <ac:spMkLst>
            <pc:docMk/>
            <pc:sldMk cId="3574808687" sldId="257"/>
            <ac:spMk id="3" creationId="{8D7CEEFE-8275-0D41-BBA0-0AEE3FED9D3A}"/>
          </ac:spMkLst>
        </pc:spChg>
      </pc:sldChg>
      <pc:sldChg chg="modSp add">
        <pc:chgData name="Song, Lixing" userId="d86a4794-d57c-4f6d-acee-3349d9d3edfc" providerId="ADAL" clId="{560DAE8F-EC11-0B4B-88CC-7E2C494E737F}" dt="2018-09-17T15:35:01.808" v="74" actId="207"/>
        <pc:sldMkLst>
          <pc:docMk/>
          <pc:sldMk cId="676669116" sldId="272"/>
        </pc:sldMkLst>
        <pc:spChg chg="mod">
          <ac:chgData name="Song, Lixing" userId="d86a4794-d57c-4f6d-acee-3349d9d3edfc" providerId="ADAL" clId="{560DAE8F-EC11-0B4B-88CC-7E2C494E737F}" dt="2018-09-17T15:34:44.808" v="69" actId="2711"/>
          <ac:spMkLst>
            <pc:docMk/>
            <pc:sldMk cId="676669116" sldId="272"/>
            <ac:spMk id="2" creationId="{167CF6E4-C560-DF4A-9CE9-C07FD038AFD4}"/>
          </ac:spMkLst>
        </pc:spChg>
        <pc:spChg chg="mod">
          <ac:chgData name="Song, Lixing" userId="d86a4794-d57c-4f6d-acee-3349d9d3edfc" providerId="ADAL" clId="{560DAE8F-EC11-0B4B-88CC-7E2C494E737F}" dt="2018-09-17T15:35:01.808" v="74" actId="207"/>
          <ac:spMkLst>
            <pc:docMk/>
            <pc:sldMk cId="676669116" sldId="272"/>
            <ac:spMk id="3" creationId="{DCE3E821-2706-3446-9139-FF972F6322FB}"/>
          </ac:spMkLst>
        </pc:spChg>
      </pc:sldChg>
      <pc:sldChg chg="modSp add">
        <pc:chgData name="Song, Lixing" userId="d86a4794-d57c-4f6d-acee-3349d9d3edfc" providerId="ADAL" clId="{560DAE8F-EC11-0B4B-88CC-7E2C494E737F}" dt="2018-09-19T15:49:20.306" v="110" actId="255"/>
        <pc:sldMkLst>
          <pc:docMk/>
          <pc:sldMk cId="1472112414" sldId="273"/>
        </pc:sldMkLst>
        <pc:spChg chg="mod">
          <ac:chgData name="Song, Lixing" userId="d86a4794-d57c-4f6d-acee-3349d9d3edfc" providerId="ADAL" clId="{560DAE8F-EC11-0B4B-88CC-7E2C494E737F}" dt="2018-09-19T15:48:32.231" v="95" actId="20577"/>
          <ac:spMkLst>
            <pc:docMk/>
            <pc:sldMk cId="1472112414" sldId="273"/>
            <ac:spMk id="2" creationId="{7A4CD50B-26CB-0146-BEC3-9E56D9A30AF1}"/>
          </ac:spMkLst>
        </pc:spChg>
        <pc:spChg chg="mod">
          <ac:chgData name="Song, Lixing" userId="d86a4794-d57c-4f6d-acee-3349d9d3edfc" providerId="ADAL" clId="{560DAE8F-EC11-0B4B-88CC-7E2C494E737F}" dt="2018-09-19T15:49:20.306" v="110" actId="255"/>
          <ac:spMkLst>
            <pc:docMk/>
            <pc:sldMk cId="1472112414" sldId="273"/>
            <ac:spMk id="3" creationId="{C2DC183B-CC84-7841-9B9C-2E411CD06778}"/>
          </ac:spMkLst>
        </pc:spChg>
      </pc:sldChg>
      <pc:sldMasterChg chg="modSldLayout">
        <pc:chgData name="Song, Lixing" userId="d86a4794-d57c-4f6d-acee-3349d9d3edfc" providerId="ADAL" clId="{560DAE8F-EC11-0B4B-88CC-7E2C494E737F}" dt="2018-09-17T15:23:41.281" v="2"/>
        <pc:sldMasterMkLst>
          <pc:docMk/>
          <pc:sldMasterMk cId="949477102" sldId="2147483672"/>
        </pc:sldMasterMkLst>
        <pc:sldLayoutChg chg="addSp">
          <pc:chgData name="Song, Lixing" userId="d86a4794-d57c-4f6d-acee-3349d9d3edfc" providerId="ADAL" clId="{560DAE8F-EC11-0B4B-88CC-7E2C494E737F}" dt="2018-09-17T15:23:41.281" v="2"/>
          <pc:sldLayoutMkLst>
            <pc:docMk/>
            <pc:sldMasterMk cId="949477102" sldId="2147483672"/>
            <pc:sldLayoutMk cId="3698689470" sldId="2147483673"/>
          </pc:sldLayoutMkLst>
          <pc:spChg chg="add">
            <ac:chgData name="Song, Lixing" userId="d86a4794-d57c-4f6d-acee-3349d9d3edfc" providerId="ADAL" clId="{560DAE8F-EC11-0B4B-88CC-7E2C494E737F}" dt="2018-09-17T15:23:41.281" v="2"/>
            <ac:spMkLst>
              <pc:docMk/>
              <pc:sldMasterMk cId="949477102" sldId="2147483672"/>
              <pc:sldLayoutMk cId="3698689470" sldId="2147483673"/>
              <ac:spMk id="9" creationId="{47D94E8C-78C1-7D4E-B6E5-DE7547A8E49B}"/>
            </ac:spMkLst>
          </pc:spChg>
          <pc:picChg chg="add">
            <ac:chgData name="Song, Lixing" userId="d86a4794-d57c-4f6d-acee-3349d9d3edfc" providerId="ADAL" clId="{560DAE8F-EC11-0B4B-88CC-7E2C494E737F}" dt="2018-09-17T15:23:41.281" v="2"/>
            <ac:picMkLst>
              <pc:docMk/>
              <pc:sldMasterMk cId="949477102" sldId="2147483672"/>
              <pc:sldLayoutMk cId="3698689470" sldId="2147483673"/>
              <ac:picMk id="10" creationId="{F8D99126-6C23-A143-AED3-2FECD7895C68}"/>
            </ac:picMkLst>
          </pc:picChg>
        </pc:sldLayoutChg>
        <pc:sldLayoutChg chg="addSp">
          <pc:chgData name="Song, Lixing" userId="d86a4794-d57c-4f6d-acee-3349d9d3edfc" providerId="ADAL" clId="{560DAE8F-EC11-0B4B-88CC-7E2C494E737F}" dt="2018-09-17T15:23:41.281" v="2"/>
          <pc:sldLayoutMkLst>
            <pc:docMk/>
            <pc:sldMasterMk cId="949477102" sldId="2147483672"/>
            <pc:sldLayoutMk cId="410718566" sldId="2147483674"/>
          </pc:sldLayoutMkLst>
          <pc:spChg chg="add">
            <ac:chgData name="Song, Lixing" userId="d86a4794-d57c-4f6d-acee-3349d9d3edfc" providerId="ADAL" clId="{560DAE8F-EC11-0B4B-88CC-7E2C494E737F}" dt="2018-09-17T15:23:41.281" v="2"/>
            <ac:spMkLst>
              <pc:docMk/>
              <pc:sldMasterMk cId="949477102" sldId="2147483672"/>
              <pc:sldLayoutMk cId="410718566" sldId="2147483674"/>
              <ac:spMk id="8" creationId="{AA0FB82A-D375-B84C-8D2D-81B6F63E387B}"/>
            </ac:spMkLst>
          </pc:spChg>
        </pc:sldLayoutChg>
      </pc:sldMasterChg>
    </pc:docChg>
  </pc:docChgLst>
  <pc:docChgLst>
    <pc:chgData name="Hewner, Michael P" userId="S::hewner@rose-hulman.edu::7f3f83dd-6dfb-4127-a87f-c1714bd4fac9" providerId="AD" clId="Web-{E9A886B4-3C67-711A-8022-900501216E1A}"/>
    <pc:docChg chg="modSld">
      <pc:chgData name="Hewner, Michael P" userId="S::hewner@rose-hulman.edu::7f3f83dd-6dfb-4127-a87f-c1714bd4fac9" providerId="AD" clId="Web-{E9A886B4-3C67-711A-8022-900501216E1A}" dt="2018-12-13T16:17:18.895" v="23" actId="20577"/>
      <pc:docMkLst>
        <pc:docMk/>
      </pc:docMkLst>
      <pc:sldChg chg="modSp">
        <pc:chgData name="Hewner, Michael P" userId="S::hewner@rose-hulman.edu::7f3f83dd-6dfb-4127-a87f-c1714bd4fac9" providerId="AD" clId="Web-{E9A886B4-3C67-711A-8022-900501216E1A}" dt="2018-12-13T16:14:16.435" v="17" actId="20577"/>
        <pc:sldMkLst>
          <pc:docMk/>
          <pc:sldMk cId="0" sldId="264"/>
        </pc:sldMkLst>
        <pc:spChg chg="mod">
          <ac:chgData name="Hewner, Michael P" userId="S::hewner@rose-hulman.edu::7f3f83dd-6dfb-4127-a87f-c1714bd4fac9" providerId="AD" clId="Web-{E9A886B4-3C67-711A-8022-900501216E1A}" dt="2018-12-13T16:14:16.435" v="17" actId="20577"/>
          <ac:spMkLst>
            <pc:docMk/>
            <pc:sldMk cId="0" sldId="264"/>
            <ac:spMk id="200" creationId="{00000000-0000-0000-0000-000000000000}"/>
          </ac:spMkLst>
        </pc:spChg>
      </pc:sldChg>
      <pc:sldChg chg="modSp">
        <pc:chgData name="Hewner, Michael P" userId="S::hewner@rose-hulman.edu::7f3f83dd-6dfb-4127-a87f-c1714bd4fac9" providerId="AD" clId="Web-{E9A886B4-3C67-711A-8022-900501216E1A}" dt="2018-12-13T16:17:18.895" v="23" actId="20577"/>
        <pc:sldMkLst>
          <pc:docMk/>
          <pc:sldMk cId="0" sldId="265"/>
        </pc:sldMkLst>
        <pc:spChg chg="mod">
          <ac:chgData name="Hewner, Michael P" userId="S::hewner@rose-hulman.edu::7f3f83dd-6dfb-4127-a87f-c1714bd4fac9" providerId="AD" clId="Web-{E9A886B4-3C67-711A-8022-900501216E1A}" dt="2018-12-13T16:17:18.895" v="23" actId="20577"/>
          <ac:spMkLst>
            <pc:docMk/>
            <pc:sldMk cId="0" sldId="265"/>
            <ac:spMk id="206" creationId="{00000000-0000-0000-0000-000000000000}"/>
          </ac:spMkLst>
        </pc:spChg>
      </pc:sldChg>
    </pc:docChg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86B649C0-B944-4E97-845B-C6ACC5AF60E5}"/>
    <pc:docChg chg="custSel addSld delSld modSld sldOrd">
      <pc:chgData name="Song, Lixing" userId="d86a4794-d57c-4f6d-acee-3349d9d3edfc" providerId="ADAL" clId="{86B649C0-B944-4E97-845B-C6ACC5AF60E5}" dt="2018-12-13T18:31:26.519" v="1718" actId="113"/>
      <pc:docMkLst>
        <pc:docMk/>
      </pc:docMkLst>
      <pc:sldChg chg="modSp">
        <pc:chgData name="Song, Lixing" userId="d86a4794-d57c-4f6d-acee-3349d9d3edfc" providerId="ADAL" clId="{86B649C0-B944-4E97-845B-C6ACC5AF60E5}" dt="2018-12-13T15:22:55.058" v="1571" actId="20577"/>
        <pc:sldMkLst>
          <pc:docMk/>
          <pc:sldMk cId="3574808687" sldId="257"/>
        </pc:sldMkLst>
        <pc:spChg chg="mod">
          <ac:chgData name="Song, Lixing" userId="d86a4794-d57c-4f6d-acee-3349d9d3edfc" providerId="ADAL" clId="{86B649C0-B944-4E97-845B-C6ACC5AF60E5}" dt="2018-12-07T03:51:51.554" v="7" actId="20577"/>
          <ac:spMkLst>
            <pc:docMk/>
            <pc:sldMk cId="3574808687" sldId="257"/>
            <ac:spMk id="2" creationId="{64DF9EBD-92D0-284E-9B19-FF314008B2E3}"/>
          </ac:spMkLst>
        </pc:spChg>
        <pc:spChg chg="mod">
          <ac:chgData name="Song, Lixing" userId="d86a4794-d57c-4f6d-acee-3349d9d3edfc" providerId="ADAL" clId="{86B649C0-B944-4E97-845B-C6ACC5AF60E5}" dt="2018-12-13T15:22:55.058" v="1571" actId="20577"/>
          <ac:spMkLst>
            <pc:docMk/>
            <pc:sldMk cId="3574808687" sldId="257"/>
            <ac:spMk id="3" creationId="{8D7CEEFE-8275-0D41-BBA0-0AEE3FED9D3A}"/>
          </ac:spMkLst>
        </pc:spChg>
      </pc:sldChg>
      <pc:sldChg chg="addSp modSp add ord">
        <pc:chgData name="Song, Lixing" userId="d86a4794-d57c-4f6d-acee-3349d9d3edfc" providerId="ADAL" clId="{86B649C0-B944-4E97-845B-C6ACC5AF60E5}" dt="2018-12-07T04:00:59.674" v="165"/>
        <pc:sldMkLst>
          <pc:docMk/>
          <pc:sldMk cId="0" sldId="262"/>
        </pc:sldMkLst>
        <pc:spChg chg="add mod">
          <ac:chgData name="Song, Lixing" userId="d86a4794-d57c-4f6d-acee-3349d9d3edfc" providerId="ADAL" clId="{86B649C0-B944-4E97-845B-C6ACC5AF60E5}" dt="2018-12-07T04:00:48.118" v="164" actId="1076"/>
          <ac:spMkLst>
            <pc:docMk/>
            <pc:sldMk cId="0" sldId="262"/>
            <ac:spMk id="2" creationId="{4C027053-5974-4DFF-B8EE-FDA5151915C5}"/>
          </ac:spMkLst>
        </pc:spChg>
      </pc:sldChg>
      <pc:sldChg chg="addSp modSp add modAnim">
        <pc:chgData name="Song, Lixing" userId="d86a4794-d57c-4f6d-acee-3349d9d3edfc" providerId="ADAL" clId="{86B649C0-B944-4E97-845B-C6ACC5AF60E5}" dt="2018-12-13T18:31:26.519" v="1718" actId="113"/>
        <pc:sldMkLst>
          <pc:docMk/>
          <pc:sldMk cId="0" sldId="264"/>
        </pc:sldMkLst>
        <pc:spChg chg="add mod">
          <ac:chgData name="Song, Lixing" userId="d86a4794-d57c-4f6d-acee-3349d9d3edfc" providerId="ADAL" clId="{86B649C0-B944-4E97-845B-C6ACC5AF60E5}" dt="2018-12-07T15:28:42.460" v="238" actId="1076"/>
          <ac:spMkLst>
            <pc:docMk/>
            <pc:sldMk cId="0" sldId="264"/>
            <ac:spMk id="2" creationId="{21C42272-23DC-4F3C-BBD6-E036BE7FA943}"/>
          </ac:spMkLst>
        </pc:spChg>
        <pc:spChg chg="add">
          <ac:chgData name="Song, Lixing" userId="d86a4794-d57c-4f6d-acee-3349d9d3edfc" providerId="ADAL" clId="{86B649C0-B944-4E97-845B-C6ACC5AF60E5}" dt="2018-12-07T04:01:01.783" v="166"/>
          <ac:spMkLst>
            <pc:docMk/>
            <pc:sldMk cId="0" sldId="264"/>
            <ac:spMk id="4" creationId="{E8B99D61-CDF3-4F8E-9721-301BE949BE1E}"/>
          </ac:spMkLst>
        </pc:spChg>
        <pc:spChg chg="mod">
          <ac:chgData name="Song, Lixing" userId="d86a4794-d57c-4f6d-acee-3349d9d3edfc" providerId="ADAL" clId="{86B649C0-B944-4E97-845B-C6ACC5AF60E5}" dt="2018-12-13T18:31:26.519" v="1718" actId="113"/>
          <ac:spMkLst>
            <pc:docMk/>
            <pc:sldMk cId="0" sldId="264"/>
            <ac:spMk id="200" creationId="{00000000-0000-0000-0000-000000000000}"/>
          </ac:spMkLst>
        </pc:spChg>
      </pc:sldChg>
      <pc:sldChg chg="addSp add modAnim">
        <pc:chgData name="Song, Lixing" userId="d86a4794-d57c-4f6d-acee-3349d9d3edfc" providerId="ADAL" clId="{86B649C0-B944-4E97-845B-C6ACC5AF60E5}" dt="2018-12-07T15:29:46.577" v="241"/>
        <pc:sldMkLst>
          <pc:docMk/>
          <pc:sldMk cId="0" sldId="265"/>
        </pc:sldMkLst>
        <pc:spChg chg="add">
          <ac:chgData name="Song, Lixing" userId="d86a4794-d57c-4f6d-acee-3349d9d3edfc" providerId="ADAL" clId="{86B649C0-B944-4E97-845B-C6ACC5AF60E5}" dt="2018-12-07T15:17:42.900" v="174"/>
          <ac:spMkLst>
            <pc:docMk/>
            <pc:sldMk cId="0" sldId="265"/>
            <ac:spMk id="4" creationId="{8C5A557F-4582-4DFD-BAC3-4E7690C4008F}"/>
          </ac:spMkLst>
        </pc:spChg>
        <pc:inkChg chg="add">
          <ac:chgData name="Song, Lixing" userId="d86a4794-d57c-4f6d-acee-3349d9d3edfc" providerId="ADAL" clId="{86B649C0-B944-4E97-845B-C6ACC5AF60E5}" dt="2018-12-07T15:29:36.083" v="240"/>
          <ac:inkMkLst>
            <pc:docMk/>
            <pc:sldMk cId="0" sldId="265"/>
            <ac:inkMk id="2" creationId="{275A7169-15BF-47DF-8496-148E2D0DD6C1}"/>
          </ac:inkMkLst>
        </pc:inkChg>
      </pc:sldChg>
      <pc:sldChg chg="modSp">
        <pc:chgData name="Song, Lixing" userId="d86a4794-d57c-4f6d-acee-3349d9d3edfc" providerId="ADAL" clId="{86B649C0-B944-4E97-845B-C6ACC5AF60E5}" dt="2018-12-13T15:24:29.730" v="1585" actId="2711"/>
        <pc:sldMkLst>
          <pc:docMk/>
          <pc:sldMk cId="676669116" sldId="272"/>
        </pc:sldMkLst>
        <pc:spChg chg="mod">
          <ac:chgData name="Song, Lixing" userId="d86a4794-d57c-4f6d-acee-3349d9d3edfc" providerId="ADAL" clId="{86B649C0-B944-4E97-845B-C6ACC5AF60E5}" dt="2018-12-13T15:24:29.730" v="1585" actId="2711"/>
          <ac:spMkLst>
            <pc:docMk/>
            <pc:sldMk cId="676669116" sldId="272"/>
            <ac:spMk id="2" creationId="{167CF6E4-C560-DF4A-9CE9-C07FD038AFD4}"/>
          </ac:spMkLst>
        </pc:spChg>
      </pc:sldChg>
      <pc:sldChg chg="modSp modTransition">
        <pc:chgData name="Song, Lixing" userId="d86a4794-d57c-4f6d-acee-3349d9d3edfc" providerId="ADAL" clId="{86B649C0-B944-4E97-845B-C6ACC5AF60E5}" dt="2018-12-13T15:24:55.731" v="1602"/>
        <pc:sldMkLst>
          <pc:docMk/>
          <pc:sldMk cId="1472112414" sldId="273"/>
        </pc:sldMkLst>
        <pc:spChg chg="mod">
          <ac:chgData name="Song, Lixing" userId="d86a4794-d57c-4f6d-acee-3349d9d3edfc" providerId="ADAL" clId="{86B649C0-B944-4E97-845B-C6ACC5AF60E5}" dt="2018-12-13T15:24:36.398" v="1601" actId="20577"/>
          <ac:spMkLst>
            <pc:docMk/>
            <pc:sldMk cId="1472112414" sldId="273"/>
            <ac:spMk id="2" creationId="{7A4CD50B-26CB-0146-BEC3-9E56D9A30AF1}"/>
          </ac:spMkLst>
        </pc:spChg>
      </pc:sldChg>
      <pc:sldChg chg="addSp delSp modSp add">
        <pc:chgData name="Song, Lixing" userId="d86a4794-d57c-4f6d-acee-3349d9d3edfc" providerId="ADAL" clId="{86B649C0-B944-4E97-845B-C6ACC5AF60E5}" dt="2018-12-13T15:41:07.551" v="1663" actId="20577"/>
        <pc:sldMkLst>
          <pc:docMk/>
          <pc:sldMk cId="175689977" sldId="278"/>
        </pc:sldMkLst>
        <pc:spChg chg="mod">
          <ac:chgData name="Song, Lixing" userId="d86a4794-d57c-4f6d-acee-3349d9d3edfc" providerId="ADAL" clId="{86B649C0-B944-4E97-845B-C6ACC5AF60E5}" dt="2018-12-13T15:41:07.551" v="1663" actId="20577"/>
          <ac:spMkLst>
            <pc:docMk/>
            <pc:sldMk cId="175689977" sldId="278"/>
            <ac:spMk id="2" creationId="{D2364C51-5DC4-473C-AE6E-A18212AB1C87}"/>
          </ac:spMkLst>
        </pc:spChg>
        <pc:spChg chg="mod">
          <ac:chgData name="Song, Lixing" userId="d86a4794-d57c-4f6d-acee-3349d9d3edfc" providerId="ADAL" clId="{86B649C0-B944-4E97-845B-C6ACC5AF60E5}" dt="2018-12-07T15:38:36.664" v="328" actId="20577"/>
          <ac:spMkLst>
            <pc:docMk/>
            <pc:sldMk cId="175689977" sldId="278"/>
            <ac:spMk id="3" creationId="{C068B1C0-2497-4D5E-BEBE-4C38D5D1A28A}"/>
          </ac:spMkLst>
        </pc:spChg>
        <pc:picChg chg="add del mod">
          <ac:chgData name="Song, Lixing" userId="d86a4794-d57c-4f6d-acee-3349d9d3edfc" providerId="ADAL" clId="{86B649C0-B944-4E97-845B-C6ACC5AF60E5}" dt="2018-12-07T15:43:57.308" v="356" actId="478"/>
          <ac:picMkLst>
            <pc:docMk/>
            <pc:sldMk cId="175689977" sldId="278"/>
            <ac:picMk id="4" creationId="{EF0CF4A0-5B21-4C4F-8F62-E2107C5520E5}"/>
          </ac:picMkLst>
        </pc:picChg>
        <pc:picChg chg="add mod">
          <ac:chgData name="Song, Lixing" userId="d86a4794-d57c-4f6d-acee-3349d9d3edfc" providerId="ADAL" clId="{86B649C0-B944-4E97-845B-C6ACC5AF60E5}" dt="2018-12-07T15:44:03.234" v="359" actId="14100"/>
          <ac:picMkLst>
            <pc:docMk/>
            <pc:sldMk cId="175689977" sldId="278"/>
            <ac:picMk id="5" creationId="{9F17041A-96AA-40B1-90FB-408546EBAF1A}"/>
          </ac:picMkLst>
        </pc:picChg>
      </pc:sldChg>
      <pc:sldChg chg="addSp delSp modSp add modAnim">
        <pc:chgData name="Song, Lixing" userId="d86a4794-d57c-4f6d-acee-3349d9d3edfc" providerId="ADAL" clId="{86B649C0-B944-4E97-845B-C6ACC5AF60E5}" dt="2018-12-13T15:41:21.870" v="1665" actId="20577"/>
        <pc:sldMkLst>
          <pc:docMk/>
          <pc:sldMk cId="1729550042" sldId="279"/>
        </pc:sldMkLst>
        <pc:spChg chg="mod">
          <ac:chgData name="Song, Lixing" userId="d86a4794-d57c-4f6d-acee-3349d9d3edfc" providerId="ADAL" clId="{86B649C0-B944-4E97-845B-C6ACC5AF60E5}" dt="2018-12-13T15:41:21.870" v="1665" actId="20577"/>
          <ac:spMkLst>
            <pc:docMk/>
            <pc:sldMk cId="1729550042" sldId="279"/>
            <ac:spMk id="2" creationId="{0BE81576-D24C-4CE1-8D69-A5A3A817B367}"/>
          </ac:spMkLst>
        </pc:spChg>
        <pc:spChg chg="del">
          <ac:chgData name="Song, Lixing" userId="d86a4794-d57c-4f6d-acee-3349d9d3edfc" providerId="ADAL" clId="{86B649C0-B944-4E97-845B-C6ACC5AF60E5}" dt="2018-12-07T15:44:20.001" v="361"/>
          <ac:spMkLst>
            <pc:docMk/>
            <pc:sldMk cId="1729550042" sldId="279"/>
            <ac:spMk id="3" creationId="{9EFB9636-B6BB-4AC3-BCD3-B7E8955DE8EE}"/>
          </ac:spMkLst>
        </pc:spChg>
        <pc:picChg chg="add del mod">
          <ac:chgData name="Song, Lixing" userId="d86a4794-d57c-4f6d-acee-3349d9d3edfc" providerId="ADAL" clId="{86B649C0-B944-4E97-845B-C6ACC5AF60E5}" dt="2018-12-07T15:44:06.743" v="360" actId="478"/>
          <ac:picMkLst>
            <pc:docMk/>
            <pc:sldMk cId="1729550042" sldId="279"/>
            <ac:picMk id="4" creationId="{E3D20290-62C2-482F-AFCF-99D510434759}"/>
          </ac:picMkLst>
        </pc:picChg>
        <pc:picChg chg="add mod">
          <ac:chgData name="Song, Lixing" userId="d86a4794-d57c-4f6d-acee-3349d9d3edfc" providerId="ADAL" clId="{86B649C0-B944-4E97-845B-C6ACC5AF60E5}" dt="2018-12-07T15:44:25.949" v="363" actId="14100"/>
          <ac:picMkLst>
            <pc:docMk/>
            <pc:sldMk cId="1729550042" sldId="279"/>
            <ac:picMk id="5" creationId="{EFD4A932-D32F-4CBE-845A-254F54E491F2}"/>
          </ac:picMkLst>
        </pc:picChg>
        <pc:picChg chg="add mod">
          <ac:chgData name="Song, Lixing" userId="d86a4794-d57c-4f6d-acee-3349d9d3edfc" providerId="ADAL" clId="{86B649C0-B944-4E97-845B-C6ACC5AF60E5}" dt="2018-12-07T15:52:08.317" v="371" actId="1076"/>
          <ac:picMkLst>
            <pc:docMk/>
            <pc:sldMk cId="1729550042" sldId="279"/>
            <ac:picMk id="6" creationId="{007A8A90-F24F-4E11-8272-1389D963778C}"/>
          </ac:picMkLst>
        </pc:picChg>
        <pc:picChg chg="add mod">
          <ac:chgData name="Song, Lixing" userId="d86a4794-d57c-4f6d-acee-3349d9d3edfc" providerId="ADAL" clId="{86B649C0-B944-4E97-845B-C6ACC5AF60E5}" dt="2018-12-07T15:51:58.640" v="370" actId="1076"/>
          <ac:picMkLst>
            <pc:docMk/>
            <pc:sldMk cId="1729550042" sldId="279"/>
            <ac:picMk id="1026" creationId="{39CC7E81-8B49-4A2A-84B3-4D416D4887B8}"/>
          </ac:picMkLst>
        </pc:picChg>
        <pc:inkChg chg="add">
          <ac:chgData name="Song, Lixing" userId="d86a4794-d57c-4f6d-acee-3349d9d3edfc" providerId="ADAL" clId="{86B649C0-B944-4E97-845B-C6ACC5AF60E5}" dt="2018-12-07T15:52:24.601" v="372"/>
          <ac:inkMkLst>
            <pc:docMk/>
            <pc:sldMk cId="1729550042" sldId="279"/>
            <ac:inkMk id="7" creationId="{681E9E74-1812-443D-B917-682800B0A95B}"/>
          </ac:inkMkLst>
        </pc:inkChg>
      </pc:sldChg>
      <pc:sldChg chg="addSp modSp add modAnim">
        <pc:chgData name="Song, Lixing" userId="d86a4794-d57c-4f6d-acee-3349d9d3edfc" providerId="ADAL" clId="{86B649C0-B944-4E97-845B-C6ACC5AF60E5}" dt="2018-12-07T16:01:32.901" v="762" actId="1076"/>
        <pc:sldMkLst>
          <pc:docMk/>
          <pc:sldMk cId="2345133690" sldId="280"/>
        </pc:sldMkLst>
        <pc:spChg chg="mod">
          <ac:chgData name="Song, Lixing" userId="d86a4794-d57c-4f6d-acee-3349d9d3edfc" providerId="ADAL" clId="{86B649C0-B944-4E97-845B-C6ACC5AF60E5}" dt="2018-12-07T15:53:01.737" v="452" actId="20577"/>
          <ac:spMkLst>
            <pc:docMk/>
            <pc:sldMk cId="2345133690" sldId="280"/>
            <ac:spMk id="2" creationId="{77ABA8FD-5FE3-4543-B6A9-F39C279E6B19}"/>
          </ac:spMkLst>
        </pc:spChg>
        <pc:spChg chg="mod">
          <ac:chgData name="Song, Lixing" userId="d86a4794-d57c-4f6d-acee-3349d9d3edfc" providerId="ADAL" clId="{86B649C0-B944-4E97-845B-C6ACC5AF60E5}" dt="2018-12-07T15:57:29.131" v="694" actId="207"/>
          <ac:spMkLst>
            <pc:docMk/>
            <pc:sldMk cId="2345133690" sldId="280"/>
            <ac:spMk id="3" creationId="{F6CE6293-F43D-4535-8870-50002F0482B2}"/>
          </ac:spMkLst>
        </pc:spChg>
        <pc:spChg chg="add mod">
          <ac:chgData name="Song, Lixing" userId="d86a4794-d57c-4f6d-acee-3349d9d3edfc" providerId="ADAL" clId="{86B649C0-B944-4E97-845B-C6ACC5AF60E5}" dt="2018-12-07T15:56:09.803" v="593" actId="1076"/>
          <ac:spMkLst>
            <pc:docMk/>
            <pc:sldMk cId="2345133690" sldId="280"/>
            <ac:spMk id="4" creationId="{2047A91C-08EF-40F5-AA32-B44CA80DD751}"/>
          </ac:spMkLst>
        </pc:spChg>
        <pc:spChg chg="add mod">
          <ac:chgData name="Song, Lixing" userId="d86a4794-d57c-4f6d-acee-3349d9d3edfc" providerId="ADAL" clId="{86B649C0-B944-4E97-845B-C6ACC5AF60E5}" dt="2018-12-07T15:58:11.460" v="705" actId="1076"/>
          <ac:spMkLst>
            <pc:docMk/>
            <pc:sldMk cId="2345133690" sldId="280"/>
            <ac:spMk id="5" creationId="{5D741469-D887-49BF-A513-B7919D142176}"/>
          </ac:spMkLst>
        </pc:spChg>
        <pc:spChg chg="add mod">
          <ac:chgData name="Song, Lixing" userId="d86a4794-d57c-4f6d-acee-3349d9d3edfc" providerId="ADAL" clId="{86B649C0-B944-4E97-845B-C6ACC5AF60E5}" dt="2018-12-07T16:01:13.177" v="759" actId="27636"/>
          <ac:spMkLst>
            <pc:docMk/>
            <pc:sldMk cId="2345133690" sldId="280"/>
            <ac:spMk id="6" creationId="{56753354-8965-4690-A8C8-CCCC6848E126}"/>
          </ac:spMkLst>
        </pc:spChg>
        <pc:spChg chg="add mod">
          <ac:chgData name="Song, Lixing" userId="d86a4794-d57c-4f6d-acee-3349d9d3edfc" providerId="ADAL" clId="{86B649C0-B944-4E97-845B-C6ACC5AF60E5}" dt="2018-12-07T16:00:43.891" v="755" actId="1076"/>
          <ac:spMkLst>
            <pc:docMk/>
            <pc:sldMk cId="2345133690" sldId="280"/>
            <ac:spMk id="7" creationId="{56690FCA-1A5B-499B-9661-1BA16248BA94}"/>
          </ac:spMkLst>
        </pc:spChg>
        <pc:spChg chg="add mod">
          <ac:chgData name="Song, Lixing" userId="d86a4794-d57c-4f6d-acee-3349d9d3edfc" providerId="ADAL" clId="{86B649C0-B944-4E97-845B-C6ACC5AF60E5}" dt="2018-12-07T15:59:48.794" v="741" actId="1076"/>
          <ac:spMkLst>
            <pc:docMk/>
            <pc:sldMk cId="2345133690" sldId="280"/>
            <ac:spMk id="8" creationId="{429F26D4-E8A2-4D49-BDB6-E6A7CF13CFE5}"/>
          </ac:spMkLst>
        </pc:spChg>
        <pc:spChg chg="add mod">
          <ac:chgData name="Song, Lixing" userId="d86a4794-d57c-4f6d-acee-3349d9d3edfc" providerId="ADAL" clId="{86B649C0-B944-4E97-845B-C6ACC5AF60E5}" dt="2018-12-07T15:59:54.116" v="744" actId="20577"/>
          <ac:spMkLst>
            <pc:docMk/>
            <pc:sldMk cId="2345133690" sldId="280"/>
            <ac:spMk id="9" creationId="{A10B6C7D-DAF1-4022-8E5E-A91A674E863F}"/>
          </ac:spMkLst>
        </pc:spChg>
        <pc:cxnChg chg="add mod">
          <ac:chgData name="Song, Lixing" userId="d86a4794-d57c-4f6d-acee-3349d9d3edfc" providerId="ADAL" clId="{86B649C0-B944-4E97-845B-C6ACC5AF60E5}" dt="2018-12-07T16:01:25.509" v="760" actId="11529"/>
          <ac:cxnSpMkLst>
            <pc:docMk/>
            <pc:sldMk cId="2345133690" sldId="280"/>
            <ac:cxnSpMk id="11" creationId="{79FC21F3-953D-4A04-89B5-C1BC2814C229}"/>
          </ac:cxnSpMkLst>
        </pc:cxnChg>
        <pc:cxnChg chg="add mod">
          <ac:chgData name="Song, Lixing" userId="d86a4794-d57c-4f6d-acee-3349d9d3edfc" providerId="ADAL" clId="{86B649C0-B944-4E97-845B-C6ACC5AF60E5}" dt="2018-12-07T16:01:32.901" v="762" actId="1076"/>
          <ac:cxnSpMkLst>
            <pc:docMk/>
            <pc:sldMk cId="2345133690" sldId="280"/>
            <ac:cxnSpMk id="12" creationId="{D8A049F9-1754-453D-8CD8-77D4D975AAE2}"/>
          </ac:cxnSpMkLst>
        </pc:cxnChg>
      </pc:sldChg>
      <pc:sldChg chg="modSp add">
        <pc:chgData name="Song, Lixing" userId="d86a4794-d57c-4f6d-acee-3349d9d3edfc" providerId="ADAL" clId="{86B649C0-B944-4E97-845B-C6ACC5AF60E5}" dt="2018-12-07T16:11:44.560" v="990" actId="5793"/>
        <pc:sldMkLst>
          <pc:docMk/>
          <pc:sldMk cId="2066370796" sldId="281"/>
        </pc:sldMkLst>
        <pc:spChg chg="mod">
          <ac:chgData name="Song, Lixing" userId="d86a4794-d57c-4f6d-acee-3349d9d3edfc" providerId="ADAL" clId="{86B649C0-B944-4E97-845B-C6ACC5AF60E5}" dt="2018-12-07T16:02:16.461" v="774"/>
          <ac:spMkLst>
            <pc:docMk/>
            <pc:sldMk cId="2066370796" sldId="281"/>
            <ac:spMk id="2" creationId="{A0E09CA3-1958-4B07-836A-BA48A4241606}"/>
          </ac:spMkLst>
        </pc:spChg>
        <pc:spChg chg="mod">
          <ac:chgData name="Song, Lixing" userId="d86a4794-d57c-4f6d-acee-3349d9d3edfc" providerId="ADAL" clId="{86B649C0-B944-4E97-845B-C6ACC5AF60E5}" dt="2018-12-07T16:11:44.560" v="990" actId="5793"/>
          <ac:spMkLst>
            <pc:docMk/>
            <pc:sldMk cId="2066370796" sldId="281"/>
            <ac:spMk id="3" creationId="{FEC77967-F38F-4617-B1AA-AA548BDC3739}"/>
          </ac:spMkLst>
        </pc:spChg>
      </pc:sldChg>
      <pc:sldChg chg="addSp delSp modSp add modAnim">
        <pc:chgData name="Song, Lixing" userId="d86a4794-d57c-4f6d-acee-3349d9d3edfc" providerId="ADAL" clId="{86B649C0-B944-4E97-845B-C6ACC5AF60E5}" dt="2018-12-07T17:51:10.199" v="1322" actId="20577"/>
        <pc:sldMkLst>
          <pc:docMk/>
          <pc:sldMk cId="3956554078" sldId="282"/>
        </pc:sldMkLst>
        <pc:spChg chg="mod">
          <ac:chgData name="Song, Lixing" userId="d86a4794-d57c-4f6d-acee-3349d9d3edfc" providerId="ADAL" clId="{86B649C0-B944-4E97-845B-C6ACC5AF60E5}" dt="2018-12-07T17:39:25.511" v="1109" actId="20577"/>
          <ac:spMkLst>
            <pc:docMk/>
            <pc:sldMk cId="3956554078" sldId="282"/>
            <ac:spMk id="2" creationId="{705F571D-3E0A-4498-96E7-402F116E596B}"/>
          </ac:spMkLst>
        </pc:spChg>
        <pc:spChg chg="mod">
          <ac:chgData name="Song, Lixing" userId="d86a4794-d57c-4f6d-acee-3349d9d3edfc" providerId="ADAL" clId="{86B649C0-B944-4E97-845B-C6ACC5AF60E5}" dt="2018-12-07T17:39:23.073" v="1107" actId="20577"/>
          <ac:spMkLst>
            <pc:docMk/>
            <pc:sldMk cId="3956554078" sldId="282"/>
            <ac:spMk id="3" creationId="{8269ABED-FEF0-4DCA-A5EA-09882D57F088}"/>
          </ac:spMkLst>
        </pc:spChg>
        <pc:spChg chg="add del mod">
          <ac:chgData name="Song, Lixing" userId="d86a4794-d57c-4f6d-acee-3349d9d3edfc" providerId="ADAL" clId="{86B649C0-B944-4E97-845B-C6ACC5AF60E5}" dt="2018-12-07T17:38:47.982" v="1085"/>
          <ac:spMkLst>
            <pc:docMk/>
            <pc:sldMk cId="3956554078" sldId="282"/>
            <ac:spMk id="4" creationId="{BCDD85DC-440E-4C16-B732-0E261EDAD11D}"/>
          </ac:spMkLst>
        </pc:spChg>
        <pc:spChg chg="add mod">
          <ac:chgData name="Song, Lixing" userId="d86a4794-d57c-4f6d-acee-3349d9d3edfc" providerId="ADAL" clId="{86B649C0-B944-4E97-845B-C6ACC5AF60E5}" dt="2018-12-07T17:44:09.410" v="1232" actId="1076"/>
          <ac:spMkLst>
            <pc:docMk/>
            <pc:sldMk cId="3956554078" sldId="282"/>
            <ac:spMk id="5" creationId="{E9463749-545B-4AAE-AE25-594F03C925EA}"/>
          </ac:spMkLst>
        </pc:spChg>
        <pc:spChg chg="add mod">
          <ac:chgData name="Song, Lixing" userId="d86a4794-d57c-4f6d-acee-3349d9d3edfc" providerId="ADAL" clId="{86B649C0-B944-4E97-845B-C6ACC5AF60E5}" dt="2018-12-07T17:44:09.410" v="1232" actId="1076"/>
          <ac:spMkLst>
            <pc:docMk/>
            <pc:sldMk cId="3956554078" sldId="282"/>
            <ac:spMk id="10" creationId="{1CAA1C01-71AF-4E3F-8687-066E274AC546}"/>
          </ac:spMkLst>
        </pc:spChg>
        <pc:spChg chg="add mod ord">
          <ac:chgData name="Song, Lixing" userId="d86a4794-d57c-4f6d-acee-3349d9d3edfc" providerId="ADAL" clId="{86B649C0-B944-4E97-845B-C6ACC5AF60E5}" dt="2018-12-07T17:51:10.199" v="1322" actId="20577"/>
          <ac:spMkLst>
            <pc:docMk/>
            <pc:sldMk cId="3956554078" sldId="282"/>
            <ac:spMk id="12" creationId="{EF58BE19-242E-4450-8A3C-9BCD7158A791}"/>
          </ac:spMkLst>
        </pc:spChg>
        <pc:picChg chg="add del mod">
          <ac:chgData name="Song, Lixing" userId="d86a4794-d57c-4f6d-acee-3349d9d3edfc" providerId="ADAL" clId="{86B649C0-B944-4E97-845B-C6ACC5AF60E5}" dt="2018-12-07T17:40:39.382" v="1118" actId="478"/>
          <ac:picMkLst>
            <pc:docMk/>
            <pc:sldMk cId="3956554078" sldId="282"/>
            <ac:picMk id="7" creationId="{1A593E61-4467-442F-847F-DC547B42A951}"/>
          </ac:picMkLst>
        </pc:picChg>
        <pc:picChg chg="add del mod">
          <ac:chgData name="Song, Lixing" userId="d86a4794-d57c-4f6d-acee-3349d9d3edfc" providerId="ADAL" clId="{86B649C0-B944-4E97-845B-C6ACC5AF60E5}" dt="2018-12-07T17:38:43.255" v="1081" actId="478"/>
          <ac:picMkLst>
            <pc:docMk/>
            <pc:sldMk cId="3956554078" sldId="282"/>
            <ac:picMk id="9" creationId="{83E4241D-33DC-4334-862E-39DD45D5AC6F}"/>
          </ac:picMkLst>
        </pc:picChg>
        <pc:picChg chg="add del mod">
          <ac:chgData name="Song, Lixing" userId="d86a4794-d57c-4f6d-acee-3349d9d3edfc" providerId="ADAL" clId="{86B649C0-B944-4E97-845B-C6ACC5AF60E5}" dt="2018-12-07T17:40:40.183" v="1119" actId="478"/>
          <ac:picMkLst>
            <pc:docMk/>
            <pc:sldMk cId="3956554078" sldId="282"/>
            <ac:picMk id="11" creationId="{6732734D-9B9D-462C-9387-429CF3443273}"/>
          </ac:picMkLst>
        </pc:picChg>
        <pc:picChg chg="add mod">
          <ac:chgData name="Song, Lixing" userId="d86a4794-d57c-4f6d-acee-3349d9d3edfc" providerId="ADAL" clId="{86B649C0-B944-4E97-845B-C6ACC5AF60E5}" dt="2018-12-07T17:44:09.410" v="1232" actId="1076"/>
          <ac:picMkLst>
            <pc:docMk/>
            <pc:sldMk cId="3956554078" sldId="282"/>
            <ac:picMk id="14" creationId="{A2CFB436-4694-4C6F-8683-448B814DA74D}"/>
          </ac:picMkLst>
        </pc:picChg>
        <pc:picChg chg="add mod">
          <ac:chgData name="Song, Lixing" userId="d86a4794-d57c-4f6d-acee-3349d9d3edfc" providerId="ADAL" clId="{86B649C0-B944-4E97-845B-C6ACC5AF60E5}" dt="2018-12-07T17:44:09.410" v="1232" actId="1076"/>
          <ac:picMkLst>
            <pc:docMk/>
            <pc:sldMk cId="3956554078" sldId="282"/>
            <ac:picMk id="15" creationId="{6D911943-7F23-4015-991E-F29AAEE97DBE}"/>
          </ac:picMkLst>
        </pc:picChg>
        <pc:picChg chg="add mod ord">
          <ac:chgData name="Song, Lixing" userId="d86a4794-d57c-4f6d-acee-3349d9d3edfc" providerId="ADAL" clId="{86B649C0-B944-4E97-845B-C6ACC5AF60E5}" dt="2018-12-07T17:51:06.522" v="1320" actId="167"/>
          <ac:picMkLst>
            <pc:docMk/>
            <pc:sldMk cId="3956554078" sldId="282"/>
            <ac:picMk id="16" creationId="{D4174371-E8BF-424B-8D43-56AF081CF99B}"/>
          </ac:picMkLst>
        </pc:picChg>
      </pc:sldChg>
      <pc:sldChg chg="addSp delSp modSp add ord modAnim">
        <pc:chgData name="Song, Lixing" userId="d86a4794-d57c-4f6d-acee-3349d9d3edfc" providerId="ADAL" clId="{86B649C0-B944-4E97-845B-C6ACC5AF60E5}" dt="2018-12-07T17:44:36.276" v="1238"/>
        <pc:sldMkLst>
          <pc:docMk/>
          <pc:sldMk cId="3408887105" sldId="283"/>
        </pc:sldMkLst>
        <pc:spChg chg="mod">
          <ac:chgData name="Song, Lixing" userId="d86a4794-d57c-4f6d-acee-3349d9d3edfc" providerId="ADAL" clId="{86B649C0-B944-4E97-845B-C6ACC5AF60E5}" dt="2018-12-07T17:39:29.478" v="1111" actId="20577"/>
          <ac:spMkLst>
            <pc:docMk/>
            <pc:sldMk cId="3408887105" sldId="283"/>
            <ac:spMk id="2" creationId="{705F571D-3E0A-4498-96E7-402F116E596B}"/>
          </ac:spMkLst>
        </pc:spChg>
        <pc:spChg chg="add mod">
          <ac:chgData name="Song, Lixing" userId="d86a4794-d57c-4f6d-acee-3349d9d3edfc" providerId="ADAL" clId="{86B649C0-B944-4E97-845B-C6ACC5AF60E5}" dt="2018-12-07T17:43:27.607" v="1229" actId="13822"/>
          <ac:spMkLst>
            <pc:docMk/>
            <pc:sldMk cId="3408887105" sldId="283"/>
            <ac:spMk id="6" creationId="{433A866A-84B3-42D9-BA74-834177B3B4FF}"/>
          </ac:spMkLst>
        </pc:spChg>
        <pc:picChg chg="del">
          <ac:chgData name="Song, Lixing" userId="d86a4794-d57c-4f6d-acee-3349d9d3edfc" providerId="ADAL" clId="{86B649C0-B944-4E97-845B-C6ACC5AF60E5}" dt="2018-12-07T17:39:31.283" v="1112" actId="478"/>
          <ac:picMkLst>
            <pc:docMk/>
            <pc:sldMk cId="3408887105" sldId="283"/>
            <ac:picMk id="9" creationId="{83E4241D-33DC-4334-862E-39DD45D5AC6F}"/>
          </ac:picMkLst>
        </pc:picChg>
        <pc:picChg chg="add mod">
          <ac:chgData name="Song, Lixing" userId="d86a4794-d57c-4f6d-acee-3349d9d3edfc" providerId="ADAL" clId="{86B649C0-B944-4E97-845B-C6ACC5AF60E5}" dt="2018-12-07T17:41:50.064" v="1128" actId="1076"/>
          <ac:picMkLst>
            <pc:docMk/>
            <pc:sldMk cId="3408887105" sldId="283"/>
            <ac:picMk id="2050" creationId="{D04F15F7-F940-4C32-9620-867FBD57A0E6}"/>
          </ac:picMkLst>
        </pc:picChg>
      </pc:sldChg>
      <pc:sldChg chg="addSp modSp add">
        <pc:chgData name="Song, Lixing" userId="d86a4794-d57c-4f6d-acee-3349d9d3edfc" providerId="ADAL" clId="{86B649C0-B944-4E97-845B-C6ACC5AF60E5}" dt="2018-12-07T17:53:12.871" v="1379" actId="1076"/>
        <pc:sldMkLst>
          <pc:docMk/>
          <pc:sldMk cId="1269078311" sldId="284"/>
        </pc:sldMkLst>
        <pc:spChg chg="mod">
          <ac:chgData name="Song, Lixing" userId="d86a4794-d57c-4f6d-acee-3349d9d3edfc" providerId="ADAL" clId="{86B649C0-B944-4E97-845B-C6ACC5AF60E5}" dt="2018-12-07T17:49:46.627" v="1250" actId="20577"/>
          <ac:spMkLst>
            <pc:docMk/>
            <pc:sldMk cId="1269078311" sldId="284"/>
            <ac:spMk id="2" creationId="{912F1D27-A88B-44D9-875C-8B26405A4B63}"/>
          </ac:spMkLst>
        </pc:spChg>
        <pc:spChg chg="mod">
          <ac:chgData name="Song, Lixing" userId="d86a4794-d57c-4f6d-acee-3349d9d3edfc" providerId="ADAL" clId="{86B649C0-B944-4E97-845B-C6ACC5AF60E5}" dt="2018-12-07T17:50:25.749" v="1312" actId="20577"/>
          <ac:spMkLst>
            <pc:docMk/>
            <pc:sldMk cId="1269078311" sldId="284"/>
            <ac:spMk id="3" creationId="{0CE69612-BC67-4BE0-A6B5-CFC4C961E55E}"/>
          </ac:spMkLst>
        </pc:spChg>
        <pc:spChg chg="add mod">
          <ac:chgData name="Song, Lixing" userId="d86a4794-d57c-4f6d-acee-3349d9d3edfc" providerId="ADAL" clId="{86B649C0-B944-4E97-845B-C6ACC5AF60E5}" dt="2018-12-07T17:52:33.269" v="1328" actId="1076"/>
          <ac:spMkLst>
            <pc:docMk/>
            <pc:sldMk cId="1269078311" sldId="284"/>
            <ac:spMk id="4" creationId="{37050031-52AB-4A4A-97D6-529E6427F39B}"/>
          </ac:spMkLst>
        </pc:spChg>
        <pc:spChg chg="add mod">
          <ac:chgData name="Song, Lixing" userId="d86a4794-d57c-4f6d-acee-3349d9d3edfc" providerId="ADAL" clId="{86B649C0-B944-4E97-845B-C6ACC5AF60E5}" dt="2018-12-07T17:53:12.871" v="1379" actId="1076"/>
          <ac:spMkLst>
            <pc:docMk/>
            <pc:sldMk cId="1269078311" sldId="284"/>
            <ac:spMk id="5" creationId="{673706BF-43F8-43A7-9001-6CF3AF9F3E37}"/>
          </ac:spMkLst>
        </pc:spChg>
      </pc:sldChg>
      <pc:sldChg chg="addSp delSp modSp add delAnim modAnim">
        <pc:chgData name="Song, Lixing" userId="d86a4794-d57c-4f6d-acee-3349d9d3edfc" providerId="ADAL" clId="{86B649C0-B944-4E97-845B-C6ACC5AF60E5}" dt="2018-12-07T17:56:49.540" v="1423"/>
        <pc:sldMkLst>
          <pc:docMk/>
          <pc:sldMk cId="2011230187" sldId="285"/>
        </pc:sldMkLst>
        <pc:spChg chg="mod">
          <ac:chgData name="Song, Lixing" userId="d86a4794-d57c-4f6d-acee-3349d9d3edfc" providerId="ADAL" clId="{86B649C0-B944-4E97-845B-C6ACC5AF60E5}" dt="2018-12-07T17:53:29.499" v="1403" actId="20577"/>
          <ac:spMkLst>
            <pc:docMk/>
            <pc:sldMk cId="2011230187" sldId="285"/>
            <ac:spMk id="2" creationId="{938DC1F1-3B6A-4CFE-9001-957DDC326388}"/>
          </ac:spMkLst>
        </pc:spChg>
        <pc:spChg chg="add mod">
          <ac:chgData name="Song, Lixing" userId="d86a4794-d57c-4f6d-acee-3349d9d3edfc" providerId="ADAL" clId="{86B649C0-B944-4E97-845B-C6ACC5AF60E5}" dt="2018-12-07T17:55:47.453" v="1416" actId="1076"/>
          <ac:spMkLst>
            <pc:docMk/>
            <pc:sldMk cId="2011230187" sldId="285"/>
            <ac:spMk id="4" creationId="{58D39CF4-EBEE-4B1D-B866-F1BBA1496108}"/>
          </ac:spMkLst>
        </pc:spChg>
        <pc:spChg chg="add">
          <ac:chgData name="Song, Lixing" userId="d86a4794-d57c-4f6d-acee-3349d9d3edfc" providerId="ADAL" clId="{86B649C0-B944-4E97-845B-C6ACC5AF60E5}" dt="2018-12-07T17:56:14.124" v="1418"/>
          <ac:spMkLst>
            <pc:docMk/>
            <pc:sldMk cId="2011230187" sldId="285"/>
            <ac:spMk id="5" creationId="{FA95D348-61FE-40D5-9723-96DC5629FBEF}"/>
          </ac:spMkLst>
        </pc:spChg>
        <pc:spChg chg="add">
          <ac:chgData name="Song, Lixing" userId="d86a4794-d57c-4f6d-acee-3349d9d3edfc" providerId="ADAL" clId="{86B649C0-B944-4E97-845B-C6ACC5AF60E5}" dt="2018-12-07T17:56:14.124" v="1418"/>
          <ac:spMkLst>
            <pc:docMk/>
            <pc:sldMk cId="2011230187" sldId="285"/>
            <ac:spMk id="6" creationId="{D186D80C-E81C-45CD-8E1D-FA5852D332D4}"/>
          </ac:spMkLst>
        </pc:spChg>
        <pc:picChg chg="add del">
          <ac:chgData name="Song, Lixing" userId="d86a4794-d57c-4f6d-acee-3349d9d3edfc" providerId="ADAL" clId="{86B649C0-B944-4E97-845B-C6ACC5AF60E5}" dt="2018-12-07T17:56:30.310" v="1420" actId="478"/>
          <ac:picMkLst>
            <pc:docMk/>
            <pc:sldMk cId="2011230187" sldId="285"/>
            <ac:picMk id="7" creationId="{599A12CA-92E6-4049-A50C-1351D225A38F}"/>
          </ac:picMkLst>
        </pc:picChg>
        <pc:picChg chg="add">
          <ac:chgData name="Song, Lixing" userId="d86a4794-d57c-4f6d-acee-3349d9d3edfc" providerId="ADAL" clId="{86B649C0-B944-4E97-845B-C6ACC5AF60E5}" dt="2018-12-07T17:56:14.124" v="1418"/>
          <ac:picMkLst>
            <pc:docMk/>
            <pc:sldMk cId="2011230187" sldId="285"/>
            <ac:picMk id="8" creationId="{6C5CCC87-817A-47CD-A99C-070478548986}"/>
          </ac:picMkLst>
        </pc:picChg>
        <pc:picChg chg="add mod">
          <ac:chgData name="Song, Lixing" userId="d86a4794-d57c-4f6d-acee-3349d9d3edfc" providerId="ADAL" clId="{86B649C0-B944-4E97-845B-C6ACC5AF60E5}" dt="2018-12-07T17:56:41.658" v="1422" actId="1076"/>
          <ac:picMkLst>
            <pc:docMk/>
            <pc:sldMk cId="2011230187" sldId="285"/>
            <ac:picMk id="9" creationId="{1387DD1F-21D0-45CA-BD94-60AE0B7DF651}"/>
          </ac:picMkLst>
        </pc:picChg>
      </pc:sldChg>
      <pc:sldChg chg="modSp add">
        <pc:chgData name="Song, Lixing" userId="d86a4794-d57c-4f6d-acee-3349d9d3edfc" providerId="ADAL" clId="{86B649C0-B944-4E97-845B-C6ACC5AF60E5}" dt="2018-12-07T17:59:22.271" v="1450" actId="20577"/>
        <pc:sldMkLst>
          <pc:docMk/>
          <pc:sldMk cId="154568209" sldId="286"/>
        </pc:sldMkLst>
        <pc:spChg chg="mod">
          <ac:chgData name="Song, Lixing" userId="d86a4794-d57c-4f6d-acee-3349d9d3edfc" providerId="ADAL" clId="{86B649C0-B944-4E97-845B-C6ACC5AF60E5}" dt="2018-12-07T17:57:10.737" v="1427" actId="20577"/>
          <ac:spMkLst>
            <pc:docMk/>
            <pc:sldMk cId="154568209" sldId="286"/>
            <ac:spMk id="2" creationId="{28C6706A-7055-4E47-BDFF-E8B4F84E9A25}"/>
          </ac:spMkLst>
        </pc:spChg>
        <pc:spChg chg="mod">
          <ac:chgData name="Song, Lixing" userId="d86a4794-d57c-4f6d-acee-3349d9d3edfc" providerId="ADAL" clId="{86B649C0-B944-4E97-845B-C6ACC5AF60E5}" dt="2018-12-07T17:59:22.271" v="1450" actId="20577"/>
          <ac:spMkLst>
            <pc:docMk/>
            <pc:sldMk cId="154568209" sldId="286"/>
            <ac:spMk id="3" creationId="{EA097B18-ECF8-4719-BA7B-B3CE71F1B58A}"/>
          </ac:spMkLst>
        </pc:spChg>
      </pc:sldChg>
      <pc:sldChg chg="modSp">
        <pc:chgData name="Song, Lixing" userId="d86a4794-d57c-4f6d-acee-3349d9d3edfc" providerId="ADAL" clId="{86B649C0-B944-4E97-845B-C6ACC5AF60E5}" dt="2018-12-13T15:57:09.527" v="1717"/>
        <pc:sldMkLst>
          <pc:docMk/>
          <pc:sldMk cId="691294465" sldId="288"/>
        </pc:sldMkLst>
        <pc:spChg chg="mod">
          <ac:chgData name="Song, Lixing" userId="d86a4794-d57c-4f6d-acee-3349d9d3edfc" providerId="ADAL" clId="{86B649C0-B944-4E97-845B-C6ACC5AF60E5}" dt="2018-12-13T15:57:07.139" v="1716" actId="27636"/>
          <ac:spMkLst>
            <pc:docMk/>
            <pc:sldMk cId="691294465" sldId="288"/>
            <ac:spMk id="2" creationId="{75A9EF9B-EDCD-46B8-95CA-5BB090A99C4F}"/>
          </ac:spMkLst>
        </pc:spChg>
        <pc:spChg chg="mod">
          <ac:chgData name="Song, Lixing" userId="d86a4794-d57c-4f6d-acee-3349d9d3edfc" providerId="ADAL" clId="{86B649C0-B944-4E97-845B-C6ACC5AF60E5}" dt="2018-12-13T15:57:09.527" v="1717"/>
          <ac:spMkLst>
            <pc:docMk/>
            <pc:sldMk cId="691294465" sldId="288"/>
            <ac:spMk id="3" creationId="{4764D9C3-39E2-4EA6-BBDB-70EA77BAE0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7T15:29:36.0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3737 208,'-14'-1,"0"-1,0 0,0-1,0-1,-6-2,-38-9,-57-1,-97 2,109 8,-680-5,479 14,241 0,1 4,-1 2,1 3,-9 5,-28 5,-5-3,-408 63,475-77,0-3,-19-1,29-1,-1 1,1 1,-1 1,1 2,-4 1,-29 9,-34 2,4 0,48-7,0 2,2 1,-1 2,2 3,-28 15,51-20,1-1,0 2,1 0,0 0,2 2,-1-1,2 2,0-1,-1 5,-17 23,21-31,0 1,1 0,1 0,0 0,0 1,2 0,0 0,1 0,0 0,0 13,1 19,1 0,6 44,-3-76,0 0,1 0,0 0,1 0,1-1,1 0,0 0,0 0,2 0,0-1,0 0,1-1,3 3,20 20,1-1,1-2,25 17,-17-15,-23-19,0-1,2-1,-1 0,2-2,0 0,0-2,0 0,1-2,22 5,20 0,1-2,66 0,-95-5,1 1,-1 2,29 10,-28-7,0-2,1-1,34 2,197-7,-14 0,-195 1,0 2,-1 4,15 5,-11-2,0-2,1-4,35 0,197-9,-152-1,114 12,-129 9,28 11,-55-9,1-4,51-1,-110-13,76 2,0 5,-1 5,29 11,-31-4,2-5,65-1,-101-9,39 8,66 19,-81-13,1-4,29-3,486-10,-315-6,-282 3,98 1,0-5,0-5,38-12,-90 7,-1-4,41-15,12 0,-21 7,-58 14,0 2,6 2,-14 2,0-2,-1-1,19-8,49-17,-69 24,0-2,0-2,-1 0,29-19,14-11,-53 31,0-1,-1-1,0-1,-2-1,19-17,-25 18,0 0,-1-1,-1-1,11-17,-20 26,-1-1,1 1,-1-1,-1 0,0 1,0-2,-1 1,0 0,-1 0,0-1,-1-7,1-22,-4-62,1 94,1-1,-1 0,0 0,0 1,-1-1,-1 1,1 0,-1 0,-1 0,0 0,-68-85,-11-17,58 74,-2 1,-1 2,-2 0,-31-24,-51-29,42 33,37 27,-1 1,-1 2,-1 1,-1 2,-1 2,-1 1,-25-6,-19-2,13 3,-17-1,-366-48,350 58,-83-3,120 13,0-3,0-3,-30-10,-5-2,0 5,-59-1,-43-6,177 19,-93-13,-2 4,-64 4,-91-3,-3 0,225 12,1 2,-1 3,-9 4,21-3,-1-2,-15-1,15-1,-1 2,-5 2,-222 31,244-32,7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7T15:52:24.6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2982 235,'0'-1,"-1"0,1 0,-1 0,1 0,-1 1,0-1,1 0,-1 0,0 0,0 1,1-1,-1 0,0 1,0-1,0 0,0 1,0-1,0 1,0 0,0-1,0 1,0 0,0 0,-1-1,-35-6,28 5,-9-2,-57-13,-1 4,-1 2,-74 1,107 8,0-1,0-2,1-2,0-1,0-3,-5-4,15 7,0 1,0 1,0 2,-27 0,-138 5,80 2,-884-2,964 1,0 2,0 1,-4 3,20-4,3 2,-1 1,1 0,0 2,1 0,0 1,-7 6,5-4,-19 10,1 2,1 2,1 1,-2 5,25-19,0 0,1 0,1 1,0 0,1 1,0 1,1-1,1 1,1 1,0 0,-2 10,-2 9,-2 7,2-1,-5 39,14-65,1 0,1 1,0-1,1 0,1 1,0-1,2 0,0 0,3 9,6 5,1 0,1-1,2 0,1-1,1-1,1-1,1-1,2 0,0-2,2-1,0-1,15 9,-14-14,1-1,0-1,1-1,2-1,23 11,69 26,2-5,54 9,-13-5,-65-17,1-5,35 1,407 82,-451-82,-60-17,0-1,0-1,0-2,28 2,68 3,26 10,-118-16,249 25,-168-20,-1-5,79-8,-28 0,-57-1,69-13,-82 11,1 3,21 6,120-3,-209-5,-1-1,1-1,-1-1,0-2,-1 0,0-3,17-10,-26 15,66-35,-3-2,28-24,-79 45,-1-2,-1 0,-1-2,-2-1,0-2,16-26,-36 47,0 0,-1 0,-1-1,1 1,-2-1,1 0,-1 0,-1-1,0-1,9-103,-11 113,1-26,0 0,-2 0,-1 0,-2 0,0 1,-2-1,-1 1,-2 0,0 1,-6-10,0 8,-1 1,-1 0,-1 1,-2 1,-1 1,-21-20,-29-30,44 44,-1 2,-1 1,-1 1,-1 2,-2 1,-18-10,-28-11,36 19,-1 2,-1 2,-1 2,0 2,-2 2,-15-1,-24-8,-84-11,-35 6,-2 9,-108 5,162 20,-38 9,96-5,55-6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8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532c9e3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532c9e3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532c9e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532c9e3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532c9e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532c9e3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162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Thread (II.)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Thursday, December 13, 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1576-D24C-4CE1-8D69-A5A3A817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illustration with example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4A932-D32F-4CBE-845A-254F54E49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580890"/>
            <a:ext cx="6317796" cy="395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A8A90-F24F-4E11-8272-1389D963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146" y="2317491"/>
            <a:ext cx="4347775" cy="1812472"/>
          </a:xfrm>
          <a:prstGeom prst="rect">
            <a:avLst/>
          </a:prstGeom>
        </p:spPr>
      </p:pic>
      <p:pic>
        <p:nvPicPr>
          <p:cNvPr id="1026" name="Picture 2" descr="Image result for what meme">
            <a:extLst>
              <a:ext uri="{FF2B5EF4-FFF2-40B4-BE49-F238E27FC236}">
                <a16:creationId xmlns:a16="http://schemas.microsoft.com/office/drawing/2014/main" id="{39CC7E81-8B49-4A2A-84B3-4D416D48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01" y="447383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1E9E74-1812-443D-B917-682800B0A95B}"/>
                  </a:ext>
                </a:extLst>
              </p14:cNvPr>
              <p14:cNvContentPartPr/>
              <p14:nvPr/>
            </p14:nvContentPartPr>
            <p14:xfrm>
              <a:off x="7267878" y="3591558"/>
              <a:ext cx="1829880" cy="66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1E9E74-1812-443D-B917-682800B0A9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2238" y="3555558"/>
                <a:ext cx="1901520" cy="7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5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8FD-5FE3-4543-B6A9-F39C279E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6293-F43D-4535-8870-50002F04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467" y="1690688"/>
            <a:ext cx="5986027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0x8049a1c,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//1. load count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 $0x1,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           </a:t>
            </a:r>
            <a:r>
              <a:rPr lang="en-US" dirty="0"/>
              <a:t>//2. add one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/>
              <a:t>, 0x8049a1c //3. store new value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7A91C-08EF-40F5-AA32-B44CA80DD751}"/>
              </a:ext>
            </a:extLst>
          </p:cNvPr>
          <p:cNvSpPr/>
          <p:nvPr/>
        </p:nvSpPr>
        <p:spPr>
          <a:xfrm>
            <a:off x="1015482" y="216564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count = count + 1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	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41469-D887-49BF-A513-B7919D142176}"/>
              </a:ext>
            </a:extLst>
          </p:cNvPr>
          <p:cNvSpPr txBox="1"/>
          <p:nvPr/>
        </p:nvSpPr>
        <p:spPr>
          <a:xfrm>
            <a:off x="1015482" y="3638939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If ..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53354-8965-4690-A8C8-CCCC6848E126}"/>
              </a:ext>
            </a:extLst>
          </p:cNvPr>
          <p:cNvSpPr txBox="1">
            <a:spLocks/>
          </p:cNvSpPr>
          <p:nvPr/>
        </p:nvSpPr>
        <p:spPr>
          <a:xfrm>
            <a:off x="1684255" y="4033515"/>
            <a:ext cx="5986027" cy="2684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90FCA-1A5B-499B-9661-1BA16248BA94}"/>
              </a:ext>
            </a:extLst>
          </p:cNvPr>
          <p:cNvSpPr txBox="1">
            <a:spLocks/>
          </p:cNvSpPr>
          <p:nvPr/>
        </p:nvSpPr>
        <p:spPr>
          <a:xfrm>
            <a:off x="7239080" y="4797587"/>
            <a:ext cx="598602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F26D4-E8A2-4D49-BDB6-E6A7CF13CFE5}"/>
              </a:ext>
            </a:extLst>
          </p:cNvPr>
          <p:cNvSpPr txBox="1"/>
          <p:nvPr/>
        </p:nvSpPr>
        <p:spPr>
          <a:xfrm>
            <a:off x="2703893" y="363839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B6C7D-DAF1-4022-8E5E-A91A674E863F}"/>
              </a:ext>
            </a:extLst>
          </p:cNvPr>
          <p:cNvSpPr txBox="1"/>
          <p:nvPr/>
        </p:nvSpPr>
        <p:spPr>
          <a:xfrm>
            <a:off x="7952592" y="364150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C21F3-953D-4A04-89B5-C1BC2814C229}"/>
              </a:ext>
            </a:extLst>
          </p:cNvPr>
          <p:cNvCxnSpPr/>
          <p:nvPr/>
        </p:nvCxnSpPr>
        <p:spPr>
          <a:xfrm>
            <a:off x="1015482" y="4797587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049F9-1754-453D-8CD8-77D4D975AAE2}"/>
              </a:ext>
            </a:extLst>
          </p:cNvPr>
          <p:cNvCxnSpPr/>
          <p:nvPr/>
        </p:nvCxnSpPr>
        <p:spPr>
          <a:xfrm>
            <a:off x="1015482" y="6099921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3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9CA3-1958-4B07-836A-BA48A424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Wish For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7967-F38F-4617-B1AA-AA548BDC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finish code in a </a:t>
            </a:r>
            <a:r>
              <a:rPr lang="en-US" dirty="0">
                <a:solidFill>
                  <a:srgbClr val="FF0000"/>
                </a:solidFill>
              </a:rPr>
              <a:t>critical section</a:t>
            </a:r>
            <a:r>
              <a:rPr lang="en-US" dirty="0"/>
              <a:t> as a unit – no interrupt.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571D-3E0A-4498-96E7-402F116E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ABED-FEF0-4DCA-A5EA-09882D5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/>
              <a:t>Disable/enable alarm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D85DC-440E-4C16-B732-0E261EDAD11D}"/>
              </a:ext>
            </a:extLst>
          </p:cNvPr>
          <p:cNvSpPr/>
          <p:nvPr/>
        </p:nvSpPr>
        <p:spPr>
          <a:xfrm>
            <a:off x="2954694" y="27057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void lock()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DisableInterrupts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();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void unlock()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	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EnableInterrupts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();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3749-545B-4AAE-AE25-594F03C925EA}"/>
              </a:ext>
            </a:extLst>
          </p:cNvPr>
          <p:cNvSpPr txBox="1"/>
          <p:nvPr/>
        </p:nvSpPr>
        <p:spPr>
          <a:xfrm>
            <a:off x="2954694" y="5271796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A593E61-4467-442F-847F-DC547B42A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7267" y="5686618"/>
            <a:ext cx="674914" cy="6749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AA1C01-71AF-4E3F-8687-066E274AC546}"/>
              </a:ext>
            </a:extLst>
          </p:cNvPr>
          <p:cNvSpPr/>
          <p:nvPr/>
        </p:nvSpPr>
        <p:spPr>
          <a:xfrm>
            <a:off x="4263777" y="5268104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732734D-9B9D-462C-9387-429CF3443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457" y="5686618"/>
            <a:ext cx="674914" cy="674914"/>
          </a:xfrm>
          <a:prstGeom prst="rect">
            <a:avLst/>
          </a:prstGeom>
        </p:spPr>
      </p:pic>
      <p:pic>
        <p:nvPicPr>
          <p:cNvPr id="2050" name="Picture 2" descr="Image result for no meme">
            <a:extLst>
              <a:ext uri="{FF2B5EF4-FFF2-40B4-BE49-F238E27FC236}">
                <a16:creationId xmlns:a16="http://schemas.microsoft.com/office/drawing/2014/main" id="{D04F15F7-F940-4C32-9620-867FBD57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82" y="2381750"/>
            <a:ext cx="3336447" cy="24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A866A-84B3-42D9-BA74-834177B3B4FF}"/>
              </a:ext>
            </a:extLst>
          </p:cNvPr>
          <p:cNvSpPr txBox="1"/>
          <p:nvPr/>
        </p:nvSpPr>
        <p:spPr>
          <a:xfrm>
            <a:off x="6393609" y="4902464"/>
            <a:ext cx="568739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But dangerous that any program may monopolize the CPU.</a:t>
            </a:r>
          </a:p>
        </p:txBody>
      </p:sp>
    </p:spTree>
    <p:extLst>
      <p:ext uri="{BB962C8B-B14F-4D97-AF65-F5344CB8AC3E}">
        <p14:creationId xmlns:p14="http://schemas.microsoft.com/office/powerpoint/2010/main" val="340888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4174371-E8BF-424B-8D43-56AF081C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96" y="2731455"/>
            <a:ext cx="5382736" cy="22926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58BE19-242E-4450-8A3C-9BCD7158A791}"/>
              </a:ext>
            </a:extLst>
          </p:cNvPr>
          <p:cNvSpPr/>
          <p:nvPr/>
        </p:nvSpPr>
        <p:spPr>
          <a:xfrm>
            <a:off x="838200" y="1962823"/>
            <a:ext cx="63899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typedef struct __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{ int flag; }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void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init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*mutex)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// 0 -&gt; lock is available, 1 -&gt; held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	mutex-&gt;flag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7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8 void 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*mutex)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9 	while (mutex-&gt;flag == 1) // TEST the flag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10 		; // spin-wait (do nothing)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11 	mutex-&gt;flag = 1; // now SET it!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12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13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14 void unlock(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*mutex)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15 	mutex-&gt;flag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16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F571D-3E0A-4498-96E7-402F116E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ABED-FEF0-4DCA-A5EA-09882D57F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84"/>
            <a:ext cx="10515600" cy="628326"/>
          </a:xfrm>
        </p:spPr>
        <p:txBody>
          <a:bodyPr/>
          <a:lstStyle/>
          <a:p>
            <a:r>
              <a:rPr lang="en-US" dirty="0"/>
              <a:t>Use a global flag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3749-545B-4AAE-AE25-594F03C925EA}"/>
              </a:ext>
            </a:extLst>
          </p:cNvPr>
          <p:cNvSpPr txBox="1"/>
          <p:nvPr/>
        </p:nvSpPr>
        <p:spPr>
          <a:xfrm>
            <a:off x="7228114" y="1044000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A1C01-71AF-4E3F-8687-066E274AC546}"/>
              </a:ext>
            </a:extLst>
          </p:cNvPr>
          <p:cNvSpPr/>
          <p:nvPr/>
        </p:nvSpPr>
        <p:spPr>
          <a:xfrm>
            <a:off x="8537197" y="1040308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A2CFB436-4694-4C6F-8683-448B814DA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5158" y="1468132"/>
            <a:ext cx="810185" cy="810185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6D911943-7F23-4015-991E-F29AAEE97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8155" y="1427870"/>
            <a:ext cx="810185" cy="81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EF9B-EDCD-46B8-95CA-5BB090A9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120"/>
          </a:xfrm>
        </p:spPr>
        <p:txBody>
          <a:bodyPr>
            <a:normAutofit/>
          </a:bodyPr>
          <a:lstStyle/>
          <a:p>
            <a:r>
              <a:rPr lang="en-US" dirty="0"/>
              <a:t>Solution: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D9C3-39E2-4EA6-BBDB-70EA77BA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841"/>
            <a:ext cx="10515600" cy="5032634"/>
          </a:xfrm>
        </p:spPr>
        <p:txBody>
          <a:bodyPr/>
          <a:lstStyle/>
          <a:p>
            <a:r>
              <a:rPr lang="en-US" dirty="0">
                <a:cs typeface="Calibri Light"/>
              </a:rPr>
              <a:t>We'll talk about actual working solutions in future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9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1D27-A88B-44D9-875C-8B26405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9612-BC67-4BE0-A6B5-CFC4C961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atomic function which is supported by 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50031-52AB-4A4A-97D6-529E6427F39B}"/>
              </a:ext>
            </a:extLst>
          </p:cNvPr>
          <p:cNvSpPr/>
          <p:nvPr/>
        </p:nvSpPr>
        <p:spPr>
          <a:xfrm>
            <a:off x="2198914" y="2808672"/>
            <a:ext cx="84286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int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TestAndSet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(int *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, int new)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int old = *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; // fetch old value at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endParaRPr lang="en-US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	*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= new; // store ’new’ into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old_ptr</a:t>
            </a:r>
            <a:endParaRPr lang="en-US" dirty="0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 	return old; // return the old value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706BF-43F8-43A7-9001-6CF3AF9F3E37}"/>
              </a:ext>
            </a:extLst>
          </p:cNvPr>
          <p:cNvSpPr txBox="1"/>
          <p:nvPr/>
        </p:nvSpPr>
        <p:spPr>
          <a:xfrm>
            <a:off x="3125755" y="4847453"/>
            <a:ext cx="521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Get the old value and set the new value.</a:t>
            </a:r>
          </a:p>
        </p:txBody>
      </p:sp>
    </p:spTree>
    <p:extLst>
      <p:ext uri="{BB962C8B-B14F-4D97-AF65-F5344CB8AC3E}">
        <p14:creationId xmlns:p14="http://schemas.microsoft.com/office/powerpoint/2010/main" val="126907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C1F1-3B6A-4CFE-9001-957DDC32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#3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9032-EBA6-4DA9-96CE-8A1B1904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39CF4-EBEE-4B1D-B866-F1BBA1496108}"/>
              </a:ext>
            </a:extLst>
          </p:cNvPr>
          <p:cNvSpPr/>
          <p:nvPr/>
        </p:nvSpPr>
        <p:spPr>
          <a:xfrm>
            <a:off x="1452464" y="1818142"/>
            <a:ext cx="85779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 typedef struct __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2 	int flag;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3 }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4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5 void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init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*lock)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6 	// 0 indicates that lock is available, 1 that it is held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7 	lock-&gt;flag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8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9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10 void 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*lock)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11 	while 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TestAndSet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(&amp;lock-&gt;flag, 1) == 1)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12 		; // spin-wait (do nothing)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13 }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14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15 void unlock(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lock_t</a:t>
            </a:r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 *lock) {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16 	lock-&gt;flag = 0;</a:t>
            </a:r>
          </a:p>
          <a:p>
            <a:r>
              <a:rPr lang="en-US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17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D348-61FE-40D5-9723-96DC5629FBEF}"/>
              </a:ext>
            </a:extLst>
          </p:cNvPr>
          <p:cNvSpPr txBox="1"/>
          <p:nvPr/>
        </p:nvSpPr>
        <p:spPr>
          <a:xfrm>
            <a:off x="7228114" y="1044000"/>
            <a:ext cx="1160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Correct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D80C-E81C-45CD-8E1D-FA5852D332D4}"/>
              </a:ext>
            </a:extLst>
          </p:cNvPr>
          <p:cNvSpPr/>
          <p:nvPr/>
        </p:nvSpPr>
        <p:spPr>
          <a:xfrm>
            <a:off x="8537197" y="1040308"/>
            <a:ext cx="1794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Performance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6C5CCC87-817A-47CD-A99C-070478548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8155" y="1427870"/>
            <a:ext cx="810185" cy="81018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387DD1F-21D0-45CA-BD94-60AE0B7DF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2695" y="1513148"/>
            <a:ext cx="674914" cy="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06A-7055-4E47-BDFF-E8B4F84E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B18-ECF8-4719-BA7B-B3CE71F1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with park()</a:t>
            </a:r>
          </a:p>
        </p:txBody>
      </p:sp>
    </p:spTree>
    <p:extLst>
      <p:ext uri="{BB962C8B-B14F-4D97-AF65-F5344CB8AC3E}">
        <p14:creationId xmlns:p14="http://schemas.microsoft.com/office/powerpoint/2010/main" val="1545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9EBD-92D0-284E-9B19-FF31400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EEFE-8275-0D41-BBA0-0AEE3FED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Anonymous Pro for Powerline" panose="02060609030202000504" pitchFamily="49" charset="0"/>
              </a:rPr>
              <a:t>Parallel computing with </a:t>
            </a:r>
            <a:r>
              <a:rPr lang="en-US" dirty="0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pthread</a:t>
            </a:r>
            <a:r>
              <a:rPr lang="en-US" dirty="0">
                <a:latin typeface="Anonymous Pro for Powerline" panose="02060609030202000504" pitchFamily="49" charset="0"/>
                <a:ea typeface="Anonymice Powerline" panose="02060609030202000504" pitchFamily="49" charset="0"/>
              </a:rPr>
              <a:t>.</a:t>
            </a:r>
          </a:p>
          <a:p>
            <a:pPr lvl="1"/>
            <a:r>
              <a:rPr lang="en-US" dirty="0">
                <a:latin typeface="Anonymous Pro for Powerline" panose="02060609030202000504" pitchFamily="49" charset="0"/>
                <a:ea typeface="Anonymice Powerline" panose="02060609030202000504" pitchFamily="49" charset="0"/>
              </a:rPr>
              <a:t>(+) Performance improvement</a:t>
            </a:r>
          </a:p>
          <a:p>
            <a:pPr lvl="1"/>
            <a:r>
              <a:rPr lang="en-US" dirty="0">
                <a:latin typeface="Anonymous Pro for Powerline" panose="02060609030202000504" pitchFamily="49" charset="0"/>
                <a:ea typeface="Anonymice Powerline" panose="02060609030202000504" pitchFamily="49" charset="0"/>
              </a:rPr>
              <a:t>(-) Concurrency issues – mutual exclusion</a:t>
            </a:r>
            <a:endParaRPr lang="en-US" dirty="0">
              <a:ea typeface="Anonymous Pro for Powerline" panose="02060609030202000504" pitchFamily="49" charset="0"/>
            </a:endParaRPr>
          </a:p>
          <a:p>
            <a:endParaRPr lang="en-US" dirty="0">
              <a:ea typeface="Anonymous Pro for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0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F6E4-C560-DF4A-9CE9-C07FD038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Anonymous Pro for Powerline" panose="02060609030202000504" pitchFamily="49" charset="0"/>
              </a:rPr>
              <a:t>Intro to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  <a:latin typeface="Anonymous Pro for Powerline" panose="02060609030202000504" pitchFamily="49" charset="0"/>
                <a:ea typeface="Anonymous Pro for Powerline" panose="02060609030202000504" pitchFamily="49" charset="0"/>
              </a:rPr>
              <a:t>pthreads</a:t>
            </a:r>
            <a:endParaRPr lang="en-US" dirty="0">
              <a:latin typeface="Anonymous Pro for Powerline" panose="02060609030202000504" pitchFamily="49" charset="0"/>
              <a:ea typeface="Anonymous Pro for Powerline" panose="020606090302020005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E821-2706-3446-9139-FF972F63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May be provided either as user-level or kernel-level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A POSIX standard (IEEE 1003.1c) API for thread creation and synchronization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API specifies behavior of the thread library, implementation is up to development of the library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Common in UNIX operating systems (Solaris, Linux, Mac OS X; in the kernel)</a:t>
            </a:r>
            <a:endParaRPr lang="en-US" spc="-1" dirty="0"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D50B-26CB-0146-BEC3-9E56D9A3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effort: Java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183B-CC84-7841-9B9C-2E411CD0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Java threads are managed by the JVM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Typically implemented using the threads model provided by underlying OS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Java threads may be created by:</a:t>
            </a:r>
            <a:endParaRPr lang="en-US" sz="3200" spc="-1" dirty="0"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en-US" sz="28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Extending Thread class</a:t>
            </a:r>
            <a:endParaRPr lang="en-US" sz="2800" spc="-1" dirty="0">
              <a:uFill>
                <a:solidFill>
                  <a:srgbClr val="FFFFFF"/>
                </a:solidFill>
              </a:uFill>
            </a:endParaRPr>
          </a:p>
          <a:p>
            <a:pPr lvl="1"/>
            <a:r>
              <a:rPr lang="en-US" sz="2800" spc="-1" dirty="0">
                <a:uFill>
                  <a:solidFill>
                    <a:srgbClr val="FFFFFF"/>
                  </a:solidFill>
                </a:uFill>
                <a:ea typeface="ＭＳ Ｐゴシック"/>
              </a:rPr>
              <a:t>Implementing the Runnable interface</a:t>
            </a:r>
            <a:endParaRPr lang="en-US" sz="2800" spc="-1" dirty="0"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PThreads: </a:t>
            </a:r>
            <a:r>
              <a:rPr lang="en">
                <a:solidFill>
                  <a:srgbClr val="DCB439"/>
                </a:solidFill>
              </a:rPr>
              <a:t>Compiling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To </a:t>
            </a:r>
            <a:r>
              <a:rPr lang="en" b="1">
                <a:solidFill>
                  <a:srgbClr val="999623"/>
                </a:solidFill>
              </a:rPr>
              <a:t>compile</a:t>
            </a:r>
            <a:r>
              <a:rPr lang="en"/>
              <a:t> a program that uses</a:t>
            </a:r>
            <a:r>
              <a:rPr lang="en" b="1">
                <a:solidFill>
                  <a:srgbClr val="002B5B"/>
                </a:solidFill>
              </a:rPr>
              <a:t> </a:t>
            </a:r>
            <a:r>
              <a:rPr lang="en" b="1">
                <a:solidFill>
                  <a:srgbClr val="DCB439"/>
                </a:solidFill>
              </a:rPr>
              <a:t>POSIX Threads</a:t>
            </a:r>
            <a:r>
              <a:rPr lang="en"/>
              <a:t>, we need to include the</a:t>
            </a:r>
            <a:r>
              <a:rPr lang="en">
                <a:solidFill>
                  <a:srgbClr val="DCB439"/>
                </a:solidFill>
              </a:rPr>
              <a:t> </a:t>
            </a:r>
            <a:r>
              <a:rPr lang="en" b="1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pthreads</a:t>
            </a:r>
            <a:r>
              <a:rPr lang="en"/>
              <a:t> header in our source code:</a:t>
            </a:r>
            <a:endParaRPr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4A3651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">
                <a:solidFill>
                  <a:srgbClr val="4A365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&lt;pthreads.h&gt;</a:t>
            </a:r>
            <a:endParaRPr b="1">
              <a:solidFill>
                <a:srgbClr val="5F170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/>
              <a:t>And pass the </a:t>
            </a:r>
            <a:r>
              <a:rPr lang="en" b="1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-pthread</a:t>
            </a:r>
            <a:r>
              <a:rPr lang="en"/>
              <a:t> flag to the compiler:</a:t>
            </a:r>
            <a:endParaRPr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$ gcc -o program program.c -pthread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27053-5974-4DFF-B8EE-FDA5151915C5}"/>
              </a:ext>
            </a:extLst>
          </p:cNvPr>
          <p:cNvSpPr txBox="1"/>
          <p:nvPr/>
        </p:nvSpPr>
        <p:spPr>
          <a:xfrm>
            <a:off x="9218645" y="6438122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Peter </a:t>
            </a:r>
            <a:r>
              <a:rPr lang="en-US" dirty="0" err="1"/>
              <a:t>Bui@ND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PThreads: </a:t>
            </a:r>
            <a:r>
              <a:rPr lang="en">
                <a:solidFill>
                  <a:srgbClr val="DCB439"/>
                </a:solidFill>
              </a:rPr>
              <a:t>Creating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When our program starts, we have one</a:t>
            </a:r>
            <a:r>
              <a:rPr lang="en" b="1" dirty="0">
                <a:solidFill>
                  <a:srgbClr val="002B5B"/>
                </a:solidFill>
              </a:rPr>
              <a:t> </a:t>
            </a:r>
            <a:r>
              <a:rPr lang="en" b="1" dirty="0">
                <a:solidFill>
                  <a:srgbClr val="465510"/>
                </a:solidFill>
              </a:rPr>
              <a:t>main thread</a:t>
            </a:r>
            <a:r>
              <a:rPr lang="en" dirty="0"/>
              <a:t>.  To </a:t>
            </a:r>
            <a:r>
              <a:rPr lang="en" b="1" dirty="0">
                <a:solidFill>
                  <a:srgbClr val="999623"/>
                </a:solidFill>
              </a:rPr>
              <a:t>create</a:t>
            </a:r>
            <a:r>
              <a:rPr lang="en" dirty="0"/>
              <a:t> another one, we can use the </a:t>
            </a:r>
            <a:r>
              <a:rPr lang="en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pthread_create</a:t>
            </a:r>
            <a:r>
              <a:rPr lang="en" dirty="0"/>
              <a:t> function:</a:t>
            </a:r>
            <a:endParaRPr dirty="0"/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(void *arg) {					</a:t>
            </a:r>
            <a:r>
              <a:rPr lang="en" sz="1800" b="1" i="1" dirty="0">
                <a:solidFill>
                  <a:srgbClr val="5AABBC"/>
                </a:solidFill>
                <a:latin typeface="Consolas"/>
                <a:ea typeface="Consolas"/>
                <a:cs typeface="Consolas"/>
                <a:sym typeface="Consolas"/>
              </a:rPr>
              <a:t>// Thread function</a:t>
            </a:r>
            <a:endParaRPr sz="1800" b="1" i="1" dirty="0">
              <a:solidFill>
                <a:srgbClr val="5AAB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err="1">
                <a:latin typeface="Consolas"/>
                <a:ea typeface="Consolas"/>
                <a:cs typeface="Consolas"/>
                <a:sym typeface="Consolas"/>
              </a:rPr>
              <a:t>tid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*((</a:t>
            </a: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b="1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 err="1">
                <a:latin typeface="Consolas"/>
                <a:ea typeface="Consolas"/>
                <a:cs typeface="Consolas"/>
                <a:sym typeface="Consolas"/>
              </a:rPr>
              <a:t>arg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latin typeface="Consolas"/>
                <a:ea typeface="Consolas"/>
                <a:cs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"thread %d\n"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tid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 b="1" dirty="0">
                <a:solidFill>
                  <a:srgbClr val="DCB43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pthread_t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	thread;					</a:t>
            </a:r>
            <a:r>
              <a:rPr lang="en" sz="1800" b="1" i="1" dirty="0">
                <a:solidFill>
                  <a:srgbClr val="5AABBC"/>
                </a:solidFill>
                <a:latin typeface="Consolas"/>
                <a:ea typeface="Consolas"/>
                <a:cs typeface="Consolas"/>
                <a:sym typeface="Consolas"/>
              </a:rPr>
              <a:t>// Thread structure</a:t>
            </a:r>
            <a:endParaRPr sz="1800" b="1" i="1" dirty="0">
              <a:solidFill>
                <a:srgbClr val="5AAB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800" b="1" dirty="0">
                <a:latin typeface="Consolas"/>
                <a:ea typeface="Consolas"/>
                <a:cs typeface="Consolas"/>
              </a:rPr>
              <a:t>int </a:t>
            </a:r>
            <a:r>
              <a:rPr lang="en" sz="1800" b="1" dirty="0" err="1">
                <a:latin typeface="Consolas"/>
                <a:ea typeface="Consolas"/>
                <a:cs typeface="Consolas"/>
              </a:rPr>
              <a:t>i</a:t>
            </a:r>
            <a:r>
              <a:rPr lang="en" sz="1800" b="1" dirty="0">
                <a:latin typeface="Consolas"/>
                <a:ea typeface="Consolas"/>
                <a:cs typeface="Consolas"/>
              </a:rPr>
              <a:t> = 7;</a:t>
            </a:r>
          </a:p>
          <a:p>
            <a:pPr marL="0" indent="0">
              <a:buNone/>
            </a:pPr>
            <a:r>
              <a:rPr lang="en" sz="1800" b="1" dirty="0" err="1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pthread_create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(&amp;thread, </a:t>
            </a:r>
            <a:r>
              <a:rPr lang="en" sz="18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 sz="1800" b="1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); 	</a:t>
            </a:r>
            <a:r>
              <a:rPr lang="en" sz="1800" b="1" i="1" dirty="0">
                <a:solidFill>
                  <a:srgbClr val="5AABBC"/>
                </a:solidFill>
                <a:latin typeface="Consolas"/>
                <a:ea typeface="Consolas"/>
                <a:cs typeface="Consolas"/>
                <a:sym typeface="Consolas"/>
              </a:rPr>
              <a:t>// Create thread</a:t>
            </a:r>
            <a:endParaRPr sz="1800" b="1" i="1" dirty="0">
              <a:solidFill>
                <a:srgbClr val="5AABB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9D61-CDF3-4F8E-9721-301BE949BE1E}"/>
              </a:ext>
            </a:extLst>
          </p:cNvPr>
          <p:cNvSpPr txBox="1"/>
          <p:nvPr/>
        </p:nvSpPr>
        <p:spPr>
          <a:xfrm>
            <a:off x="9218645" y="6438122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Peter </a:t>
            </a:r>
            <a:r>
              <a:rPr lang="en-US" dirty="0" err="1"/>
              <a:t>Bui@ND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42272-23DC-4F3C-BBD6-E036BE7FA943}"/>
              </a:ext>
            </a:extLst>
          </p:cNvPr>
          <p:cNvSpPr txBox="1"/>
          <p:nvPr/>
        </p:nvSpPr>
        <p:spPr>
          <a:xfrm>
            <a:off x="4310743" y="5008593"/>
            <a:ext cx="468396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if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 needs more input arguments?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PThreads: </a:t>
            </a:r>
            <a:r>
              <a:rPr lang="en">
                <a:solidFill>
                  <a:srgbClr val="DCB439"/>
                </a:solidFill>
              </a:rPr>
              <a:t>Waiting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</a:t>
            </a:r>
            <a:r>
              <a:rPr lang="en" b="1" dirty="0">
                <a:solidFill>
                  <a:srgbClr val="999623"/>
                </a:solidFill>
              </a:rPr>
              <a:t>wait</a:t>
            </a:r>
            <a:r>
              <a:rPr lang="en" dirty="0"/>
              <a:t> for a thread to complete, we can use the </a:t>
            </a:r>
            <a:r>
              <a:rPr lang="en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pthread_wait </a:t>
            </a:r>
            <a:r>
              <a:rPr lang="en" dirty="0"/>
              <a:t>function:</a:t>
            </a:r>
            <a:endParaRPr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   int*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pthread_join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(thread, (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**)&amp;result);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457200"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400" dirty="0"/>
              <a:t>A thread can return a value either by doing </a:t>
            </a:r>
            <a:r>
              <a:rPr lang="en" sz="2400" b="1" dirty="0">
                <a:solidFill>
                  <a:srgbClr val="DCB43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 dirty="0"/>
              <a:t> or 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pthread_exit</a:t>
            </a:r>
            <a:r>
              <a:rPr lang="en" sz="2400" dirty="0"/>
              <a:t>: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	</a:t>
            </a:r>
            <a:r>
              <a:rPr lang="en" sz="2400" b="1" dirty="0">
                <a:solidFill>
                  <a:srgbClr val="002B5B"/>
                </a:solidFill>
                <a:latin typeface="Consolas"/>
                <a:ea typeface="Consolas"/>
                <a:cs typeface="Consolas"/>
                <a:sym typeface="Consolas"/>
              </a:rPr>
              <a:t>pthread_exit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A557F-4582-4DFD-BAC3-4E7690C4008F}"/>
              </a:ext>
            </a:extLst>
          </p:cNvPr>
          <p:cNvSpPr txBox="1"/>
          <p:nvPr/>
        </p:nvSpPr>
        <p:spPr>
          <a:xfrm>
            <a:off x="9218645" y="6438122"/>
            <a:ext cx="289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Peter </a:t>
            </a:r>
            <a:r>
              <a:rPr lang="en-US" dirty="0" err="1"/>
              <a:t>Bui@ND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5A7169-15BF-47DF-8496-148E2D0DD6C1}"/>
                  </a:ext>
                </a:extLst>
              </p14:cNvPr>
              <p14:cNvContentPartPr/>
              <p14:nvPr/>
            </p14:nvContentPartPr>
            <p14:xfrm>
              <a:off x="4840758" y="3675798"/>
              <a:ext cx="2979720" cy="7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5A7169-15BF-47DF-8496-148E2D0DD6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4758" y="3640158"/>
                <a:ext cx="3051360" cy="80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CF1D-D8FF-45A3-8FA2-2CD44E60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Let's use </a:t>
            </a:r>
            <a:r>
              <a:rPr lang="en-US" dirty="0" err="1">
                <a:cs typeface="Calibri Light"/>
              </a:rPr>
              <a:t>pthreads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8EC2-C8C4-4CA8-BC92-1410695E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Look at the </a:t>
            </a:r>
            <a:r>
              <a:rPr lang="en-US" dirty="0" err="1">
                <a:cs typeface="Calibri"/>
              </a:rPr>
              <a:t>threadSpeedTest</a:t>
            </a:r>
            <a:r>
              <a:rPr lang="en-US" dirty="0">
                <a:cs typeface="Calibri"/>
              </a:rPr>
              <a:t> code, play just a bit with adjusting the size</a:t>
            </a:r>
          </a:p>
          <a:p>
            <a:r>
              <a:rPr lang="en-US" dirty="0">
                <a:cs typeface="Calibri"/>
              </a:rPr>
              <a:t>Then modify it so it makes more threads according to the THREAD_COUNT variable.  BTW if you finish early you can also make the fork section respect that variable.</a:t>
            </a:r>
          </a:p>
        </p:txBody>
      </p:sp>
    </p:spTree>
    <p:extLst>
      <p:ext uri="{BB962C8B-B14F-4D97-AF65-F5344CB8AC3E}">
        <p14:creationId xmlns:p14="http://schemas.microsoft.com/office/powerpoint/2010/main" val="408720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4C51-5DC4-473C-AE6E-A18212AB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illustration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B1C0-2497-4D5E-BEBE-4C38D5D1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188"/>
            <a:ext cx="10515600" cy="507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dirty="0">
                <a:solidFill>
                  <a:srgbClr val="0070C0"/>
                </a:solidFill>
              </a:rPr>
              <a:t>volatile</a:t>
            </a:r>
            <a:r>
              <a:rPr lang="en-US" dirty="0"/>
              <a:t> means the variable may change.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7041A-96AA-40B1-90FB-408546EB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544"/>
            <a:ext cx="7644838" cy="44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9977"/>
      </p:ext>
    </p:extLst>
  </p:cSld>
  <p:clrMapOvr>
    <a:masterClrMapping/>
  </p:clrMapOvr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4987</TotalTime>
  <Words>521</Words>
  <Application>Microsoft Office PowerPoint</Application>
  <PresentationFormat>Widescreen</PresentationFormat>
  <Paragraphs>144</Paragraphs>
  <Slides>18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Anonymous Pro for Powerline</vt:lpstr>
      <vt:lpstr>ＭＳ Ｐゴシック</vt:lpstr>
      <vt:lpstr>Anonymice Powerline</vt:lpstr>
      <vt:lpstr>Arial</vt:lpstr>
      <vt:lpstr>Calibri</vt:lpstr>
      <vt:lpstr>Calibri Light</vt:lpstr>
      <vt:lpstr>Consolas</vt:lpstr>
      <vt:lpstr>DejaVu Sans</vt:lpstr>
      <vt:lpstr>Wingdings</vt:lpstr>
      <vt:lpstr>rose_themed</vt:lpstr>
      <vt:lpstr>CSSE 332 Thread (II.)</vt:lpstr>
      <vt:lpstr>Agenda</vt:lpstr>
      <vt:lpstr>Intro to pthreads</vt:lpstr>
      <vt:lpstr>Similar effort: Java threads</vt:lpstr>
      <vt:lpstr>PThreads: Compiling</vt:lpstr>
      <vt:lpstr>PThreads: Creating</vt:lpstr>
      <vt:lpstr>PThreads: Waiting</vt:lpstr>
      <vt:lpstr>Let's use pthreads</vt:lpstr>
      <vt:lpstr>Problem illustration with example</vt:lpstr>
      <vt:lpstr>Problem illustration with example (cont.)</vt:lpstr>
      <vt:lpstr>Problem investigation</vt:lpstr>
      <vt:lpstr>Solution: The Wish For Atomicity</vt:lpstr>
      <vt:lpstr>Approach #1</vt:lpstr>
      <vt:lpstr>Approach #2</vt:lpstr>
      <vt:lpstr>Solution: Mutual exclusion</vt:lpstr>
      <vt:lpstr>Approach #3</vt:lpstr>
      <vt:lpstr>Approach #3 (cont.)</vt:lpstr>
      <vt:lpstr>Approach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61</cp:revision>
  <cp:lastPrinted>2018-08-28T17:03:11Z</cp:lastPrinted>
  <dcterms:created xsi:type="dcterms:W3CDTF">2018-07-09T21:38:51Z</dcterms:created>
  <dcterms:modified xsi:type="dcterms:W3CDTF">2018-12-13T18:44:23Z</dcterms:modified>
</cp:coreProperties>
</file>