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handoutMasterIdLst>
    <p:handoutMasterId r:id="rId15"/>
  </p:handoutMasterIdLst>
  <p:sldIdLst>
    <p:sldId id="256" r:id="rId2"/>
    <p:sldId id="280" r:id="rId3"/>
    <p:sldId id="287" r:id="rId4"/>
    <p:sldId id="288" r:id="rId5"/>
    <p:sldId id="281" r:id="rId6"/>
    <p:sldId id="283" r:id="rId7"/>
    <p:sldId id="284" r:id="rId8"/>
    <p:sldId id="282" r:id="rId9"/>
    <p:sldId id="285" r:id="rId10"/>
    <p:sldId id="286" r:id="rId11"/>
    <p:sldId id="289"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1F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93"/>
    <p:restoredTop sz="94674"/>
  </p:normalViewPr>
  <p:slideViewPr>
    <p:cSldViewPr snapToGrid="0" snapToObjects="1">
      <p:cViewPr varScale="1">
        <p:scale>
          <a:sx n="122" d="100"/>
          <a:sy n="122" d="100"/>
        </p:scale>
        <p:origin x="216"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Lixing" userId="d86a4794-d57c-4f6d-acee-3349d9d3edfc" providerId="ADAL" clId="{560DAE8F-EC11-0B4B-88CC-7E2C494E737F}"/>
  </pc:docChgLst>
  <pc:docChgLst>
    <pc:chgData name="Song, Lixing" userId="d86a4794-d57c-4f6d-acee-3349d9d3edfc" providerId="ADAL" clId="{6A3B845D-E244-4846-AE4A-F6991B6B8D28}"/>
    <pc:docChg chg="undo custSel addSld delSld modSld sldOrd">
      <pc:chgData name="Song, Lixing" userId="d86a4794-d57c-4f6d-acee-3349d9d3edfc" providerId="ADAL" clId="{6A3B845D-E244-4846-AE4A-F6991B6B8D28}" dt="2019-01-18T01:39:06.355" v="1238" actId="2711"/>
      <pc:docMkLst>
        <pc:docMk/>
      </pc:docMkLst>
      <pc:sldChg chg="modSp">
        <pc:chgData name="Song, Lixing" userId="d86a4794-d57c-4f6d-acee-3349d9d3edfc" providerId="ADAL" clId="{6A3B845D-E244-4846-AE4A-F6991B6B8D28}" dt="2019-01-18T00:19:39.322" v="8" actId="20577"/>
        <pc:sldMkLst>
          <pc:docMk/>
          <pc:sldMk cId="25011158" sldId="256"/>
        </pc:sldMkLst>
        <pc:spChg chg="mod">
          <ac:chgData name="Song, Lixing" userId="d86a4794-d57c-4f6d-acee-3349d9d3edfc" providerId="ADAL" clId="{6A3B845D-E244-4846-AE4A-F6991B6B8D28}" dt="2019-01-18T00:19:39.322" v="8" actId="20577"/>
          <ac:spMkLst>
            <pc:docMk/>
            <pc:sldMk cId="25011158" sldId="256"/>
            <ac:spMk id="2" creationId="{6DDA001A-43E3-1449-893B-948F2BFF68B6}"/>
          </ac:spMkLst>
        </pc:spChg>
      </pc:sldChg>
      <pc:sldChg chg="addSp delSp modSp">
        <pc:chgData name="Song, Lixing" userId="d86a4794-d57c-4f6d-acee-3349d9d3edfc" providerId="ADAL" clId="{6A3B845D-E244-4846-AE4A-F6991B6B8D28}" dt="2019-01-18T01:15:51.665" v="703"/>
        <pc:sldMkLst>
          <pc:docMk/>
          <pc:sldMk cId="3602679756" sldId="280"/>
        </pc:sldMkLst>
        <pc:spChg chg="mod">
          <ac:chgData name="Song, Lixing" userId="d86a4794-d57c-4f6d-acee-3349d9d3edfc" providerId="ADAL" clId="{6A3B845D-E244-4846-AE4A-F6991B6B8D28}" dt="2019-01-18T01:15:42.339" v="701" actId="20577"/>
          <ac:spMkLst>
            <pc:docMk/>
            <pc:sldMk cId="3602679756" sldId="280"/>
            <ac:spMk id="2" creationId="{EF70BDB5-D3AF-4C65-82F3-8A1159174EA0}"/>
          </ac:spMkLst>
        </pc:spChg>
        <pc:spChg chg="add del">
          <ac:chgData name="Song, Lixing" userId="d86a4794-d57c-4f6d-acee-3349d9d3edfc" providerId="ADAL" clId="{6A3B845D-E244-4846-AE4A-F6991B6B8D28}" dt="2019-01-18T01:15:51.665" v="703"/>
          <ac:spMkLst>
            <pc:docMk/>
            <pc:sldMk cId="3602679756" sldId="280"/>
            <ac:spMk id="3" creationId="{23F7D182-02FB-43D3-B17F-FA4192D91691}"/>
          </ac:spMkLst>
        </pc:spChg>
      </pc:sldChg>
      <pc:sldChg chg="modSp add">
        <pc:chgData name="Song, Lixing" userId="d86a4794-d57c-4f6d-acee-3349d9d3edfc" providerId="ADAL" clId="{6A3B845D-E244-4846-AE4A-F6991B6B8D28}" dt="2019-01-18T00:40:21.242" v="386" actId="20577"/>
        <pc:sldMkLst>
          <pc:docMk/>
          <pc:sldMk cId="453489142" sldId="281"/>
        </pc:sldMkLst>
        <pc:spChg chg="mod">
          <ac:chgData name="Song, Lixing" userId="d86a4794-d57c-4f6d-acee-3349d9d3edfc" providerId="ADAL" clId="{6A3B845D-E244-4846-AE4A-F6991B6B8D28}" dt="2019-01-18T00:26:25.144" v="164" actId="20577"/>
          <ac:spMkLst>
            <pc:docMk/>
            <pc:sldMk cId="453489142" sldId="281"/>
            <ac:spMk id="2" creationId="{522E3CC6-60CD-4D41-8EAB-85156BDA77CC}"/>
          </ac:spMkLst>
        </pc:spChg>
        <pc:spChg chg="mod">
          <ac:chgData name="Song, Lixing" userId="d86a4794-d57c-4f6d-acee-3349d9d3edfc" providerId="ADAL" clId="{6A3B845D-E244-4846-AE4A-F6991B6B8D28}" dt="2019-01-18T00:40:21.242" v="386" actId="20577"/>
          <ac:spMkLst>
            <pc:docMk/>
            <pc:sldMk cId="453489142" sldId="281"/>
            <ac:spMk id="3" creationId="{7C3436EC-7133-42B7-98B2-7531A899A5A8}"/>
          </ac:spMkLst>
        </pc:spChg>
      </pc:sldChg>
      <pc:sldChg chg="addSp delSp modSp add modAnim">
        <pc:chgData name="Song, Lixing" userId="d86a4794-d57c-4f6d-acee-3349d9d3edfc" providerId="ADAL" clId="{6A3B845D-E244-4846-AE4A-F6991B6B8D28}" dt="2019-01-18T00:42:03.460" v="400"/>
        <pc:sldMkLst>
          <pc:docMk/>
          <pc:sldMk cId="501990658" sldId="282"/>
        </pc:sldMkLst>
        <pc:spChg chg="mod">
          <ac:chgData name="Song, Lixing" userId="d86a4794-d57c-4f6d-acee-3349d9d3edfc" providerId="ADAL" clId="{6A3B845D-E244-4846-AE4A-F6991B6B8D28}" dt="2019-01-18T00:29:51.946" v="225" actId="20577"/>
          <ac:spMkLst>
            <pc:docMk/>
            <pc:sldMk cId="501990658" sldId="282"/>
            <ac:spMk id="2" creationId="{2566D710-3915-4165-84CB-6A646605087E}"/>
          </ac:spMkLst>
        </pc:spChg>
        <pc:spChg chg="del mod">
          <ac:chgData name="Song, Lixing" userId="d86a4794-d57c-4f6d-acee-3349d9d3edfc" providerId="ADAL" clId="{6A3B845D-E244-4846-AE4A-F6991B6B8D28}" dt="2019-01-18T00:34:33.388" v="292" actId="478"/>
          <ac:spMkLst>
            <pc:docMk/>
            <pc:sldMk cId="501990658" sldId="282"/>
            <ac:spMk id="3" creationId="{3785DFC3-98A4-4C81-8B31-25907E4FE1AA}"/>
          </ac:spMkLst>
        </pc:spChg>
        <pc:spChg chg="add del">
          <ac:chgData name="Song, Lixing" userId="d86a4794-d57c-4f6d-acee-3349d9d3edfc" providerId="ADAL" clId="{6A3B845D-E244-4846-AE4A-F6991B6B8D28}" dt="2019-01-18T00:30:01.365" v="231"/>
          <ac:spMkLst>
            <pc:docMk/>
            <pc:sldMk cId="501990658" sldId="282"/>
            <ac:spMk id="4" creationId="{9498BD36-F6D2-49E5-8736-B85BBCBCA6E0}"/>
          </ac:spMkLst>
        </pc:spChg>
        <pc:spChg chg="add mod">
          <ac:chgData name="Song, Lixing" userId="d86a4794-d57c-4f6d-acee-3349d9d3edfc" providerId="ADAL" clId="{6A3B845D-E244-4846-AE4A-F6991B6B8D28}" dt="2019-01-18T00:35:42.657" v="310" actId="14100"/>
          <ac:spMkLst>
            <pc:docMk/>
            <pc:sldMk cId="501990658" sldId="282"/>
            <ac:spMk id="5" creationId="{C54BCCAD-72EA-42BB-909E-F46357E8555C}"/>
          </ac:spMkLst>
        </pc:spChg>
        <pc:spChg chg="add del">
          <ac:chgData name="Song, Lixing" userId="d86a4794-d57c-4f6d-acee-3349d9d3edfc" providerId="ADAL" clId="{6A3B845D-E244-4846-AE4A-F6991B6B8D28}" dt="2019-01-18T00:31:21.800" v="247"/>
          <ac:spMkLst>
            <pc:docMk/>
            <pc:sldMk cId="501990658" sldId="282"/>
            <ac:spMk id="6" creationId="{5D8A0F44-B065-46C5-9B5F-5CAD7D986C90}"/>
          </ac:spMkLst>
        </pc:spChg>
        <pc:spChg chg="add del">
          <ac:chgData name="Song, Lixing" userId="d86a4794-d57c-4f6d-acee-3349d9d3edfc" providerId="ADAL" clId="{6A3B845D-E244-4846-AE4A-F6991B6B8D28}" dt="2019-01-18T00:31:43.470" v="261"/>
          <ac:spMkLst>
            <pc:docMk/>
            <pc:sldMk cId="501990658" sldId="282"/>
            <ac:spMk id="7" creationId="{CCB3C42A-D4AD-4F65-A8E3-B08C3FF17196}"/>
          </ac:spMkLst>
        </pc:spChg>
        <pc:spChg chg="add mod">
          <ac:chgData name="Song, Lixing" userId="d86a4794-d57c-4f6d-acee-3349d9d3edfc" providerId="ADAL" clId="{6A3B845D-E244-4846-AE4A-F6991B6B8D28}" dt="2019-01-18T00:35:31.112" v="307" actId="14100"/>
          <ac:spMkLst>
            <pc:docMk/>
            <pc:sldMk cId="501990658" sldId="282"/>
            <ac:spMk id="8" creationId="{D6140733-4154-4A63-B25A-B7A4D7BC0048}"/>
          </ac:spMkLst>
        </pc:spChg>
        <pc:spChg chg="add del">
          <ac:chgData name="Song, Lixing" userId="d86a4794-d57c-4f6d-acee-3349d9d3edfc" providerId="ADAL" clId="{6A3B845D-E244-4846-AE4A-F6991B6B8D28}" dt="2019-01-18T00:32:46.023" v="276"/>
          <ac:spMkLst>
            <pc:docMk/>
            <pc:sldMk cId="501990658" sldId="282"/>
            <ac:spMk id="9" creationId="{BC20A2E2-6C03-4472-AEFC-6F91915DA3F9}"/>
          </ac:spMkLst>
        </pc:spChg>
        <pc:spChg chg="add mod">
          <ac:chgData name="Song, Lixing" userId="d86a4794-d57c-4f6d-acee-3349d9d3edfc" providerId="ADAL" clId="{6A3B845D-E244-4846-AE4A-F6991B6B8D28}" dt="2019-01-18T00:35:36.408" v="308" actId="14100"/>
          <ac:spMkLst>
            <pc:docMk/>
            <pc:sldMk cId="501990658" sldId="282"/>
            <ac:spMk id="10" creationId="{396A8D1D-EA13-4307-874F-ECD11B2A5157}"/>
          </ac:spMkLst>
        </pc:spChg>
        <pc:spChg chg="add del">
          <ac:chgData name="Song, Lixing" userId="d86a4794-d57c-4f6d-acee-3349d9d3edfc" providerId="ADAL" clId="{6A3B845D-E244-4846-AE4A-F6991B6B8D28}" dt="2019-01-18T00:34:55.203" v="298"/>
          <ac:spMkLst>
            <pc:docMk/>
            <pc:sldMk cId="501990658" sldId="282"/>
            <ac:spMk id="11" creationId="{BE3DB7D0-A04B-4EFB-99DD-A30A38AAD9FC}"/>
          </ac:spMkLst>
        </pc:spChg>
        <pc:spChg chg="add mod">
          <ac:chgData name="Song, Lixing" userId="d86a4794-d57c-4f6d-acee-3349d9d3edfc" providerId="ADAL" clId="{6A3B845D-E244-4846-AE4A-F6991B6B8D28}" dt="2019-01-18T00:41:36.318" v="399" actId="20577"/>
          <ac:spMkLst>
            <pc:docMk/>
            <pc:sldMk cId="501990658" sldId="282"/>
            <ac:spMk id="12" creationId="{2A3D6CE4-DE20-44DA-91E1-03009A7B8D22}"/>
          </ac:spMkLst>
        </pc:spChg>
        <pc:spChg chg="add del">
          <ac:chgData name="Song, Lixing" userId="d86a4794-d57c-4f6d-acee-3349d9d3edfc" providerId="ADAL" clId="{6A3B845D-E244-4846-AE4A-F6991B6B8D28}" dt="2019-01-18T00:36:15.463" v="313"/>
          <ac:spMkLst>
            <pc:docMk/>
            <pc:sldMk cId="501990658" sldId="282"/>
            <ac:spMk id="13" creationId="{BFD7E387-6E0D-4D36-B8B6-AC2B1CD6E47C}"/>
          </ac:spMkLst>
        </pc:spChg>
        <pc:spChg chg="add del">
          <ac:chgData name="Song, Lixing" userId="d86a4794-d57c-4f6d-acee-3349d9d3edfc" providerId="ADAL" clId="{6A3B845D-E244-4846-AE4A-F6991B6B8D28}" dt="2019-01-18T00:36:22.327" v="317"/>
          <ac:spMkLst>
            <pc:docMk/>
            <pc:sldMk cId="501990658" sldId="282"/>
            <ac:spMk id="14" creationId="{36A3A46B-2DB9-4A13-BB21-5282775DB731}"/>
          </ac:spMkLst>
        </pc:spChg>
        <pc:spChg chg="add mod">
          <ac:chgData name="Song, Lixing" userId="d86a4794-d57c-4f6d-acee-3349d9d3edfc" providerId="ADAL" clId="{6A3B845D-E244-4846-AE4A-F6991B6B8D28}" dt="2019-01-18T00:41:33.084" v="397" actId="20577"/>
          <ac:spMkLst>
            <pc:docMk/>
            <pc:sldMk cId="501990658" sldId="282"/>
            <ac:spMk id="15" creationId="{B26DD3A6-3EBA-4928-A37C-21F09517B2C2}"/>
          </ac:spMkLst>
        </pc:spChg>
      </pc:sldChg>
      <pc:sldChg chg="modSp add">
        <pc:chgData name="Song, Lixing" userId="d86a4794-d57c-4f6d-acee-3349d9d3edfc" providerId="ADAL" clId="{6A3B845D-E244-4846-AE4A-F6991B6B8D28}" dt="2019-01-18T00:38:55.507" v="367" actId="27636"/>
        <pc:sldMkLst>
          <pc:docMk/>
          <pc:sldMk cId="3017491920" sldId="283"/>
        </pc:sldMkLst>
        <pc:spChg chg="mod">
          <ac:chgData name="Song, Lixing" userId="d86a4794-d57c-4f6d-acee-3349d9d3edfc" providerId="ADAL" clId="{6A3B845D-E244-4846-AE4A-F6991B6B8D28}" dt="2019-01-18T00:38:42.760" v="363" actId="20577"/>
          <ac:spMkLst>
            <pc:docMk/>
            <pc:sldMk cId="3017491920" sldId="283"/>
            <ac:spMk id="2" creationId="{AF070EED-3529-467D-8D1A-BF8A8A1AA9E4}"/>
          </ac:spMkLst>
        </pc:spChg>
        <pc:spChg chg="mod">
          <ac:chgData name="Song, Lixing" userId="d86a4794-d57c-4f6d-acee-3349d9d3edfc" providerId="ADAL" clId="{6A3B845D-E244-4846-AE4A-F6991B6B8D28}" dt="2019-01-18T00:38:55.507" v="367" actId="27636"/>
          <ac:spMkLst>
            <pc:docMk/>
            <pc:sldMk cId="3017491920" sldId="283"/>
            <ac:spMk id="3" creationId="{86DBB2A9-6613-44A7-BFA2-14CC3BF41481}"/>
          </ac:spMkLst>
        </pc:spChg>
      </pc:sldChg>
      <pc:sldChg chg="addSp delSp modSp add ord modAnim">
        <pc:chgData name="Song, Lixing" userId="d86a4794-d57c-4f6d-acee-3349d9d3edfc" providerId="ADAL" clId="{6A3B845D-E244-4846-AE4A-F6991B6B8D28}" dt="2019-01-18T00:58:26.617" v="598" actId="14100"/>
        <pc:sldMkLst>
          <pc:docMk/>
          <pc:sldMk cId="4181245738" sldId="284"/>
        </pc:sldMkLst>
        <pc:spChg chg="mod">
          <ac:chgData name="Song, Lixing" userId="d86a4794-d57c-4f6d-acee-3349d9d3edfc" providerId="ADAL" clId="{6A3B845D-E244-4846-AE4A-F6991B6B8D28}" dt="2019-01-18T00:50:09.753" v="515" actId="20577"/>
          <ac:spMkLst>
            <pc:docMk/>
            <pc:sldMk cId="4181245738" sldId="284"/>
            <ac:spMk id="2" creationId="{19A6C42A-7B22-445A-B2BD-85DDA780243D}"/>
          </ac:spMkLst>
        </pc:spChg>
        <pc:spChg chg="del mod">
          <ac:chgData name="Song, Lixing" userId="d86a4794-d57c-4f6d-acee-3349d9d3edfc" providerId="ADAL" clId="{6A3B845D-E244-4846-AE4A-F6991B6B8D28}" dt="2019-01-18T00:54:09.018" v="543" actId="478"/>
          <ac:spMkLst>
            <pc:docMk/>
            <pc:sldMk cId="4181245738" sldId="284"/>
            <ac:spMk id="3" creationId="{3465CCBD-C905-4C12-9C45-0300FA71FCDE}"/>
          </ac:spMkLst>
        </pc:spChg>
        <pc:spChg chg="add mod">
          <ac:chgData name="Song, Lixing" userId="d86a4794-d57c-4f6d-acee-3349d9d3edfc" providerId="ADAL" clId="{6A3B845D-E244-4846-AE4A-F6991B6B8D28}" dt="2019-01-18T00:54:09.018" v="543" actId="478"/>
          <ac:spMkLst>
            <pc:docMk/>
            <pc:sldMk cId="4181245738" sldId="284"/>
            <ac:spMk id="5" creationId="{18CF6401-E03D-4D46-BE5F-0027BF75F012}"/>
          </ac:spMkLst>
        </pc:spChg>
        <pc:spChg chg="add del mod">
          <ac:chgData name="Song, Lixing" userId="d86a4794-d57c-4f6d-acee-3349d9d3edfc" providerId="ADAL" clId="{6A3B845D-E244-4846-AE4A-F6991B6B8D28}" dt="2019-01-18T00:56:45.170" v="581" actId="478"/>
          <ac:spMkLst>
            <pc:docMk/>
            <pc:sldMk cId="4181245738" sldId="284"/>
            <ac:spMk id="6" creationId="{D067658E-316E-487B-8F88-8869ED9C581F}"/>
          </ac:spMkLst>
        </pc:spChg>
        <pc:spChg chg="add del mod">
          <ac:chgData name="Song, Lixing" userId="d86a4794-d57c-4f6d-acee-3349d9d3edfc" providerId="ADAL" clId="{6A3B845D-E244-4846-AE4A-F6991B6B8D28}" dt="2019-01-18T00:58:10.886" v="590" actId="478"/>
          <ac:spMkLst>
            <pc:docMk/>
            <pc:sldMk cId="4181245738" sldId="284"/>
            <ac:spMk id="7" creationId="{235E03BE-D2FB-4F36-BE2B-F53B9CC91E26}"/>
          </ac:spMkLst>
        </pc:spChg>
        <pc:spChg chg="add mod">
          <ac:chgData name="Song, Lixing" userId="d86a4794-d57c-4f6d-acee-3349d9d3edfc" providerId="ADAL" clId="{6A3B845D-E244-4846-AE4A-F6991B6B8D28}" dt="2019-01-18T00:58:26.617" v="598" actId="14100"/>
          <ac:spMkLst>
            <pc:docMk/>
            <pc:sldMk cId="4181245738" sldId="284"/>
            <ac:spMk id="8" creationId="{C4B8A56C-B8FC-438E-BB59-8EE6D4553E7E}"/>
          </ac:spMkLst>
        </pc:spChg>
      </pc:sldChg>
      <pc:sldChg chg="modSp add">
        <pc:chgData name="Song, Lixing" userId="d86a4794-d57c-4f6d-acee-3349d9d3edfc" providerId="ADAL" clId="{6A3B845D-E244-4846-AE4A-F6991B6B8D28}" dt="2019-01-18T01:10:19.073" v="684" actId="27636"/>
        <pc:sldMkLst>
          <pc:docMk/>
          <pc:sldMk cId="270013658" sldId="285"/>
        </pc:sldMkLst>
        <pc:spChg chg="mod">
          <ac:chgData name="Song, Lixing" userId="d86a4794-d57c-4f6d-acee-3349d9d3edfc" providerId="ADAL" clId="{6A3B845D-E244-4846-AE4A-F6991B6B8D28}" dt="2019-01-18T01:07:11.545" v="614" actId="20577"/>
          <ac:spMkLst>
            <pc:docMk/>
            <pc:sldMk cId="270013658" sldId="285"/>
            <ac:spMk id="2" creationId="{5C186E8C-6252-4308-BC0C-BFFF97342DFF}"/>
          </ac:spMkLst>
        </pc:spChg>
        <pc:spChg chg="mod">
          <ac:chgData name="Song, Lixing" userId="d86a4794-d57c-4f6d-acee-3349d9d3edfc" providerId="ADAL" clId="{6A3B845D-E244-4846-AE4A-F6991B6B8D28}" dt="2019-01-18T01:10:19.073" v="684" actId="27636"/>
          <ac:spMkLst>
            <pc:docMk/>
            <pc:sldMk cId="270013658" sldId="285"/>
            <ac:spMk id="3" creationId="{EBBA1190-4FC1-46FE-8F41-8372DD37F82F}"/>
          </ac:spMkLst>
        </pc:spChg>
      </pc:sldChg>
      <pc:sldChg chg="modSp add modAnim">
        <pc:chgData name="Song, Lixing" userId="d86a4794-d57c-4f6d-acee-3349d9d3edfc" providerId="ADAL" clId="{6A3B845D-E244-4846-AE4A-F6991B6B8D28}" dt="2019-01-18T01:23:34.446" v="1105"/>
        <pc:sldMkLst>
          <pc:docMk/>
          <pc:sldMk cId="2462604284" sldId="286"/>
        </pc:sldMkLst>
        <pc:spChg chg="mod">
          <ac:chgData name="Song, Lixing" userId="d86a4794-d57c-4f6d-acee-3349d9d3edfc" providerId="ADAL" clId="{6A3B845D-E244-4846-AE4A-F6991B6B8D28}" dt="2019-01-18T01:21:49.125" v="1090" actId="20577"/>
          <ac:spMkLst>
            <pc:docMk/>
            <pc:sldMk cId="2462604284" sldId="286"/>
            <ac:spMk id="2" creationId="{07906AF5-E987-4656-9369-D5C43677E13C}"/>
          </ac:spMkLst>
        </pc:spChg>
        <pc:spChg chg="mod">
          <ac:chgData name="Song, Lixing" userId="d86a4794-d57c-4f6d-acee-3349d9d3edfc" providerId="ADAL" clId="{6A3B845D-E244-4846-AE4A-F6991B6B8D28}" dt="2019-01-18T01:23:19.657" v="1104" actId="2711"/>
          <ac:spMkLst>
            <pc:docMk/>
            <pc:sldMk cId="2462604284" sldId="286"/>
            <ac:spMk id="3" creationId="{BAD43DF4-92EF-4675-9954-E65203EFD054}"/>
          </ac:spMkLst>
        </pc:spChg>
      </pc:sldChg>
      <pc:sldChg chg="addSp delSp modSp add">
        <pc:chgData name="Song, Lixing" userId="d86a4794-d57c-4f6d-acee-3349d9d3edfc" providerId="ADAL" clId="{6A3B845D-E244-4846-AE4A-F6991B6B8D28}" dt="2019-01-18T01:18:04.419" v="871" actId="20577"/>
        <pc:sldMkLst>
          <pc:docMk/>
          <pc:sldMk cId="2627140120" sldId="287"/>
        </pc:sldMkLst>
        <pc:spChg chg="mod">
          <ac:chgData name="Song, Lixing" userId="d86a4794-d57c-4f6d-acee-3349d9d3edfc" providerId="ADAL" clId="{6A3B845D-E244-4846-AE4A-F6991B6B8D28}" dt="2019-01-18T01:16:09.780" v="747" actId="20577"/>
          <ac:spMkLst>
            <pc:docMk/>
            <pc:sldMk cId="2627140120" sldId="287"/>
            <ac:spMk id="2" creationId="{EA513F82-0F25-4824-A9D8-5660B3F2F203}"/>
          </ac:spMkLst>
        </pc:spChg>
        <pc:spChg chg="mod">
          <ac:chgData name="Song, Lixing" userId="d86a4794-d57c-4f6d-acee-3349d9d3edfc" providerId="ADAL" clId="{6A3B845D-E244-4846-AE4A-F6991B6B8D28}" dt="2019-01-18T01:18:04.419" v="871" actId="20577"/>
          <ac:spMkLst>
            <pc:docMk/>
            <pc:sldMk cId="2627140120" sldId="287"/>
            <ac:spMk id="3" creationId="{F664EEBE-1B46-4770-B2CA-12A76342AA26}"/>
          </ac:spMkLst>
        </pc:spChg>
        <pc:spChg chg="add del">
          <ac:chgData name="Song, Lixing" userId="d86a4794-d57c-4f6d-acee-3349d9d3edfc" providerId="ADAL" clId="{6A3B845D-E244-4846-AE4A-F6991B6B8D28}" dt="2019-01-18T01:16:49.805" v="847"/>
          <ac:spMkLst>
            <pc:docMk/>
            <pc:sldMk cId="2627140120" sldId="287"/>
            <ac:spMk id="4" creationId="{A1AEEA19-3CC5-4547-9674-725DA96AE374}"/>
          </ac:spMkLst>
        </pc:spChg>
      </pc:sldChg>
      <pc:sldChg chg="addSp modSp add modAnim">
        <pc:chgData name="Song, Lixing" userId="d86a4794-d57c-4f6d-acee-3349d9d3edfc" providerId="ADAL" clId="{6A3B845D-E244-4846-AE4A-F6991B6B8D28}" dt="2019-01-18T01:21:16.854" v="1063"/>
        <pc:sldMkLst>
          <pc:docMk/>
          <pc:sldMk cId="3656475180" sldId="288"/>
        </pc:sldMkLst>
        <pc:spChg chg="mod">
          <ac:chgData name="Song, Lixing" userId="d86a4794-d57c-4f6d-acee-3349d9d3edfc" providerId="ADAL" clId="{6A3B845D-E244-4846-AE4A-F6991B6B8D28}" dt="2019-01-18T01:18:42.452" v="886" actId="20577"/>
          <ac:spMkLst>
            <pc:docMk/>
            <pc:sldMk cId="3656475180" sldId="288"/>
            <ac:spMk id="2" creationId="{36F1255F-61FD-4FEE-BB7A-80880EB9DEB8}"/>
          </ac:spMkLst>
        </pc:spChg>
        <pc:spChg chg="add mod">
          <ac:chgData name="Song, Lixing" userId="d86a4794-d57c-4f6d-acee-3349d9d3edfc" providerId="ADAL" clId="{6A3B845D-E244-4846-AE4A-F6991B6B8D28}" dt="2019-01-18T01:21:14.214" v="1062" actId="1076"/>
          <ac:spMkLst>
            <pc:docMk/>
            <pc:sldMk cId="3656475180" sldId="288"/>
            <ac:spMk id="5" creationId="{C659C2F2-DA58-4373-92A1-3DD47F6629E8}"/>
          </ac:spMkLst>
        </pc:spChg>
        <pc:picChg chg="add mod">
          <ac:chgData name="Song, Lixing" userId="d86a4794-d57c-4f6d-acee-3349d9d3edfc" providerId="ADAL" clId="{6A3B845D-E244-4846-AE4A-F6991B6B8D28}" dt="2019-01-18T01:18:57.460" v="889" actId="1076"/>
          <ac:picMkLst>
            <pc:docMk/>
            <pc:sldMk cId="3656475180" sldId="288"/>
            <ac:picMk id="4" creationId="{4DE08E8C-1AD9-46D1-9E69-DDEC67601EF5}"/>
          </ac:picMkLst>
        </pc:picChg>
      </pc:sldChg>
      <pc:sldChg chg="modSp add">
        <pc:chgData name="Song, Lixing" userId="d86a4794-d57c-4f6d-acee-3349d9d3edfc" providerId="ADAL" clId="{6A3B845D-E244-4846-AE4A-F6991B6B8D28}" dt="2019-01-18T01:33:23.209" v="1204" actId="12"/>
        <pc:sldMkLst>
          <pc:docMk/>
          <pc:sldMk cId="1272741263" sldId="289"/>
        </pc:sldMkLst>
        <pc:spChg chg="mod">
          <ac:chgData name="Song, Lixing" userId="d86a4794-d57c-4f6d-acee-3349d9d3edfc" providerId="ADAL" clId="{6A3B845D-E244-4846-AE4A-F6991B6B8D28}" dt="2019-01-18T01:33:00.583" v="1198" actId="20577"/>
          <ac:spMkLst>
            <pc:docMk/>
            <pc:sldMk cId="1272741263" sldId="289"/>
            <ac:spMk id="2" creationId="{3CBE8842-8E09-4BC4-AC4F-9737DEC43619}"/>
          </ac:spMkLst>
        </pc:spChg>
        <pc:spChg chg="mod">
          <ac:chgData name="Song, Lixing" userId="d86a4794-d57c-4f6d-acee-3349d9d3edfc" providerId="ADAL" clId="{6A3B845D-E244-4846-AE4A-F6991B6B8D28}" dt="2019-01-18T01:33:23.209" v="1204" actId="12"/>
          <ac:spMkLst>
            <pc:docMk/>
            <pc:sldMk cId="1272741263" sldId="289"/>
            <ac:spMk id="3" creationId="{0A327CFD-E1BA-42BE-95A7-C5A551D8D621}"/>
          </ac:spMkLst>
        </pc:spChg>
      </pc:sldChg>
      <pc:sldChg chg="modSp add">
        <pc:chgData name="Song, Lixing" userId="d86a4794-d57c-4f6d-acee-3349d9d3edfc" providerId="ADAL" clId="{6A3B845D-E244-4846-AE4A-F6991B6B8D28}" dt="2019-01-18T01:39:06.355" v="1238" actId="2711"/>
        <pc:sldMkLst>
          <pc:docMk/>
          <pc:sldMk cId="1729419308" sldId="290"/>
        </pc:sldMkLst>
        <pc:spChg chg="mod">
          <ac:chgData name="Song, Lixing" userId="d86a4794-d57c-4f6d-acee-3349d9d3edfc" providerId="ADAL" clId="{6A3B845D-E244-4846-AE4A-F6991B6B8D28}" dt="2019-01-18T01:33:43.377" v="1234" actId="20577"/>
          <ac:spMkLst>
            <pc:docMk/>
            <pc:sldMk cId="1729419308" sldId="290"/>
            <ac:spMk id="2" creationId="{4BF176B4-1C1D-4F82-B174-71D99AAA32C4}"/>
          </ac:spMkLst>
        </pc:spChg>
        <pc:spChg chg="mod">
          <ac:chgData name="Song, Lixing" userId="d86a4794-d57c-4f6d-acee-3349d9d3edfc" providerId="ADAL" clId="{6A3B845D-E244-4846-AE4A-F6991B6B8D28}" dt="2019-01-18T01:39:06.355" v="1238" actId="2711"/>
          <ac:spMkLst>
            <pc:docMk/>
            <pc:sldMk cId="1729419308" sldId="290"/>
            <ac:spMk id="3" creationId="{C3AD88D1-C440-40DD-A505-9044A5A5B819}"/>
          </ac:spMkLst>
        </pc:spChg>
      </pc:sldChg>
    </pc:docChg>
  </pc:docChgLst>
  <pc:docChgLst>
    <pc:chgData name="Song, Lixing" userId="d86a4794-d57c-4f6d-acee-3349d9d3edfc" providerId="ADAL" clId="{63E5B0BA-7CA7-664C-A874-0CD1DDB96575}"/>
  </pc:docChgLst>
  <pc:docChgLst>
    <pc:chgData name="Song, Lixing" userId="d86a4794-d57c-4f6d-acee-3349d9d3edfc" providerId="ADAL" clId="{B80D80A1-E137-4D68-AA90-42D55CF988D9}"/>
    <pc:docChg chg="undo custSel addSld delSld modSld">
      <pc:chgData name="Song, Lixing" userId="d86a4794-d57c-4f6d-acee-3349d9d3edfc" providerId="ADAL" clId="{B80D80A1-E137-4D68-AA90-42D55CF988D9}" dt="2019-01-17T20:51:51.276" v="1930" actId="1076"/>
      <pc:docMkLst>
        <pc:docMk/>
      </pc:docMkLst>
      <pc:sldChg chg="modSp">
        <pc:chgData name="Song, Lixing" userId="d86a4794-d57c-4f6d-acee-3349d9d3edfc" providerId="ADAL" clId="{B80D80A1-E137-4D68-AA90-42D55CF988D9}" dt="2019-01-11T20:31:49.050" v="17" actId="27636"/>
        <pc:sldMkLst>
          <pc:docMk/>
          <pc:sldMk cId="25011158" sldId="256"/>
        </pc:sldMkLst>
        <pc:spChg chg="mod">
          <ac:chgData name="Song, Lixing" userId="d86a4794-d57c-4f6d-acee-3349d9d3edfc" providerId="ADAL" clId="{B80D80A1-E137-4D68-AA90-42D55CF988D9}" dt="2019-01-11T20:31:49.050" v="17" actId="27636"/>
          <ac:spMkLst>
            <pc:docMk/>
            <pc:sldMk cId="25011158" sldId="256"/>
            <ac:spMk id="2" creationId="{6DDA001A-43E3-1449-893B-948F2BFF68B6}"/>
          </ac:spMkLst>
        </pc:spChg>
      </pc:sldChg>
      <pc:sldChg chg="modSp">
        <pc:chgData name="Song, Lixing" userId="d86a4794-d57c-4f6d-acee-3349d9d3edfc" providerId="ADAL" clId="{B80D80A1-E137-4D68-AA90-42D55CF988D9}" dt="2019-01-17T18:32:13.367" v="1733" actId="1076"/>
        <pc:sldMkLst>
          <pc:docMk/>
          <pc:sldMk cId="3602679756" sldId="280"/>
        </pc:sldMkLst>
        <pc:spChg chg="mod">
          <ac:chgData name="Song, Lixing" userId="d86a4794-d57c-4f6d-acee-3349d9d3edfc" providerId="ADAL" clId="{B80D80A1-E137-4D68-AA90-42D55CF988D9}" dt="2019-01-17T18:32:13.367" v="1733" actId="1076"/>
          <ac:spMkLst>
            <pc:docMk/>
            <pc:sldMk cId="3602679756" sldId="280"/>
            <ac:spMk id="85" creationId="{00000000-0000-0000-0000-000000000000}"/>
          </ac:spMkLst>
        </pc:spChg>
      </pc:sldChg>
    </pc:docChg>
  </pc:docChgLst>
  <pc:docChgLst>
    <pc:chgData name="Song, Lixing" userId="d86a4794-d57c-4f6d-acee-3349d9d3edfc" providerId="ADAL" clId="{5E3F1545-9865-4D0C-9B6A-C53785E4F7ED}"/>
  </pc:docChgLst>
  <pc:docChgLst>
    <pc:chgData name="Hewner, Michael P" userId="S::hewner@rose-hulman.edu::7f3f83dd-6dfb-4127-a87f-c1714bd4fac9" providerId="AD" clId="Web-{9A73A866-8308-5905-DB48-5AF851434F32}"/>
    <pc:docChg chg="addSld modSld">
      <pc:chgData name="Hewner, Michael P" userId="S::hewner@rose-hulman.edu::7f3f83dd-6dfb-4127-a87f-c1714bd4fac9" providerId="AD" clId="Web-{9A73A866-8308-5905-DB48-5AF851434F32}" dt="2019-01-17T17:17:07.999" v="364" actId="20577"/>
      <pc:docMkLst>
        <pc:docMk/>
      </pc:docMkLst>
    </pc:docChg>
  </pc:docChgLst>
  <pc:docChgLst>
    <pc:chgData name="Song, Lixing" userId="d86a4794-d57c-4f6d-acee-3349d9d3edfc" providerId="ADAL" clId="{57BE710F-CAAC-5C4C-B1E2-33D10347FAC9}"/>
  </pc:docChgLst>
  <pc:docChgLst>
    <pc:chgData name="Song, Lixing" userId="d86a4794-d57c-4f6d-acee-3349d9d3edfc" providerId="ADAL" clId="{DE4E7ECB-2978-1244-B374-6C6C0AE9F7D6}"/>
  </pc:docChgLst>
  <pc:docChgLst>
    <pc:chgData name="Song, Lixing" userId="d86a4794-d57c-4f6d-acee-3349d9d3edfc" providerId="ADAL" clId="{E1098B45-AB94-4F00-85CD-1AFC01B71551}"/>
    <pc:docChg chg="undo custSel addSld delSld modSld">
      <pc:chgData name="Song, Lixing" userId="d86a4794-d57c-4f6d-acee-3349d9d3edfc" providerId="ADAL" clId="{E1098B45-AB94-4F00-85CD-1AFC01B71551}" dt="2019-01-11T19:35:40.157" v="2495" actId="1076"/>
      <pc:docMkLst>
        <pc:docMk/>
      </pc:docMkLst>
      <pc:sldChg chg="delSp modSp">
        <pc:chgData name="Song, Lixing" userId="d86a4794-d57c-4f6d-acee-3349d9d3edfc" providerId="ADAL" clId="{E1098B45-AB94-4F00-85CD-1AFC01B71551}" dt="2019-01-10T18:09:14.933" v="2494" actId="478"/>
        <pc:sldMkLst>
          <pc:docMk/>
          <pc:sldMk cId="25011158" sldId="256"/>
        </pc:sldMkLst>
        <pc:spChg chg="mod">
          <ac:chgData name="Song, Lixing" userId="d86a4794-d57c-4f6d-acee-3349d9d3edfc" providerId="ADAL" clId="{E1098B45-AB94-4F00-85CD-1AFC01B71551}" dt="2019-01-09T22:02:40.715" v="33" actId="27636"/>
          <ac:spMkLst>
            <pc:docMk/>
            <pc:sldMk cId="25011158" sldId="256"/>
            <ac:spMk id="2" creationId="{6DDA001A-43E3-1449-893B-948F2BFF68B6}"/>
          </ac:spMkLst>
        </pc:spChg>
        <pc:spChg chg="del">
          <ac:chgData name="Song, Lixing" userId="d86a4794-d57c-4f6d-acee-3349d9d3edfc" providerId="ADAL" clId="{E1098B45-AB94-4F00-85CD-1AFC01B71551}" dt="2019-01-10T18:09:14.933" v="2494" actId="478"/>
          <ac:spMkLst>
            <pc:docMk/>
            <pc:sldMk cId="25011158" sldId="256"/>
            <ac:spMk id="5" creationId="{25AC140F-42F8-4847-81A4-723A83BF5DA5}"/>
          </ac:spMkLst>
        </pc:spChg>
      </pc:sldChg>
      <pc:sldChg chg="modSp">
        <pc:chgData name="Song, Lixing" userId="d86a4794-d57c-4f6d-acee-3349d9d3edfc" providerId="ADAL" clId="{E1098B45-AB94-4F00-85CD-1AFC01B71551}" dt="2019-01-10T17:55:39.173" v="1922" actId="20577"/>
        <pc:sldMkLst>
          <pc:docMk/>
          <pc:sldMk cId="3602679756" sldId="280"/>
        </pc:sldMkLst>
        <pc:spChg chg="mod">
          <ac:chgData name="Song, Lixing" userId="d86a4794-d57c-4f6d-acee-3349d9d3edfc" providerId="ADAL" clId="{E1098B45-AB94-4F00-85CD-1AFC01B71551}" dt="2019-01-10T17:55:39.173" v="1922" actId="20577"/>
          <ac:spMkLst>
            <pc:docMk/>
            <pc:sldMk cId="3602679756" sldId="280"/>
            <ac:spMk id="85" creationId="{00000000-0000-0000-0000-000000000000}"/>
          </ac:spMkLst>
        </pc:spChg>
      </pc:sldChg>
    </pc:docChg>
  </pc:docChgLst>
  <pc:docChgLst>
    <pc:chgData name="Song, Lixing" userId="d86a4794-d57c-4f6d-acee-3349d9d3edfc" providerId="ADAL" clId="{C5F6EF1B-B238-4AE6-B5E6-517D272D2DA8}"/>
    <pc:docChg chg="undo custSel addSld delSld modSld">
      <pc:chgData name="Song, Lixing" userId="d86a4794-d57c-4f6d-acee-3349d9d3edfc" providerId="ADAL" clId="{C5F6EF1B-B238-4AE6-B5E6-517D272D2DA8}" dt="2019-01-08T18:26:16.544" v="1848" actId="113"/>
      <pc:docMkLst>
        <pc:docMk/>
      </pc:docMkLst>
      <pc:sldChg chg="modSp">
        <pc:chgData name="Song, Lixing" userId="d86a4794-d57c-4f6d-acee-3349d9d3edfc" providerId="ADAL" clId="{C5F6EF1B-B238-4AE6-B5E6-517D272D2DA8}" dt="2019-01-03T21:46:54.078" v="0" actId="20577"/>
        <pc:sldMkLst>
          <pc:docMk/>
          <pc:sldMk cId="25011158" sldId="256"/>
        </pc:sldMkLst>
        <pc:spChg chg="mod">
          <ac:chgData name="Song, Lixing" userId="d86a4794-d57c-4f6d-acee-3349d9d3edfc" providerId="ADAL" clId="{C5F6EF1B-B238-4AE6-B5E6-517D272D2DA8}" dt="2019-01-03T21:46:54.078" v="0" actId="20577"/>
          <ac:spMkLst>
            <pc:docMk/>
            <pc:sldMk cId="25011158" sldId="256"/>
            <ac:spMk id="2" creationId="{6DDA001A-43E3-1449-893B-948F2BFF68B6}"/>
          </ac:spMkLst>
        </pc:spChg>
      </pc:sldChg>
      <pc:sldChg chg="modSp add">
        <pc:chgData name="Song, Lixing" userId="d86a4794-d57c-4f6d-acee-3349d9d3edfc" providerId="ADAL" clId="{C5F6EF1B-B238-4AE6-B5E6-517D272D2DA8}" dt="2019-01-08T17:37:07.115" v="1835" actId="20577"/>
        <pc:sldMkLst>
          <pc:docMk/>
          <pc:sldMk cId="3602679756" sldId="280"/>
        </pc:sldMkLst>
        <pc:spChg chg="mod">
          <ac:chgData name="Song, Lixing" userId="d86a4794-d57c-4f6d-acee-3349d9d3edfc" providerId="ADAL" clId="{C5F6EF1B-B238-4AE6-B5E6-517D272D2DA8}" dt="2019-01-08T17:27:12.575" v="1677" actId="20577"/>
          <ac:spMkLst>
            <pc:docMk/>
            <pc:sldMk cId="3602679756" sldId="280"/>
            <ac:spMk id="84" creationId="{00000000-0000-0000-0000-000000000000}"/>
          </ac:spMkLst>
        </pc:spChg>
        <pc:spChg chg="mod">
          <ac:chgData name="Song, Lixing" userId="d86a4794-d57c-4f6d-acee-3349d9d3edfc" providerId="ADAL" clId="{C5F6EF1B-B238-4AE6-B5E6-517D272D2DA8}" dt="2019-01-08T17:37:07.115" v="1835" actId="20577"/>
          <ac:spMkLst>
            <pc:docMk/>
            <pc:sldMk cId="3602679756" sldId="280"/>
            <ac:spMk id="85" creationId="{00000000-0000-0000-0000-000000000000}"/>
          </ac:spMkLst>
        </pc:spChg>
      </pc:sldChg>
    </pc:docChg>
  </pc:docChgLst>
  <pc:docChgLst>
    <pc:chgData name="Song, Lixing" userId="d86a4794-d57c-4f6d-acee-3349d9d3edfc" providerId="ADAL" clId="{9E87C597-9CCC-9D40-AF98-FA57E59EE777}"/>
  </pc:docChgLst>
  <pc:docChgLst>
    <pc:chgData name="Song, Lixing" userId="S::song3@rose-hulman.edu::d86a4794-d57c-4f6d-acee-3349d9d3edfc" providerId="AD" clId="Web-{A444728C-76FF-E237-8848-EF04C33607FA}"/>
    <pc:docChg chg="addSld modSld sldOrd">
      <pc:chgData name="Song, Lixing" userId="S::song3@rose-hulman.edu::d86a4794-d57c-4f6d-acee-3349d9d3edfc" providerId="AD" clId="Web-{A444728C-76FF-E237-8848-EF04C33607FA}" dt="2018-12-14T22:48:06.531" v="108" actId="20577"/>
      <pc:docMkLst>
        <pc:docMk/>
      </pc:docMkLst>
    </pc:docChg>
  </pc:docChgLst>
  <pc:docChgLst>
    <pc:chgData name="Song, Lixing" userId="d86a4794-d57c-4f6d-acee-3349d9d3edfc" providerId="ADAL" clId="{7BB45646-90E1-44D8-AF19-297232EBBE5C}"/>
    <pc:docChg chg="custSel addSld modSld">
      <pc:chgData name="Song, Lixing" userId="d86a4794-d57c-4f6d-acee-3349d9d3edfc" providerId="ADAL" clId="{7BB45646-90E1-44D8-AF19-297232EBBE5C}" dt="2019-01-03T21:42:56.782" v="270"/>
      <pc:docMkLst>
        <pc:docMk/>
      </pc:docMkLst>
    </pc:docChg>
  </pc:docChgLst>
  <pc:docChgLst>
    <pc:chgData name="Hewner, Michael P" userId="S::hewner@rose-hulman.edu::7f3f83dd-6dfb-4127-a87f-c1714bd4fac9" providerId="AD" clId="Web-{BED898F0-5C4E-4E2B-05B8-62EB02E2E38B}"/>
    <pc:docChg chg="modSld">
      <pc:chgData name="Hewner, Michael P" userId="S::hewner@rose-hulman.edu::7f3f83dd-6dfb-4127-a87f-c1714bd4fac9" providerId="AD" clId="Web-{BED898F0-5C4E-4E2B-05B8-62EB02E2E38B}" dt="2018-12-18T12:49:30.248" v="8" actId="20577"/>
      <pc:docMkLst>
        <pc:docMk/>
      </pc:docMkLst>
    </pc:docChg>
  </pc:docChgLst>
  <pc:docChgLst>
    <pc:chgData name="Song, Lixing" userId="d86a4794-d57c-4f6d-acee-3349d9d3edfc" providerId="ADAL" clId="{41CAD8FE-0633-0C44-91B6-9FBD914D6317}"/>
  </pc:docChgLst>
  <pc:docChgLst>
    <pc:chgData name="Song, Lixing" userId="d86a4794-d57c-4f6d-acee-3349d9d3edfc" providerId="ADAL" clId="{8625469A-439A-40A6-B264-B2CE96E9A185}"/>
    <pc:docChg chg="undo custSel addSld delSld modSld sldOrd">
      <pc:chgData name="Song, Lixing" userId="d86a4794-d57c-4f6d-acee-3349d9d3edfc" providerId="ADAL" clId="{8625469A-439A-40A6-B264-B2CE96E9A185}" dt="2019-01-03T19:06:03.281" v="1853" actId="20577"/>
      <pc:docMkLst>
        <pc:docMk/>
      </pc:docMkLst>
      <pc:sldChg chg="addSp delSp modSp">
        <pc:chgData name="Song, Lixing" userId="d86a4794-d57c-4f6d-acee-3349d9d3edfc" providerId="ADAL" clId="{8625469A-439A-40A6-B264-B2CE96E9A185}" dt="2019-01-02T22:36:42.591" v="1654" actId="20577"/>
        <pc:sldMkLst>
          <pc:docMk/>
          <pc:sldMk cId="25011158" sldId="256"/>
        </pc:sldMkLst>
        <pc:spChg chg="mod">
          <ac:chgData name="Song, Lixing" userId="d86a4794-d57c-4f6d-acee-3349d9d3edfc" providerId="ADAL" clId="{8625469A-439A-40A6-B264-B2CE96E9A185}" dt="2019-01-02T21:30:15.997" v="10" actId="20577"/>
          <ac:spMkLst>
            <pc:docMk/>
            <pc:sldMk cId="25011158" sldId="256"/>
            <ac:spMk id="2" creationId="{6DDA001A-43E3-1449-893B-948F2BFF68B6}"/>
          </ac:spMkLst>
        </pc:spChg>
        <pc:spChg chg="del">
          <ac:chgData name="Song, Lixing" userId="d86a4794-d57c-4f6d-acee-3349d9d3edfc" providerId="ADAL" clId="{8625469A-439A-40A6-B264-B2CE96E9A185}" dt="2019-01-02T21:30:19.034" v="11" actId="478"/>
          <ac:spMkLst>
            <pc:docMk/>
            <pc:sldMk cId="25011158" sldId="256"/>
            <ac:spMk id="4" creationId="{274FCC87-5C4D-5848-8347-13F19BA1FA30}"/>
          </ac:spMkLst>
        </pc:spChg>
        <pc:spChg chg="add">
          <ac:chgData name="Song, Lixing" userId="d86a4794-d57c-4f6d-acee-3349d9d3edfc" providerId="ADAL" clId="{8625469A-439A-40A6-B264-B2CE96E9A185}" dt="2019-01-02T22:36:42.591" v="1654" actId="20577"/>
          <ac:spMkLst>
            <pc:docMk/>
            <pc:sldMk cId="25011158" sldId="256"/>
            <ac:spMk id="5" creationId="{25AC140F-42F8-4847-81A4-723A83BF5DA5}"/>
          </ac:spMkLst>
        </pc:spChg>
      </pc:sldChg>
    </pc:docChg>
  </pc:docChgLst>
  <pc:docChgLst>
    <pc:chgData name="Song, Lixing" userId="d86a4794-d57c-4f6d-acee-3349d9d3edfc" providerId="ADAL" clId="{2BF19508-BC35-4CE7-ABDA-B0619FE8A7CB}"/>
    <pc:docChg chg="undo custSel addSld delSld modSld sldOrd">
      <pc:chgData name="Song, Lixing" userId="d86a4794-d57c-4f6d-acee-3349d9d3edfc" providerId="ADAL" clId="{2BF19508-BC35-4CE7-ABDA-B0619FE8A7CB}" dt="2019-01-17T23:14:55.885" v="1258" actId="20577"/>
      <pc:docMkLst>
        <pc:docMk/>
      </pc:docMkLst>
      <pc:sldChg chg="modSp">
        <pc:chgData name="Song, Lixing" userId="d86a4794-d57c-4f6d-acee-3349d9d3edfc" providerId="ADAL" clId="{2BF19508-BC35-4CE7-ABDA-B0619FE8A7CB}" dt="2019-01-17T21:00:53.890" v="28" actId="20577"/>
        <pc:sldMkLst>
          <pc:docMk/>
          <pc:sldMk cId="25011158" sldId="256"/>
        </pc:sldMkLst>
        <pc:spChg chg="mod">
          <ac:chgData name="Song, Lixing" userId="d86a4794-d57c-4f6d-acee-3349d9d3edfc" providerId="ADAL" clId="{2BF19508-BC35-4CE7-ABDA-B0619FE8A7CB}" dt="2019-01-17T21:00:53.890" v="28" actId="20577"/>
          <ac:spMkLst>
            <pc:docMk/>
            <pc:sldMk cId="25011158" sldId="256"/>
            <ac:spMk id="2" creationId="{6DDA001A-43E3-1449-893B-948F2BFF68B6}"/>
          </ac:spMkLst>
        </pc:spChg>
      </pc:sldChg>
      <pc:sldChg chg="addSp modSp">
        <pc:chgData name="Song, Lixing" userId="d86a4794-d57c-4f6d-acee-3349d9d3edfc" providerId="ADAL" clId="{2BF19508-BC35-4CE7-ABDA-B0619FE8A7CB}" dt="2019-01-17T23:14:55.885" v="1258" actId="20577"/>
        <pc:sldMkLst>
          <pc:docMk/>
          <pc:sldMk cId="3602679756" sldId="280"/>
        </pc:sldMkLst>
        <pc:spChg chg="add mod">
          <ac:chgData name="Song, Lixing" userId="d86a4794-d57c-4f6d-acee-3349d9d3edfc" providerId="ADAL" clId="{2BF19508-BC35-4CE7-ABDA-B0619FE8A7CB}" dt="2019-01-17T23:14:55.885" v="1258" actId="20577"/>
          <ac:spMkLst>
            <pc:docMk/>
            <pc:sldMk cId="3602679756" sldId="280"/>
            <ac:spMk id="2" creationId="{EF70BDB5-D3AF-4C65-82F3-8A1159174EA0}"/>
          </ac:spMkLst>
        </pc:spChg>
        <pc:spChg chg="mod">
          <ac:chgData name="Song, Lixing" userId="d86a4794-d57c-4f6d-acee-3349d9d3edfc" providerId="ADAL" clId="{2BF19508-BC35-4CE7-ABDA-B0619FE8A7CB}" dt="2019-01-17T23:11:27.677" v="1101" actId="20577"/>
          <ac:spMkLst>
            <pc:docMk/>
            <pc:sldMk cId="3602679756" sldId="280"/>
            <ac:spMk id="85" creationId="{00000000-0000-0000-0000-000000000000}"/>
          </ac:spMkLst>
        </pc:spChg>
      </pc:sldChg>
    </pc:docChg>
  </pc:docChgLst>
  <pc:docChgLst>
    <pc:chgData name="Song, Lixing" userId="d86a4794-d57c-4f6d-acee-3349d9d3edfc" providerId="ADAL" clId="{3DB7AE05-0F07-FE4F-998C-F915C7572059}"/>
  </pc:docChgLst>
  <pc:docChgLst>
    <pc:chgData name="Hewner, Michael P" userId="S::hewner@rose-hulman.edu::7f3f83dd-6dfb-4127-a87f-c1714bd4fac9" providerId="AD" clId="Web-{FCACF040-063C-6F23-ABF3-184668B11C7C}"/>
    <pc:docChg chg="modSld">
      <pc:chgData name="Hewner, Michael P" userId="S::hewner@rose-hulman.edu::7f3f83dd-6dfb-4127-a87f-c1714bd4fac9" providerId="AD" clId="Web-{FCACF040-063C-6F23-ABF3-184668B11C7C}" dt="2019-01-17T12:54:48.978" v="7" actId="14100"/>
      <pc:docMkLst>
        <pc:docMk/>
      </pc:docMkLst>
    </pc:docChg>
  </pc:docChgLst>
  <pc:docChgLst>
    <pc:chgData name="Song, Lixing" userId="d86a4794-d57c-4f6d-acee-3349d9d3edfc" providerId="ADAL" clId="{DE510D8C-7A8F-4C1E-B129-432EFF16AAA3}"/>
    <pc:docChg chg="undo custSel addSld delSld modSld">
      <pc:chgData name="Song, Lixing" userId="d86a4794-d57c-4f6d-acee-3349d9d3edfc" providerId="ADAL" clId="{DE510D8C-7A8F-4C1E-B129-432EFF16AAA3}" dt="2018-12-18T19:13:37.859" v="215" actId="207"/>
      <pc:docMkLst>
        <pc:docMk/>
      </pc:docMkLst>
    </pc:docChg>
  </pc:docChgLst>
  <pc:docChgLst>
    <pc:chgData name="Song, Lixing" userId="d86a4794-d57c-4f6d-acee-3349d9d3edfc" providerId="ADAL" clId="{C22CFC7D-4CFF-3949-BBCC-B4ADD21FB069}"/>
  </pc:docChgLst>
  <pc:docChgLst>
    <pc:chgData name="Song, Lixing" userId="d86a4794-d57c-4f6d-acee-3349d9d3edfc" providerId="ADAL" clId="{9F0C0119-4A4E-FD49-92D0-D1E0275E8FC9}"/>
    <pc:docChg chg="modSld">
      <pc:chgData name="Song, Lixing" userId="d86a4794-d57c-4f6d-acee-3349d9d3edfc" providerId="ADAL" clId="{9F0C0119-4A4E-FD49-92D0-D1E0275E8FC9}" dt="2018-12-18T02:23:53.605" v="50"/>
      <pc:docMkLst>
        <pc:docMk/>
      </pc:docMkLst>
    </pc:docChg>
  </pc:docChgLst>
  <pc:docChgLst>
    <pc:chgData name="Hewner, Michael P" userId="S::hewner@rose-hulman.edu::7f3f83dd-6dfb-4127-a87f-c1714bd4fac9" providerId="AD" clId="Web-{8A75AB8D-89EF-8CD1-A468-00DA4915BB3A}"/>
    <pc:docChg chg="addSld modSld">
      <pc:chgData name="Hewner, Michael P" userId="S::hewner@rose-hulman.edu::7f3f83dd-6dfb-4127-a87f-c1714bd4fac9" providerId="AD" clId="Web-{8A75AB8D-89EF-8CD1-A468-00DA4915BB3A}" dt="2018-12-14T19:47:49.507" v="13" actId="20577"/>
      <pc:docMkLst>
        <pc:docMk/>
      </pc:docMkLst>
    </pc:docChg>
  </pc:docChgLst>
  <pc:docChgLst>
    <pc:chgData name="Song, Lixing" userId="d86a4794-d57c-4f6d-acee-3349d9d3edfc" providerId="ADAL" clId="{6256184C-17FA-4944-87C5-3041B62521D9}"/>
  </pc:docChgLst>
  <pc:docChgLst>
    <pc:chgData name="Song, Lixing" userId="d86a4794-d57c-4f6d-acee-3349d9d3edfc" providerId="ADAL" clId="{15F38F77-5154-6344-B0CC-E8BE3C6E9BB9}"/>
  </pc:docChgLst>
  <pc:docChgLst>
    <pc:chgData name="Song, Lixing" userId="d86a4794-d57c-4f6d-acee-3349d9d3edfc" providerId="ADAL" clId="{5D69B093-118D-1741-8919-161214198A6C}"/>
  </pc:docChgLst>
  <pc:docChgLst>
    <pc:chgData name="Song, Lixing" userId="d86a4794-d57c-4f6d-acee-3349d9d3edfc" providerId="ADAL" clId="{53757956-B339-FC40-B6BE-547360A777CE}"/>
    <pc:docChg chg="modSld">
      <pc:chgData name="Song, Lixing" userId="d86a4794-d57c-4f6d-acee-3349d9d3edfc" providerId="ADAL" clId="{53757956-B339-FC40-B6BE-547360A777CE}" dt="2019-01-21T03:37:29.127" v="3" actId="404"/>
      <pc:docMkLst>
        <pc:docMk/>
      </pc:docMkLst>
      <pc:sldChg chg="modSp">
        <pc:chgData name="Song, Lixing" userId="d86a4794-d57c-4f6d-acee-3349d9d3edfc" providerId="ADAL" clId="{53757956-B339-FC40-B6BE-547360A777CE}" dt="2019-01-21T03:37:29.127" v="3" actId="404"/>
        <pc:sldMkLst>
          <pc:docMk/>
          <pc:sldMk cId="4181245738" sldId="284"/>
        </pc:sldMkLst>
        <pc:spChg chg="mod">
          <ac:chgData name="Song, Lixing" userId="d86a4794-d57c-4f6d-acee-3349d9d3edfc" providerId="ADAL" clId="{53757956-B339-FC40-B6BE-547360A777CE}" dt="2019-01-21T03:37:29.127" v="3" actId="404"/>
          <ac:spMkLst>
            <pc:docMk/>
            <pc:sldMk cId="4181245738" sldId="284"/>
            <ac:spMk id="8" creationId="{C4B8A56C-B8FC-438E-BB59-8EE6D4553E7E}"/>
          </ac:spMkLst>
        </pc:spChg>
      </pc:sldChg>
    </pc:docChg>
  </pc:docChgLst>
  <pc:docChgLst>
    <pc:chgData name="Song, Lixing" userId="d86a4794-d57c-4f6d-acee-3349d9d3edfc" providerId="ADAL" clId="{E6A4A57A-7BA1-4943-B287-0650F3813B88}"/>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A2A30-E1C2-B54E-B787-36B11926FA38}"/>
              </a:ext>
            </a:extLst>
          </p:cNvPr>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ED9784-FC5A-D242-B55B-471AB0C6A533}"/>
              </a:ext>
            </a:extLst>
          </p:cNvPr>
          <p:cNvSpPr>
            <a:spLocks noGrp="1"/>
          </p:cNvSpPr>
          <p:nvPr>
            <p:ph type="dt" sz="quarter" idx="1"/>
          </p:nvPr>
        </p:nvSpPr>
        <p:spPr>
          <a:xfrm>
            <a:off x="3884613" y="3"/>
            <a:ext cx="2971800" cy="458788"/>
          </a:xfrm>
          <a:prstGeom prst="rect">
            <a:avLst/>
          </a:prstGeom>
        </p:spPr>
        <p:txBody>
          <a:bodyPr vert="horz" lIns="91440" tIns="45720" rIns="91440" bIns="45720" rtlCol="0"/>
          <a:lstStyle>
            <a:lvl1pPr algn="r">
              <a:defRPr sz="1200"/>
            </a:lvl1pPr>
          </a:lstStyle>
          <a:p>
            <a:fld id="{B2F99CBE-2880-364F-A223-8E393E38EFAB}" type="datetimeFigureOut">
              <a:rPr lang="en-US" smtClean="0"/>
              <a:t>1/20/19</a:t>
            </a:fld>
            <a:endParaRPr lang="en-US"/>
          </a:p>
        </p:txBody>
      </p:sp>
      <p:sp>
        <p:nvSpPr>
          <p:cNvPr id="4" name="Footer Placeholder 3">
            <a:extLst>
              <a:ext uri="{FF2B5EF4-FFF2-40B4-BE49-F238E27FC236}">
                <a16:creationId xmlns:a16="http://schemas.microsoft.com/office/drawing/2014/main" id="{11FCF148-8BA6-7343-8172-504427DC63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4008-8F80-F74E-AD36-9C215B2E8B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083193-B706-0248-820A-963D2888EFCD}" type="slidenum">
              <a:rPr lang="en-US" smtClean="0"/>
              <a:t>‹#›</a:t>
            </a:fld>
            <a:endParaRPr lang="en-US"/>
          </a:p>
        </p:txBody>
      </p:sp>
    </p:spTree>
    <p:extLst>
      <p:ext uri="{BB962C8B-B14F-4D97-AF65-F5344CB8AC3E}">
        <p14:creationId xmlns:p14="http://schemas.microsoft.com/office/powerpoint/2010/main" val="270378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8D9AE51D-F948-044F-B984-1DA50063DADE}" type="datetimeFigureOut">
              <a:rPr lang="en-US" smtClean="0"/>
              <a:t>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22CBE-7C8D-5A43-B8F2-1E0DADD6908B}" type="slidenum">
              <a:rPr lang="en-US" smtClean="0"/>
              <a:t>‹#›</a:t>
            </a:fld>
            <a:endParaRPr lang="en-US"/>
          </a:p>
        </p:txBody>
      </p:sp>
    </p:spTree>
    <p:extLst>
      <p:ext uri="{BB962C8B-B14F-4D97-AF65-F5344CB8AC3E}">
        <p14:creationId xmlns:p14="http://schemas.microsoft.com/office/powerpoint/2010/main" val="338600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F22CBE-7C8D-5A43-B8F2-1E0DADD6908B}" type="slidenum">
              <a:rPr lang="en-US" smtClean="0"/>
              <a:t>1</a:t>
            </a:fld>
            <a:endParaRPr lang="en-US"/>
          </a:p>
        </p:txBody>
      </p:sp>
    </p:spTree>
    <p:extLst>
      <p:ext uri="{BB962C8B-B14F-4D97-AF65-F5344CB8AC3E}">
        <p14:creationId xmlns:p14="http://schemas.microsoft.com/office/powerpoint/2010/main" val="3378942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a245b4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a245b4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247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0C2E-867D-DD4E-8391-1B9B8CA1D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14383C-97A9-124A-AEF5-0ED806051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5C478-F15B-724E-AF85-E64CF8CA626A}"/>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5" name="Footer Placeholder 4">
            <a:extLst>
              <a:ext uri="{FF2B5EF4-FFF2-40B4-BE49-F238E27FC236}">
                <a16:creationId xmlns:a16="http://schemas.microsoft.com/office/drawing/2014/main" id="{698BE228-A5BA-1346-9611-692B566B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86FF3-C71C-ED48-9776-950AEE7CC961}"/>
              </a:ext>
            </a:extLst>
          </p:cNvPr>
          <p:cNvSpPr>
            <a:spLocks noGrp="1"/>
          </p:cNvSpPr>
          <p:nvPr>
            <p:ph type="sldNum" sz="quarter" idx="12"/>
          </p:nvPr>
        </p:nvSpPr>
        <p:spPr/>
        <p:txBody>
          <a:bodyPr/>
          <a:lstStyle/>
          <a:p>
            <a:fld id="{6BFE2FA4-6E38-7249-B5CA-42FCC46F9C7E}" type="slidenum">
              <a:rPr lang="en-US" smtClean="0"/>
              <a:t>‹#›</a:t>
            </a:fld>
            <a:endParaRPr lang="en-US"/>
          </a:p>
        </p:txBody>
      </p:sp>
      <p:sp>
        <p:nvSpPr>
          <p:cNvPr id="7" name="Rectangle 6">
            <a:extLst>
              <a:ext uri="{FF2B5EF4-FFF2-40B4-BE49-F238E27FC236}">
                <a16:creationId xmlns:a16="http://schemas.microsoft.com/office/drawing/2014/main" id="{90421B6E-8D43-744E-A3DD-654CDB8D9B3C}"/>
              </a:ext>
            </a:extLst>
          </p:cNvPr>
          <p:cNvSpPr/>
          <p:nvPr/>
        </p:nvSpPr>
        <p:spPr>
          <a:xfrm>
            <a:off x="1524000" y="1122363"/>
            <a:ext cx="9144000" cy="175096"/>
          </a:xfrm>
          <a:prstGeom prst="rect">
            <a:avLst/>
          </a:prstGeom>
          <a:solidFill>
            <a:srgbClr val="751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7B69AB1C-D320-0549-AAEC-F1230F672AD9}"/>
              </a:ext>
            </a:extLst>
          </p:cNvPr>
          <p:cNvPicPr>
            <a:picLocks noChangeAspect="1"/>
          </p:cNvPicPr>
          <p:nvPr/>
        </p:nvPicPr>
        <p:blipFill>
          <a:blip r:embed="rId2"/>
          <a:stretch>
            <a:fillRect/>
          </a:stretch>
        </p:blipFill>
        <p:spPr>
          <a:xfrm>
            <a:off x="8664146" y="1110006"/>
            <a:ext cx="2003854" cy="329567"/>
          </a:xfrm>
          <a:prstGeom prst="rect">
            <a:avLst/>
          </a:prstGeom>
        </p:spPr>
      </p:pic>
      <p:sp>
        <p:nvSpPr>
          <p:cNvPr id="9" name="Rectangle 8">
            <a:extLst>
              <a:ext uri="{FF2B5EF4-FFF2-40B4-BE49-F238E27FC236}">
                <a16:creationId xmlns:a16="http://schemas.microsoft.com/office/drawing/2014/main" id="{47D94E8C-78C1-7D4E-B6E5-DE7547A8E49B}"/>
              </a:ext>
            </a:extLst>
          </p:cNvPr>
          <p:cNvSpPr/>
          <p:nvPr userDrawn="1"/>
        </p:nvSpPr>
        <p:spPr>
          <a:xfrm>
            <a:off x="1524000" y="1122363"/>
            <a:ext cx="9144000" cy="175096"/>
          </a:xfrm>
          <a:prstGeom prst="rect">
            <a:avLst/>
          </a:prstGeom>
          <a:solidFill>
            <a:srgbClr val="751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F8D99126-6C23-A143-AED3-2FECD7895C68}"/>
              </a:ext>
            </a:extLst>
          </p:cNvPr>
          <p:cNvPicPr>
            <a:picLocks noChangeAspect="1"/>
          </p:cNvPicPr>
          <p:nvPr userDrawn="1"/>
        </p:nvPicPr>
        <p:blipFill>
          <a:blip r:embed="rId2"/>
          <a:stretch>
            <a:fillRect/>
          </a:stretch>
        </p:blipFill>
        <p:spPr>
          <a:xfrm>
            <a:off x="8664146" y="1110006"/>
            <a:ext cx="2003854" cy="329567"/>
          </a:xfrm>
          <a:prstGeom prst="rect">
            <a:avLst/>
          </a:prstGeom>
        </p:spPr>
      </p:pic>
    </p:spTree>
    <p:extLst>
      <p:ext uri="{BB962C8B-B14F-4D97-AF65-F5344CB8AC3E}">
        <p14:creationId xmlns:p14="http://schemas.microsoft.com/office/powerpoint/2010/main" val="369868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CA9A-9B9A-534F-95FD-E891BFCBDB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C2A16F-A91B-1C45-A986-5C111876A1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C7840-6E64-8C40-87C1-E12DB45344C8}"/>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5" name="Footer Placeholder 4">
            <a:extLst>
              <a:ext uri="{FF2B5EF4-FFF2-40B4-BE49-F238E27FC236}">
                <a16:creationId xmlns:a16="http://schemas.microsoft.com/office/drawing/2014/main" id="{723C8D39-5AC8-9E42-A42F-03D15CA95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7BFAA-C162-184D-8DCA-D6DDCA02FA50}"/>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295237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3DC46-CC52-D542-BD49-F11617E6E9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C0C099-3287-F646-A0E4-D1BB443905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F5DF1-C987-6449-B6D5-246B71A058A3}"/>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5" name="Footer Placeholder 4">
            <a:extLst>
              <a:ext uri="{FF2B5EF4-FFF2-40B4-BE49-F238E27FC236}">
                <a16:creationId xmlns:a16="http://schemas.microsoft.com/office/drawing/2014/main" id="{BE033583-2CA5-3A43-B1BD-8E3BB1155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48078-4E13-0B41-81CB-4185BDE2A795}"/>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3970790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09600" y="274638"/>
            <a:ext cx="109728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15"/>
          <p:cNvSpPr txBox="1">
            <a:spLocks noGrp="1"/>
          </p:cNvSpPr>
          <p:nvPr>
            <p:ph type="body" idx="1"/>
          </p:nvPr>
        </p:nvSpPr>
        <p:spPr>
          <a:xfrm>
            <a:off x="609600" y="1600200"/>
            <a:ext cx="10972800" cy="4967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11409055" y="6333134"/>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78918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609600" y="274638"/>
            <a:ext cx="109728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4" name="Google Shape;64;p16"/>
          <p:cNvSpPr txBox="1">
            <a:spLocks noGrp="1"/>
          </p:cNvSpPr>
          <p:nvPr>
            <p:ph type="body" idx="1"/>
          </p:nvPr>
        </p:nvSpPr>
        <p:spPr>
          <a:xfrm>
            <a:off x="609600" y="1600200"/>
            <a:ext cx="5326000" cy="4967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65" name="Google Shape;65;p16"/>
          <p:cNvSpPr txBox="1">
            <a:spLocks noGrp="1"/>
          </p:cNvSpPr>
          <p:nvPr>
            <p:ph type="body" idx="2"/>
          </p:nvPr>
        </p:nvSpPr>
        <p:spPr>
          <a:xfrm>
            <a:off x="6256365" y="1600200"/>
            <a:ext cx="5326000" cy="4967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66" name="Google Shape;66;p16"/>
          <p:cNvSpPr txBox="1">
            <a:spLocks noGrp="1"/>
          </p:cNvSpPr>
          <p:nvPr>
            <p:ph type="sldNum" idx="12"/>
          </p:nvPr>
        </p:nvSpPr>
        <p:spPr>
          <a:xfrm>
            <a:off x="11409055" y="6333134"/>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738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302F-1F2D-B444-B55A-C4F3C5F78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3F27F-A93E-5F4D-A56A-2D1A7D97426E}"/>
              </a:ext>
            </a:extLst>
          </p:cNvPr>
          <p:cNvSpPr>
            <a:spLocks noGrp="1"/>
          </p:cNvSpPr>
          <p:nvPr>
            <p:ph idx="1"/>
          </p:nvPr>
        </p:nvSpPr>
        <p:spPr>
          <a:xfrm>
            <a:off x="838200" y="1825625"/>
            <a:ext cx="10515600" cy="4895850"/>
          </a:xfrm>
        </p:spPr>
        <p:txBody>
          <a:bodyPr/>
          <a:lstStyle>
            <a:lvl1pPr marL="228600" indent="-228600">
              <a:buClr>
                <a:srgbClr val="751F1C"/>
              </a:buClr>
              <a:buFont typeface="Wingdings" pitchFamily="2" charset="2"/>
              <a:buChar char="q"/>
              <a:defRPr/>
            </a:lvl1pPr>
            <a:lvl2pPr marL="685800" indent="-228600">
              <a:buClr>
                <a:srgbClr val="751F1C"/>
              </a:buClr>
              <a:buFont typeface="Wingdings" pitchFamily="2" charset="2"/>
              <a:buChar char="Ø"/>
              <a:defRPr/>
            </a:lvl2pPr>
            <a:lvl3pPr marL="1143000" indent="-228600">
              <a:buClr>
                <a:srgbClr val="751F1C"/>
              </a:buClr>
              <a:buFont typeface="Wingdings" pitchFamily="2" charset="2"/>
              <a:buChar char="§"/>
              <a:defRPr/>
            </a:lvl3pPr>
            <a:lvl4pPr>
              <a:buClr>
                <a:srgbClr val="751F1C"/>
              </a:buClr>
              <a:defRPr/>
            </a:lvl4pPr>
            <a:lvl5pPr>
              <a:buClr>
                <a:srgbClr val="751F1C"/>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A6111E-CDCA-8A48-9E4F-8E5C4713BDC9}"/>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6" name="Slide Number Placeholder 5">
            <a:extLst>
              <a:ext uri="{FF2B5EF4-FFF2-40B4-BE49-F238E27FC236}">
                <a16:creationId xmlns:a16="http://schemas.microsoft.com/office/drawing/2014/main" id="{98313A7B-5F0D-4D4D-A4B4-A06C125AD502}"/>
              </a:ext>
            </a:extLst>
          </p:cNvPr>
          <p:cNvSpPr>
            <a:spLocks noGrp="1"/>
          </p:cNvSpPr>
          <p:nvPr>
            <p:ph type="sldNum" sz="quarter" idx="12"/>
          </p:nvPr>
        </p:nvSpPr>
        <p:spPr/>
        <p:txBody>
          <a:bodyPr/>
          <a:lstStyle/>
          <a:p>
            <a:fld id="{6BFE2FA4-6E38-7249-B5CA-42FCC46F9C7E}" type="slidenum">
              <a:rPr lang="en-US" smtClean="0"/>
              <a:t>‹#›</a:t>
            </a:fld>
            <a:endParaRPr lang="en-US"/>
          </a:p>
        </p:txBody>
      </p:sp>
      <p:sp>
        <p:nvSpPr>
          <p:cNvPr id="7" name="Rectangle 6">
            <a:extLst>
              <a:ext uri="{FF2B5EF4-FFF2-40B4-BE49-F238E27FC236}">
                <a16:creationId xmlns:a16="http://schemas.microsoft.com/office/drawing/2014/main" id="{22FA7A1E-BB98-BA4F-A384-E8137C5DE3C4}"/>
              </a:ext>
            </a:extLst>
          </p:cNvPr>
          <p:cNvSpPr/>
          <p:nvPr/>
        </p:nvSpPr>
        <p:spPr>
          <a:xfrm>
            <a:off x="838200" y="365125"/>
            <a:ext cx="10515600" cy="178572"/>
          </a:xfrm>
          <a:prstGeom prst="rect">
            <a:avLst/>
          </a:prstGeom>
          <a:solidFill>
            <a:srgbClr val="751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0FB82A-D375-B84C-8D2D-81B6F63E387B}"/>
              </a:ext>
            </a:extLst>
          </p:cNvPr>
          <p:cNvSpPr/>
          <p:nvPr userDrawn="1"/>
        </p:nvSpPr>
        <p:spPr>
          <a:xfrm>
            <a:off x="838200" y="365125"/>
            <a:ext cx="10515600" cy="178572"/>
          </a:xfrm>
          <a:prstGeom prst="rect">
            <a:avLst/>
          </a:prstGeom>
          <a:solidFill>
            <a:srgbClr val="751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71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FB0A-3DB3-A345-8219-B9F6A9BEB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06411F-41B2-6C48-AEAE-739BFA0B0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342461-54E1-6D46-BF93-16AF14599A2A}"/>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5" name="Footer Placeholder 4">
            <a:extLst>
              <a:ext uri="{FF2B5EF4-FFF2-40B4-BE49-F238E27FC236}">
                <a16:creationId xmlns:a16="http://schemas.microsoft.com/office/drawing/2014/main" id="{ED2B9FC0-1363-5C49-95B8-D929F1D58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E236B-134F-2D4A-A8EE-1AB7716087B5}"/>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229835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0E46-5FB9-D54A-A84B-C2E808F19A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5E903-D205-FE44-AFD4-CC6488ABEB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7CC95-2BD1-7846-BA8B-97AEE59318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B6A5F7-1AF4-814F-8923-481A41578CAE}"/>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6" name="Footer Placeholder 5">
            <a:extLst>
              <a:ext uri="{FF2B5EF4-FFF2-40B4-BE49-F238E27FC236}">
                <a16:creationId xmlns:a16="http://schemas.microsoft.com/office/drawing/2014/main" id="{7BC7A40A-2F2B-974A-AE7F-0A87A06D3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1A5CD-B1E3-5B48-A31B-01F28C2C000F}"/>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41454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F3A7-41ED-9647-BE17-414DBD1B6E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B4396B-9CAE-1F4F-847C-3288D7154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47488D-3628-DE4C-B7DE-20FB932AB2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3BD86-7421-2A48-9E0C-66FD535F2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B96888-D23C-794B-80C0-857A859C41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AC07E-EBF4-D445-9566-2243B94CDDA4}"/>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8" name="Footer Placeholder 7">
            <a:extLst>
              <a:ext uri="{FF2B5EF4-FFF2-40B4-BE49-F238E27FC236}">
                <a16:creationId xmlns:a16="http://schemas.microsoft.com/office/drawing/2014/main" id="{CA584534-286B-904C-BAFA-9A52EFE774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5E670-3727-FC4D-B4D4-98EC3A19EEC4}"/>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285305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FA2-1C3C-9343-92D7-79C4B67FD1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1575-3DCB-CE46-A2C2-9C3A61D80B62}"/>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4" name="Footer Placeholder 3">
            <a:extLst>
              <a:ext uri="{FF2B5EF4-FFF2-40B4-BE49-F238E27FC236}">
                <a16:creationId xmlns:a16="http://schemas.microsoft.com/office/drawing/2014/main" id="{0B18BB28-0374-1E4F-A7F5-5025E3F35F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AA72F-893E-0648-B7C9-0BD8B4760194}"/>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208170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12482-2FDF-9B4F-8A5B-856E6A247517}"/>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3" name="Footer Placeholder 2">
            <a:extLst>
              <a:ext uri="{FF2B5EF4-FFF2-40B4-BE49-F238E27FC236}">
                <a16:creationId xmlns:a16="http://schemas.microsoft.com/office/drawing/2014/main" id="{BB070C3A-5E05-3440-BA03-3B8D486A9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FB9481-276E-454B-91C5-5F966916917C}"/>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325430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C88E-401E-A641-AB5F-46850AAD5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A1F259-08BD-6749-AAE9-40552F852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6B348D-083C-D14B-9355-CB6846E45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E574DF-2974-094A-9235-E60900E6A34E}"/>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6" name="Footer Placeholder 5">
            <a:extLst>
              <a:ext uri="{FF2B5EF4-FFF2-40B4-BE49-F238E27FC236}">
                <a16:creationId xmlns:a16="http://schemas.microsoft.com/office/drawing/2014/main" id="{0DEC1D92-8C0D-184B-A3EC-0A1F2DC8E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64B88-CE34-E74B-9539-6BF57D0BC1D3}"/>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197881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96E4-8440-9640-8587-4336F34E7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627953-0506-4A49-B74D-FF283697A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9273257-CCDC-2B4A-8EAA-8F439A857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3AE1DD-6ED4-8848-B4FC-3F1B05408C89}"/>
              </a:ext>
            </a:extLst>
          </p:cNvPr>
          <p:cNvSpPr>
            <a:spLocks noGrp="1"/>
          </p:cNvSpPr>
          <p:nvPr>
            <p:ph type="dt" sz="half" idx="10"/>
          </p:nvPr>
        </p:nvSpPr>
        <p:spPr/>
        <p:txBody>
          <a:bodyPr/>
          <a:lstStyle/>
          <a:p>
            <a:fld id="{82A73E24-5133-184A-B08C-013331FC8007}" type="datetimeFigureOut">
              <a:rPr lang="en-US" smtClean="0"/>
              <a:t>1/20/19</a:t>
            </a:fld>
            <a:endParaRPr lang="en-US"/>
          </a:p>
        </p:txBody>
      </p:sp>
      <p:sp>
        <p:nvSpPr>
          <p:cNvPr id="6" name="Footer Placeholder 5">
            <a:extLst>
              <a:ext uri="{FF2B5EF4-FFF2-40B4-BE49-F238E27FC236}">
                <a16:creationId xmlns:a16="http://schemas.microsoft.com/office/drawing/2014/main" id="{2A112C85-25D2-F84A-93AF-2096AC720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95BE9-A449-FE48-80C3-F628DFD1863F}"/>
              </a:ext>
            </a:extLst>
          </p:cNvPr>
          <p:cNvSpPr>
            <a:spLocks noGrp="1"/>
          </p:cNvSpPr>
          <p:nvPr>
            <p:ph type="sldNum" sz="quarter" idx="12"/>
          </p:nvPr>
        </p:nvSpPr>
        <p:spPr/>
        <p:txBody>
          <a:bodyPr/>
          <a:lstStyle/>
          <a:p>
            <a:fld id="{6BFE2FA4-6E38-7249-B5CA-42FCC46F9C7E}" type="slidenum">
              <a:rPr lang="en-US" smtClean="0"/>
              <a:t>‹#›</a:t>
            </a:fld>
            <a:endParaRPr lang="en-US"/>
          </a:p>
        </p:txBody>
      </p:sp>
    </p:spTree>
    <p:extLst>
      <p:ext uri="{BB962C8B-B14F-4D97-AF65-F5344CB8AC3E}">
        <p14:creationId xmlns:p14="http://schemas.microsoft.com/office/powerpoint/2010/main" val="221279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63FAC-3948-4045-A622-D3E6711AD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BBDCE7-7668-0541-B5C2-982FAF9B9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F9D35-7B43-CB43-BB2B-2A28B469E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73E24-5133-184A-B08C-013331FC8007}" type="datetimeFigureOut">
              <a:rPr lang="en-US" smtClean="0"/>
              <a:t>1/20/19</a:t>
            </a:fld>
            <a:endParaRPr lang="en-US"/>
          </a:p>
        </p:txBody>
      </p:sp>
      <p:sp>
        <p:nvSpPr>
          <p:cNvPr id="5" name="Footer Placeholder 4">
            <a:extLst>
              <a:ext uri="{FF2B5EF4-FFF2-40B4-BE49-F238E27FC236}">
                <a16:creationId xmlns:a16="http://schemas.microsoft.com/office/drawing/2014/main" id="{58B45A10-1710-E346-8043-8C09C0232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948019-EBED-594E-8C9E-EAF1B5AEF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E2FA4-6E38-7249-B5CA-42FCC46F9C7E}" type="slidenum">
              <a:rPr lang="en-US" smtClean="0"/>
              <a:t>‹#›</a:t>
            </a:fld>
            <a:endParaRPr lang="en-US"/>
          </a:p>
        </p:txBody>
      </p:sp>
    </p:spTree>
    <p:extLst>
      <p:ext uri="{BB962C8B-B14F-4D97-AF65-F5344CB8AC3E}">
        <p14:creationId xmlns:p14="http://schemas.microsoft.com/office/powerpoint/2010/main" val="94947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reenteapress.com/semaphores/LittleBookOfSemaphores.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Banker's_algorith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001A-43E3-1449-893B-948F2BFF68B6}"/>
              </a:ext>
            </a:extLst>
          </p:cNvPr>
          <p:cNvSpPr>
            <a:spLocks noGrp="1"/>
          </p:cNvSpPr>
          <p:nvPr>
            <p:ph type="ctrTitle"/>
          </p:nvPr>
        </p:nvSpPr>
        <p:spPr>
          <a:xfrm>
            <a:off x="1246414" y="980849"/>
            <a:ext cx="9699171" cy="2387600"/>
          </a:xfrm>
        </p:spPr>
        <p:txBody>
          <a:bodyPr>
            <a:normAutofit/>
          </a:bodyPr>
          <a:lstStyle/>
          <a:p>
            <a:r>
              <a:rPr lang="en-US" dirty="0"/>
              <a:t>CSSE 332</a:t>
            </a:r>
            <a:br>
              <a:rPr lang="en-US" dirty="0"/>
            </a:br>
            <a:r>
              <a:rPr lang="en-US" dirty="0"/>
              <a:t>Deadlock Avoidance</a:t>
            </a:r>
          </a:p>
        </p:txBody>
      </p:sp>
      <p:sp>
        <p:nvSpPr>
          <p:cNvPr id="3" name="Subtitle 2">
            <a:extLst>
              <a:ext uri="{FF2B5EF4-FFF2-40B4-BE49-F238E27FC236}">
                <a16:creationId xmlns:a16="http://schemas.microsoft.com/office/drawing/2014/main" id="{E0CD6248-7B83-4848-9D4F-9F93CCFC5F01}"/>
              </a:ext>
            </a:extLst>
          </p:cNvPr>
          <p:cNvSpPr>
            <a:spLocks noGrp="1"/>
          </p:cNvSpPr>
          <p:nvPr>
            <p:ph type="subTitle" idx="1"/>
          </p:nvPr>
        </p:nvSpPr>
        <p:spPr/>
        <p:txBody>
          <a:bodyPr/>
          <a:lstStyle/>
          <a:p>
            <a:fld id="{B7B09853-F130-A44D-A7BC-226D14CA7C56}" type="datetime2">
              <a:rPr lang="en-US" smtClean="0"/>
              <a:t>Sunday, January 20, 2019</a:t>
            </a:fld>
            <a:endParaRPr lang="en-US" dirty="0"/>
          </a:p>
        </p:txBody>
      </p:sp>
    </p:spTree>
    <p:extLst>
      <p:ext uri="{BB962C8B-B14F-4D97-AF65-F5344CB8AC3E}">
        <p14:creationId xmlns:p14="http://schemas.microsoft.com/office/powerpoint/2010/main" val="2501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6AF5-E987-4656-9369-D5C43677E13C}"/>
              </a:ext>
            </a:extLst>
          </p:cNvPr>
          <p:cNvSpPr>
            <a:spLocks noGrp="1"/>
          </p:cNvSpPr>
          <p:nvPr>
            <p:ph type="title"/>
          </p:nvPr>
        </p:nvSpPr>
        <p:spPr/>
        <p:txBody>
          <a:bodyPr/>
          <a:lstStyle/>
          <a:p>
            <a:r>
              <a:rPr lang="en-US" dirty="0"/>
              <a:t>Banker Algorithm discussion</a:t>
            </a:r>
          </a:p>
        </p:txBody>
      </p:sp>
      <p:sp>
        <p:nvSpPr>
          <p:cNvPr id="3" name="Content Placeholder 2">
            <a:extLst>
              <a:ext uri="{FF2B5EF4-FFF2-40B4-BE49-F238E27FC236}">
                <a16:creationId xmlns:a16="http://schemas.microsoft.com/office/drawing/2014/main" id="{BAD43DF4-92EF-4675-9954-E65203EFD054}"/>
              </a:ext>
            </a:extLst>
          </p:cNvPr>
          <p:cNvSpPr>
            <a:spLocks noGrp="1"/>
          </p:cNvSpPr>
          <p:nvPr>
            <p:ph idx="1"/>
          </p:nvPr>
        </p:nvSpPr>
        <p:spPr/>
        <p:txBody>
          <a:bodyPr/>
          <a:lstStyle/>
          <a:p>
            <a:r>
              <a:rPr lang="en-US" dirty="0"/>
              <a:t>It needs to know how much of each resource a process could possibly request. In most systems, this information is unavailable, making it impossible to implement the Banker's algorithm. </a:t>
            </a:r>
          </a:p>
          <a:p>
            <a:r>
              <a:rPr lang="en-US" dirty="0"/>
              <a:t>Also, it is unrealistic to assume that the number of processes is static since in most systems the number of processes varies dynamically.</a:t>
            </a:r>
          </a:p>
          <a:p>
            <a:pPr>
              <a:lnSpc>
                <a:spcPct val="100000"/>
              </a:lnSpc>
            </a:pPr>
            <a:endParaRPr lang="en-US" dirty="0"/>
          </a:p>
          <a:p>
            <a:pPr>
              <a:lnSpc>
                <a:spcPct val="100000"/>
              </a:lnSpc>
            </a:pPr>
            <a:r>
              <a:rPr lang="en-US" dirty="0">
                <a:ea typeface="ＭＳ Ｐゴシック"/>
              </a:rPr>
              <a:t>If detection algorithm is invoked arbitrarily, there may be many cycles in the resource graph and so we would not be able to tell which of the many deadlocked processes “caused” the deadlock</a:t>
            </a:r>
            <a:endParaRPr lang="en-US" dirty="0"/>
          </a:p>
          <a:p>
            <a:endParaRPr lang="en-US" dirty="0"/>
          </a:p>
        </p:txBody>
      </p:sp>
    </p:spTree>
    <p:extLst>
      <p:ext uri="{BB962C8B-B14F-4D97-AF65-F5344CB8AC3E}">
        <p14:creationId xmlns:p14="http://schemas.microsoft.com/office/powerpoint/2010/main" val="246260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8842-8E09-4BC4-AC4F-9737DEC43619}"/>
              </a:ext>
            </a:extLst>
          </p:cNvPr>
          <p:cNvSpPr>
            <a:spLocks noGrp="1"/>
          </p:cNvSpPr>
          <p:nvPr>
            <p:ph type="title"/>
          </p:nvPr>
        </p:nvSpPr>
        <p:spPr/>
        <p:txBody>
          <a:bodyPr/>
          <a:lstStyle/>
          <a:p>
            <a:r>
              <a:rPr lang="en-US" dirty="0"/>
              <a:t>Recovery: process Termination</a:t>
            </a:r>
          </a:p>
        </p:txBody>
      </p:sp>
      <p:sp>
        <p:nvSpPr>
          <p:cNvPr id="3" name="Content Placeholder 2">
            <a:extLst>
              <a:ext uri="{FF2B5EF4-FFF2-40B4-BE49-F238E27FC236}">
                <a16:creationId xmlns:a16="http://schemas.microsoft.com/office/drawing/2014/main" id="{0A327CFD-E1BA-42BE-95A7-C5A551D8D621}"/>
              </a:ext>
            </a:extLst>
          </p:cNvPr>
          <p:cNvSpPr>
            <a:spLocks noGrp="1"/>
          </p:cNvSpPr>
          <p:nvPr>
            <p:ph idx="1"/>
          </p:nvPr>
        </p:nvSpPr>
        <p:spPr/>
        <p:txBody>
          <a:bodyPr>
            <a:normAutofit lnSpcReduction="10000"/>
          </a:bodyPr>
          <a:lstStyle/>
          <a:p>
            <a:pPr>
              <a:lnSpc>
                <a:spcPct val="100000"/>
              </a:lnSpc>
            </a:pPr>
            <a:r>
              <a:rPr lang="en-US" dirty="0"/>
              <a:t>Abort all deadlocked processes</a:t>
            </a:r>
            <a:endParaRPr lang="en-US" sz="3200" dirty="0"/>
          </a:p>
          <a:p>
            <a:pPr>
              <a:lnSpc>
                <a:spcPct val="100000"/>
              </a:lnSpc>
            </a:pPr>
            <a:r>
              <a:rPr lang="en-US" dirty="0"/>
              <a:t>Abort one process at a time until no deadlock</a:t>
            </a:r>
            <a:endParaRPr lang="en-US" sz="3200" dirty="0"/>
          </a:p>
          <a:p>
            <a:pPr>
              <a:lnSpc>
                <a:spcPct val="100000"/>
              </a:lnSpc>
            </a:pPr>
            <a:r>
              <a:rPr lang="en-US" dirty="0"/>
              <a:t>In which order should we choose to abort?</a:t>
            </a:r>
            <a:endParaRPr lang="en-US" sz="3200" dirty="0"/>
          </a:p>
          <a:p>
            <a:pPr lvl="1">
              <a:lnSpc>
                <a:spcPct val="100000"/>
              </a:lnSpc>
              <a:buSzPct val="25000"/>
            </a:pPr>
            <a:r>
              <a:rPr lang="en-US" sz="2800" dirty="0"/>
              <a:t>Priority of the process.</a:t>
            </a:r>
          </a:p>
          <a:p>
            <a:pPr lvl="1">
              <a:lnSpc>
                <a:spcPct val="100000"/>
              </a:lnSpc>
              <a:buSzPct val="25000"/>
            </a:pPr>
            <a:r>
              <a:rPr lang="en-US" sz="2800" dirty="0"/>
              <a:t>How long process has computed, and how much longer to completion.</a:t>
            </a:r>
          </a:p>
          <a:p>
            <a:pPr lvl="1">
              <a:lnSpc>
                <a:spcPct val="100000"/>
              </a:lnSpc>
              <a:buSzPct val="25000"/>
            </a:pPr>
            <a:r>
              <a:rPr lang="en-US" sz="2800" dirty="0"/>
              <a:t>Resources the process has used.</a:t>
            </a:r>
          </a:p>
          <a:p>
            <a:pPr lvl="1">
              <a:lnSpc>
                <a:spcPct val="100000"/>
              </a:lnSpc>
              <a:buSzPct val="25000"/>
            </a:pPr>
            <a:r>
              <a:rPr lang="en-US" sz="2800" dirty="0"/>
              <a:t>Resources process needs to complete.</a:t>
            </a:r>
          </a:p>
          <a:p>
            <a:pPr lvl="1">
              <a:lnSpc>
                <a:spcPct val="100000"/>
              </a:lnSpc>
              <a:buSzPct val="25000"/>
            </a:pPr>
            <a:r>
              <a:rPr lang="en-US" sz="2800" dirty="0"/>
              <a:t>How many processes will need to be terminated? </a:t>
            </a:r>
          </a:p>
          <a:p>
            <a:pPr lvl="1">
              <a:lnSpc>
                <a:spcPct val="100000"/>
              </a:lnSpc>
              <a:buSzPct val="25000"/>
            </a:pPr>
            <a:r>
              <a:rPr lang="en-US" sz="2800" dirty="0"/>
              <a:t>Is process interactive or batch?</a:t>
            </a:r>
          </a:p>
          <a:p>
            <a:endParaRPr lang="en-US" dirty="0"/>
          </a:p>
        </p:txBody>
      </p:sp>
    </p:spTree>
    <p:extLst>
      <p:ext uri="{BB962C8B-B14F-4D97-AF65-F5344CB8AC3E}">
        <p14:creationId xmlns:p14="http://schemas.microsoft.com/office/powerpoint/2010/main" val="127274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76B4-1C1D-4F82-B174-71D99AAA32C4}"/>
              </a:ext>
            </a:extLst>
          </p:cNvPr>
          <p:cNvSpPr>
            <a:spLocks noGrp="1"/>
          </p:cNvSpPr>
          <p:nvPr>
            <p:ph type="title"/>
          </p:nvPr>
        </p:nvSpPr>
        <p:spPr/>
        <p:txBody>
          <a:bodyPr/>
          <a:lstStyle/>
          <a:p>
            <a:r>
              <a:rPr lang="en-US" dirty="0"/>
              <a:t>Recovery: Resource Preemption</a:t>
            </a:r>
          </a:p>
        </p:txBody>
      </p:sp>
      <p:sp>
        <p:nvSpPr>
          <p:cNvPr id="3" name="Content Placeholder 2">
            <a:extLst>
              <a:ext uri="{FF2B5EF4-FFF2-40B4-BE49-F238E27FC236}">
                <a16:creationId xmlns:a16="http://schemas.microsoft.com/office/drawing/2014/main" id="{C3AD88D1-C440-40DD-A505-9044A5A5B819}"/>
              </a:ext>
            </a:extLst>
          </p:cNvPr>
          <p:cNvSpPr>
            <a:spLocks noGrp="1"/>
          </p:cNvSpPr>
          <p:nvPr>
            <p:ph idx="1"/>
          </p:nvPr>
        </p:nvSpPr>
        <p:spPr/>
        <p:txBody>
          <a:bodyPr/>
          <a:lstStyle/>
          <a:p>
            <a:r>
              <a:rPr lang="en-US" sz="3200" dirty="0"/>
              <a:t>Selecting a victim – minimize cost</a:t>
            </a:r>
            <a:endParaRPr lang="en-US" dirty="0"/>
          </a:p>
          <a:p>
            <a:pPr>
              <a:lnSpc>
                <a:spcPct val="100000"/>
              </a:lnSpc>
            </a:pPr>
            <a:endParaRPr lang="en-US" dirty="0"/>
          </a:p>
          <a:p>
            <a:pPr>
              <a:lnSpc>
                <a:spcPct val="100000"/>
              </a:lnSpc>
            </a:pPr>
            <a:r>
              <a:rPr lang="en-US" sz="3200" dirty="0"/>
              <a:t>Rollback – return to some safe state, restart process from that state</a:t>
            </a:r>
            <a:endParaRPr lang="en-US" dirty="0"/>
          </a:p>
          <a:p>
            <a:pPr>
              <a:lnSpc>
                <a:spcPct val="100000"/>
              </a:lnSpc>
            </a:pPr>
            <a:endParaRPr lang="en-US" dirty="0"/>
          </a:p>
          <a:p>
            <a:pPr>
              <a:lnSpc>
                <a:spcPct val="100000"/>
              </a:lnSpc>
            </a:pPr>
            <a:r>
              <a:rPr lang="en-US" sz="3200" dirty="0"/>
              <a:t>Starvation –  same process may always be picked as victim </a:t>
            </a:r>
            <a:endParaRPr lang="en-US" dirty="0"/>
          </a:p>
          <a:p>
            <a:pPr lvl="1">
              <a:lnSpc>
                <a:spcPct val="100000"/>
              </a:lnSpc>
              <a:buSzPct val="25000"/>
            </a:pPr>
            <a:r>
              <a:rPr lang="en-US" sz="2800" dirty="0"/>
              <a:t>include number of rollback in cost factor</a:t>
            </a:r>
            <a:endParaRPr lang="en-US" dirty="0"/>
          </a:p>
          <a:p>
            <a:endParaRPr lang="en-US" dirty="0"/>
          </a:p>
        </p:txBody>
      </p:sp>
    </p:spTree>
    <p:extLst>
      <p:ext uri="{BB962C8B-B14F-4D97-AF65-F5344CB8AC3E}">
        <p14:creationId xmlns:p14="http://schemas.microsoft.com/office/powerpoint/2010/main" val="172941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en-US" dirty="0">
                <a:solidFill>
                  <a:srgbClr val="002B5B"/>
                </a:solidFill>
              </a:rPr>
              <a:t>Outline</a:t>
            </a:r>
            <a:endParaRPr dirty="0">
              <a:solidFill>
                <a:srgbClr val="002B5B"/>
              </a:solidFill>
            </a:endParaRPr>
          </a:p>
        </p:txBody>
      </p:sp>
      <p:sp>
        <p:nvSpPr>
          <p:cNvPr id="85" name="Google Shape;85;p21"/>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buNone/>
            </a:pPr>
            <a:endParaRPr lang="en-US" dirty="0">
              <a:hlinkClick r:id="rId3"/>
            </a:endParaRPr>
          </a:p>
          <a:p>
            <a:pPr lvl="1"/>
            <a:endParaRPr lang="en-US" dirty="0">
              <a:ea typeface="+mn-lt"/>
              <a:cs typeface="+mn-lt"/>
            </a:endParaRPr>
          </a:p>
          <a:p>
            <a:pPr lvl="1"/>
            <a:endParaRPr lang="en-US" dirty="0">
              <a:ea typeface="+mn-lt"/>
              <a:cs typeface="+mn-lt"/>
            </a:endParaRPr>
          </a:p>
          <a:p>
            <a:pPr lvl="1"/>
            <a:endParaRPr lang="en-US" dirty="0">
              <a:ea typeface="+mn-lt"/>
              <a:cs typeface="+mn-lt"/>
            </a:endParaRPr>
          </a:p>
          <a:p>
            <a:pPr marL="457200" lvl="1" indent="0">
              <a:buNone/>
            </a:pPr>
            <a:endParaRPr lang="en-US" dirty="0">
              <a:ea typeface="+mn-lt"/>
              <a:cs typeface="+mn-lt"/>
            </a:endParaRPr>
          </a:p>
          <a:p>
            <a:endParaRPr lang="en-US" dirty="0">
              <a:ea typeface="+mn-lt"/>
              <a:cs typeface="+mn-lt"/>
            </a:endParaRPr>
          </a:p>
          <a:p>
            <a:pPr lvl="1"/>
            <a:endParaRPr lang="en-US" dirty="0">
              <a:ea typeface="+mn-lt"/>
              <a:cs typeface="+mn-lt"/>
            </a:endParaRPr>
          </a:p>
          <a:p>
            <a:endParaRPr dirty="0">
              <a:cs typeface="Calibri"/>
            </a:endParaRPr>
          </a:p>
        </p:txBody>
      </p:sp>
      <p:sp>
        <p:nvSpPr>
          <p:cNvPr id="2" name="TextBox 1">
            <a:extLst>
              <a:ext uri="{FF2B5EF4-FFF2-40B4-BE49-F238E27FC236}">
                <a16:creationId xmlns:a16="http://schemas.microsoft.com/office/drawing/2014/main" id="{EF70BDB5-D3AF-4C65-82F3-8A1159174EA0}"/>
              </a:ext>
            </a:extLst>
          </p:cNvPr>
          <p:cNvSpPr txBox="1"/>
          <p:nvPr/>
        </p:nvSpPr>
        <p:spPr>
          <a:xfrm>
            <a:off x="968188" y="2008094"/>
            <a:ext cx="10201836" cy="4524315"/>
          </a:xfrm>
          <a:prstGeom prst="rect">
            <a:avLst/>
          </a:prstGeom>
          <a:noFill/>
        </p:spPr>
        <p:txBody>
          <a:bodyPr wrap="square" rtlCol="0">
            <a:spAutoFit/>
          </a:bodyPr>
          <a:lstStyle/>
          <a:p>
            <a:pPr marL="457200" indent="-457200">
              <a:buClr>
                <a:srgbClr val="751F1C"/>
              </a:buClr>
              <a:buFont typeface="Wingdings" panose="05000000000000000000" pitchFamily="2" charset="2"/>
              <a:buChar char="q"/>
            </a:pPr>
            <a:r>
              <a:rPr lang="en-US" sz="3200" dirty="0"/>
              <a:t>How to detect deadlock?</a:t>
            </a:r>
          </a:p>
          <a:p>
            <a:pPr marL="914400" lvl="1" indent="-457200">
              <a:buClr>
                <a:srgbClr val="751F1C"/>
              </a:buClr>
              <a:buFont typeface="Wingdings" panose="05000000000000000000" pitchFamily="2" charset="2"/>
              <a:buChar char="q"/>
            </a:pPr>
            <a:r>
              <a:rPr lang="en-US" sz="3200" dirty="0"/>
              <a:t>RAG algorithm</a:t>
            </a:r>
          </a:p>
          <a:p>
            <a:pPr marL="914400" lvl="1" indent="-457200">
              <a:buClr>
                <a:srgbClr val="751F1C"/>
              </a:buClr>
              <a:buFont typeface="Wingdings" panose="05000000000000000000" pitchFamily="2" charset="2"/>
              <a:buChar char="q"/>
            </a:pPr>
            <a:r>
              <a:rPr lang="en-US" sz="3200" dirty="0"/>
              <a:t>Banker algorithm</a:t>
            </a:r>
          </a:p>
          <a:p>
            <a:pPr marL="457200" indent="-457200">
              <a:buClr>
                <a:srgbClr val="751F1C"/>
              </a:buClr>
              <a:buFont typeface="Wingdings" panose="05000000000000000000" pitchFamily="2" charset="2"/>
              <a:buChar char="q"/>
            </a:pPr>
            <a:r>
              <a:rPr lang="en-US" sz="3200" dirty="0"/>
              <a:t>How to recover from deadlock?</a:t>
            </a:r>
          </a:p>
          <a:p>
            <a:pPr marL="457200" indent="-457200">
              <a:buClr>
                <a:srgbClr val="751F1C"/>
              </a:buClr>
              <a:buFont typeface="Wingdings" panose="05000000000000000000" pitchFamily="2" charset="2"/>
              <a:buChar char="q"/>
            </a:pPr>
            <a:endParaRPr lang="en-US" sz="3200" dirty="0"/>
          </a:p>
          <a:p>
            <a:pPr marL="457200" indent="-457200">
              <a:buClr>
                <a:srgbClr val="751F1C"/>
              </a:buClr>
              <a:buFont typeface="Wingdings" panose="05000000000000000000" pitchFamily="2" charset="2"/>
              <a:buChar char="q"/>
            </a:pPr>
            <a:endParaRPr lang="en-US" sz="3200" dirty="0"/>
          </a:p>
          <a:p>
            <a:pPr marL="457200" indent="-457200">
              <a:buClr>
                <a:srgbClr val="751F1C"/>
              </a:buClr>
              <a:buFont typeface="Wingdings" panose="05000000000000000000" pitchFamily="2" charset="2"/>
              <a:buChar char="q"/>
            </a:pPr>
            <a:endParaRPr lang="en-US" sz="3200" dirty="0"/>
          </a:p>
          <a:p>
            <a:pPr marL="457200" indent="-457200">
              <a:buClr>
                <a:srgbClr val="751F1C"/>
              </a:buClr>
              <a:buFont typeface="Wingdings" panose="05000000000000000000" pitchFamily="2" charset="2"/>
              <a:buChar char="q"/>
            </a:pPr>
            <a:r>
              <a:rPr lang="en-US" sz="3200" dirty="0">
                <a:hlinkClick r:id="rId4"/>
              </a:rPr>
              <a:t>https://en.wikipedia.org/wiki/Banker%27s_algorithm</a:t>
            </a:r>
            <a:endParaRPr lang="en-US" sz="3200" dirty="0"/>
          </a:p>
          <a:p>
            <a:pPr marL="457200" indent="-457200">
              <a:buClr>
                <a:srgbClr val="751F1C"/>
              </a:buClr>
              <a:buFont typeface="Wingdings" panose="05000000000000000000" pitchFamily="2" charset="2"/>
              <a:buChar char="q"/>
            </a:pPr>
            <a:endParaRPr lang="en-US" sz="3200" dirty="0"/>
          </a:p>
        </p:txBody>
      </p:sp>
    </p:spTree>
    <p:extLst>
      <p:ext uri="{BB962C8B-B14F-4D97-AF65-F5344CB8AC3E}">
        <p14:creationId xmlns:p14="http://schemas.microsoft.com/office/powerpoint/2010/main" val="360267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3F82-0F25-4824-A9D8-5660B3F2F203}"/>
              </a:ext>
            </a:extLst>
          </p:cNvPr>
          <p:cNvSpPr>
            <a:spLocks noGrp="1"/>
          </p:cNvSpPr>
          <p:nvPr>
            <p:ph type="title"/>
          </p:nvPr>
        </p:nvSpPr>
        <p:spPr/>
        <p:txBody>
          <a:bodyPr/>
          <a:lstStyle/>
          <a:p>
            <a:r>
              <a:rPr lang="en-US" dirty="0"/>
              <a:t>Detecting deadlock – RAG algorithm</a:t>
            </a:r>
          </a:p>
        </p:txBody>
      </p:sp>
      <p:sp>
        <p:nvSpPr>
          <p:cNvPr id="3" name="Content Placeholder 2">
            <a:extLst>
              <a:ext uri="{FF2B5EF4-FFF2-40B4-BE49-F238E27FC236}">
                <a16:creationId xmlns:a16="http://schemas.microsoft.com/office/drawing/2014/main" id="{F664EEBE-1B46-4770-B2CA-12A76342AA26}"/>
              </a:ext>
            </a:extLst>
          </p:cNvPr>
          <p:cNvSpPr>
            <a:spLocks noGrp="1"/>
          </p:cNvSpPr>
          <p:nvPr>
            <p:ph idx="1"/>
          </p:nvPr>
        </p:nvSpPr>
        <p:spPr/>
        <p:txBody>
          <a:bodyPr>
            <a:normAutofit fontScale="92500" lnSpcReduction="10000"/>
          </a:bodyPr>
          <a:lstStyle/>
          <a:p>
            <a:r>
              <a:rPr lang="en-US" sz="2600" dirty="0"/>
              <a:t>If one resource only has one instance, we can apply RAG algorithm to detect circular wait.</a:t>
            </a:r>
          </a:p>
          <a:p>
            <a:endParaRPr lang="en-US" sz="2600" dirty="0"/>
          </a:p>
          <a:p>
            <a:pPr>
              <a:lnSpc>
                <a:spcPct val="100000"/>
              </a:lnSpc>
              <a:buFont typeface="Arial"/>
              <a:buChar char="•"/>
            </a:pPr>
            <a:r>
              <a:rPr lang="en-US" sz="2600" dirty="0"/>
              <a:t>Maintain </a:t>
            </a:r>
            <a:r>
              <a:rPr lang="en-US" sz="2600" i="1" dirty="0"/>
              <a:t>wait-for</a:t>
            </a:r>
            <a:r>
              <a:rPr lang="en-US" sz="2600" dirty="0"/>
              <a:t> graph</a:t>
            </a:r>
          </a:p>
          <a:p>
            <a:pPr lvl="1">
              <a:lnSpc>
                <a:spcPct val="100000"/>
              </a:lnSpc>
              <a:buSzPct val="25000"/>
              <a:buFont typeface="StarSymbol"/>
              <a:buChar char=""/>
            </a:pPr>
            <a:r>
              <a:rPr lang="en-US" sz="2600" dirty="0">
                <a:ea typeface="ＭＳ Ｐゴシック"/>
              </a:rPr>
              <a:t>Nodes are processes</a:t>
            </a:r>
            <a:endParaRPr lang="en-US" sz="2600" dirty="0"/>
          </a:p>
          <a:p>
            <a:pPr lvl="1">
              <a:lnSpc>
                <a:spcPct val="100000"/>
              </a:lnSpc>
              <a:buSzPct val="25000"/>
              <a:buFont typeface="StarSymbol"/>
              <a:buChar char=""/>
            </a:pPr>
            <a:r>
              <a:rPr lang="en-US" sz="2600" i="1" dirty="0">
                <a:ea typeface="ＭＳ Ｐゴシック"/>
              </a:rPr>
              <a:t>Pi</a:t>
            </a:r>
            <a:r>
              <a:rPr lang="en-US" sz="2600" dirty="0">
                <a:ea typeface="ＭＳ Ｐゴシック"/>
              </a:rPr>
              <a:t> -&gt; </a:t>
            </a:r>
            <a:r>
              <a:rPr lang="en-US" sz="2600" i="1" dirty="0" err="1">
                <a:ea typeface="ＭＳ Ｐゴシック"/>
              </a:rPr>
              <a:t>Pj</a:t>
            </a:r>
            <a:r>
              <a:rPr lang="en-US" sz="2600" i="1" dirty="0">
                <a:ea typeface="ＭＳ Ｐゴシック"/>
              </a:rPr>
              <a:t>   </a:t>
            </a:r>
            <a:r>
              <a:rPr lang="en-US" sz="2600" dirty="0">
                <a:ea typeface="ＭＳ Ｐゴシック"/>
              </a:rPr>
              <a:t>if </a:t>
            </a:r>
            <a:r>
              <a:rPr lang="en-US" sz="2600" i="1" dirty="0">
                <a:ea typeface="ＭＳ Ｐゴシック"/>
              </a:rPr>
              <a:t>Pi </a:t>
            </a:r>
            <a:r>
              <a:rPr lang="en-US" sz="2600" dirty="0">
                <a:ea typeface="ＭＳ Ｐゴシック"/>
              </a:rPr>
              <a:t>is waiting for</a:t>
            </a:r>
            <a:r>
              <a:rPr lang="en-US" sz="2600" i="1" dirty="0">
                <a:ea typeface="ＭＳ Ｐゴシック"/>
              </a:rPr>
              <a:t> </a:t>
            </a:r>
            <a:r>
              <a:rPr lang="en-US" sz="2600" i="1" dirty="0" err="1">
                <a:ea typeface="ＭＳ Ｐゴシック"/>
              </a:rPr>
              <a:t>Pj</a:t>
            </a:r>
            <a:endParaRPr lang="en-US" sz="2600" dirty="0"/>
          </a:p>
          <a:p>
            <a:pPr>
              <a:lnSpc>
                <a:spcPct val="100000"/>
              </a:lnSpc>
            </a:pPr>
            <a:endParaRPr lang="en-US" sz="2600" dirty="0"/>
          </a:p>
          <a:p>
            <a:pPr>
              <a:lnSpc>
                <a:spcPct val="100000"/>
              </a:lnSpc>
              <a:buFont typeface="Arial"/>
              <a:buChar char="•"/>
            </a:pPr>
            <a:r>
              <a:rPr lang="en-US" sz="2600" dirty="0">
                <a:ea typeface="ＭＳ Ｐゴシック"/>
              </a:rPr>
              <a:t>Periodically invoke an algorithm that searches for a cycle in the graph. If there is a cycle, there exists a deadlock!</a:t>
            </a:r>
            <a:endParaRPr lang="en-US" sz="2600" dirty="0"/>
          </a:p>
          <a:p>
            <a:pPr>
              <a:lnSpc>
                <a:spcPct val="100000"/>
              </a:lnSpc>
            </a:pPr>
            <a:endParaRPr lang="en-US" sz="2600" dirty="0"/>
          </a:p>
          <a:p>
            <a:pPr>
              <a:lnSpc>
                <a:spcPct val="100000"/>
              </a:lnSpc>
              <a:buFont typeface="Arial"/>
              <a:buChar char="•"/>
            </a:pPr>
            <a:r>
              <a:rPr lang="en-US" sz="2600" dirty="0">
                <a:ea typeface="ＭＳ Ｐゴシック"/>
              </a:rPr>
              <a:t>Detecting a cycle in a graph requires an order of</a:t>
            </a:r>
            <a:r>
              <a:rPr lang="en-US" sz="2600" i="1" dirty="0">
                <a:ea typeface="ＭＳ Ｐゴシック"/>
              </a:rPr>
              <a:t> n</a:t>
            </a:r>
            <a:r>
              <a:rPr lang="en-US" sz="2600" baseline="30000" dirty="0">
                <a:ea typeface="ＭＳ Ｐゴシック"/>
              </a:rPr>
              <a:t>2</a:t>
            </a:r>
            <a:r>
              <a:rPr lang="en-US" sz="2600" dirty="0">
                <a:ea typeface="ＭＳ Ｐゴシック"/>
              </a:rPr>
              <a:t> operations, where </a:t>
            </a:r>
            <a:r>
              <a:rPr lang="en-US" sz="2600" i="1" dirty="0">
                <a:ea typeface="ＭＳ Ｐゴシック"/>
              </a:rPr>
              <a:t>n</a:t>
            </a:r>
            <a:r>
              <a:rPr lang="en-US" sz="2600" dirty="0">
                <a:ea typeface="ＭＳ Ｐゴシック"/>
              </a:rPr>
              <a:t> is the number of vertices in the graph</a:t>
            </a:r>
            <a:endParaRPr lang="en-US" sz="2600" dirty="0"/>
          </a:p>
          <a:p>
            <a:endParaRPr lang="en-US" dirty="0"/>
          </a:p>
        </p:txBody>
      </p:sp>
    </p:spTree>
    <p:extLst>
      <p:ext uri="{BB962C8B-B14F-4D97-AF65-F5344CB8AC3E}">
        <p14:creationId xmlns:p14="http://schemas.microsoft.com/office/powerpoint/2010/main" val="262714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255F-61FD-4FEE-BB7A-80880EB9DEB8}"/>
              </a:ext>
            </a:extLst>
          </p:cNvPr>
          <p:cNvSpPr>
            <a:spLocks noGrp="1"/>
          </p:cNvSpPr>
          <p:nvPr>
            <p:ph type="title"/>
          </p:nvPr>
        </p:nvSpPr>
        <p:spPr/>
        <p:txBody>
          <a:bodyPr/>
          <a:lstStyle/>
          <a:p>
            <a:r>
              <a:rPr lang="en-US" dirty="0"/>
              <a:t>Wait-for Graph</a:t>
            </a:r>
          </a:p>
        </p:txBody>
      </p:sp>
      <p:sp>
        <p:nvSpPr>
          <p:cNvPr id="3" name="Content Placeholder 2">
            <a:extLst>
              <a:ext uri="{FF2B5EF4-FFF2-40B4-BE49-F238E27FC236}">
                <a16:creationId xmlns:a16="http://schemas.microsoft.com/office/drawing/2014/main" id="{99CD756E-B933-449D-808C-AAD7954D111E}"/>
              </a:ext>
            </a:extLst>
          </p:cNvPr>
          <p:cNvSpPr>
            <a:spLocks noGrp="1"/>
          </p:cNvSpPr>
          <p:nvPr>
            <p:ph idx="1"/>
          </p:nvPr>
        </p:nvSpPr>
        <p:spPr/>
        <p:txBody>
          <a:bodyPr/>
          <a:lstStyle/>
          <a:p>
            <a:endParaRPr lang="en-US"/>
          </a:p>
        </p:txBody>
      </p:sp>
      <p:pic>
        <p:nvPicPr>
          <p:cNvPr id="4" name="Picture 10">
            <a:extLst>
              <a:ext uri="{FF2B5EF4-FFF2-40B4-BE49-F238E27FC236}">
                <a16:creationId xmlns:a16="http://schemas.microsoft.com/office/drawing/2014/main" id="{4DE08E8C-1AD9-46D1-9E69-DDEC67601EF5}"/>
              </a:ext>
            </a:extLst>
          </p:cNvPr>
          <p:cNvPicPr/>
          <p:nvPr/>
        </p:nvPicPr>
        <p:blipFill>
          <a:blip r:embed="rId2"/>
          <a:stretch>
            <a:fillRect/>
          </a:stretch>
        </p:blipFill>
        <p:spPr>
          <a:xfrm>
            <a:off x="3389901" y="1690688"/>
            <a:ext cx="5805360" cy="3760560"/>
          </a:xfrm>
          <a:prstGeom prst="rect">
            <a:avLst/>
          </a:prstGeom>
        </p:spPr>
      </p:pic>
      <p:sp>
        <p:nvSpPr>
          <p:cNvPr id="5" name="TextBox 4">
            <a:extLst>
              <a:ext uri="{FF2B5EF4-FFF2-40B4-BE49-F238E27FC236}">
                <a16:creationId xmlns:a16="http://schemas.microsoft.com/office/drawing/2014/main" id="{C659C2F2-DA58-4373-92A1-3DD47F6629E8}"/>
              </a:ext>
            </a:extLst>
          </p:cNvPr>
          <p:cNvSpPr txBox="1"/>
          <p:nvPr/>
        </p:nvSpPr>
        <p:spPr>
          <a:xfrm>
            <a:off x="2581835" y="5647765"/>
            <a:ext cx="8408894" cy="830997"/>
          </a:xfrm>
          <a:prstGeom prst="rect">
            <a:avLst/>
          </a:prstGeom>
          <a:noFill/>
        </p:spPr>
        <p:txBody>
          <a:bodyPr wrap="square" rtlCol="0">
            <a:spAutoFit/>
          </a:bodyPr>
          <a:lstStyle/>
          <a:p>
            <a:r>
              <a:rPr lang="en-US" sz="2400" i="1" dirty="0"/>
              <a:t>“One resource has only one instances” </a:t>
            </a:r>
            <a:r>
              <a:rPr lang="en-US" sz="2400" dirty="0"/>
              <a:t>is too good to be true.</a:t>
            </a:r>
            <a:r>
              <a:rPr lang="en-US" sz="2400" i="1" dirty="0"/>
              <a:t> </a:t>
            </a:r>
          </a:p>
          <a:p>
            <a:r>
              <a:rPr lang="en-US" sz="2400" dirty="0"/>
              <a:t>If one resource has multiple instances, we need </a:t>
            </a:r>
            <a:r>
              <a:rPr lang="en-US" sz="2400" dirty="0">
                <a:solidFill>
                  <a:srgbClr val="751F1C"/>
                </a:solidFill>
              </a:rPr>
              <a:t>Banker Algorithm</a:t>
            </a:r>
            <a:r>
              <a:rPr lang="en-US" sz="2400" dirty="0"/>
              <a:t>.</a:t>
            </a:r>
          </a:p>
        </p:txBody>
      </p:sp>
    </p:spTree>
    <p:extLst>
      <p:ext uri="{BB962C8B-B14F-4D97-AF65-F5344CB8AC3E}">
        <p14:creationId xmlns:p14="http://schemas.microsoft.com/office/powerpoint/2010/main" val="365647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3CC6-60CD-4D41-8EAB-85156BDA77CC}"/>
              </a:ext>
            </a:extLst>
          </p:cNvPr>
          <p:cNvSpPr>
            <a:spLocks noGrp="1"/>
          </p:cNvSpPr>
          <p:nvPr>
            <p:ph type="title"/>
          </p:nvPr>
        </p:nvSpPr>
        <p:spPr/>
        <p:txBody>
          <a:bodyPr/>
          <a:lstStyle/>
          <a:p>
            <a:r>
              <a:rPr lang="en-US" dirty="0"/>
              <a:t>Detection algorithm – Banker algorithm</a:t>
            </a:r>
          </a:p>
        </p:txBody>
      </p:sp>
      <p:sp>
        <p:nvSpPr>
          <p:cNvPr id="3" name="Content Placeholder 2">
            <a:extLst>
              <a:ext uri="{FF2B5EF4-FFF2-40B4-BE49-F238E27FC236}">
                <a16:creationId xmlns:a16="http://schemas.microsoft.com/office/drawing/2014/main" id="{7C3436EC-7133-42B7-98B2-7531A899A5A8}"/>
              </a:ext>
            </a:extLst>
          </p:cNvPr>
          <p:cNvSpPr>
            <a:spLocks noGrp="1"/>
          </p:cNvSpPr>
          <p:nvPr>
            <p:ph idx="1"/>
          </p:nvPr>
        </p:nvSpPr>
        <p:spPr/>
        <p:txBody>
          <a:bodyPr/>
          <a:lstStyle/>
          <a:p>
            <a:r>
              <a:rPr lang="en-US" dirty="0"/>
              <a:t>First, the algorithm Require system has </a:t>
            </a:r>
            <a:r>
              <a:rPr lang="en-US" i="1" dirty="0"/>
              <a:t>a priori </a:t>
            </a:r>
            <a:r>
              <a:rPr lang="en-US" dirty="0"/>
              <a:t>information</a:t>
            </a:r>
          </a:p>
          <a:p>
            <a:pPr lvl="1"/>
            <a:r>
              <a:rPr lang="en-US" dirty="0"/>
              <a:t>How much of each resource each process could possibly </a:t>
            </a:r>
            <a:r>
              <a:rPr lang="en-US" dirty="0">
                <a:solidFill>
                  <a:srgbClr val="FF0000"/>
                </a:solidFill>
              </a:rPr>
              <a:t>Max</a:t>
            </a:r>
          </a:p>
          <a:p>
            <a:pPr lvl="1"/>
            <a:r>
              <a:rPr lang="en-US" dirty="0"/>
              <a:t>How much of each resource each process is currently </a:t>
            </a:r>
            <a:r>
              <a:rPr lang="en-US" dirty="0">
                <a:solidFill>
                  <a:srgbClr val="FF0000"/>
                </a:solidFill>
              </a:rPr>
              <a:t>Allocation</a:t>
            </a:r>
          </a:p>
          <a:p>
            <a:pPr lvl="1"/>
            <a:r>
              <a:rPr lang="en-US" dirty="0"/>
              <a:t>How much of each resource the system currently has </a:t>
            </a:r>
            <a:r>
              <a:rPr lang="en-US" dirty="0">
                <a:solidFill>
                  <a:srgbClr val="FF0000"/>
                </a:solidFill>
              </a:rPr>
              <a:t>Available</a:t>
            </a:r>
            <a:endParaRPr lang="en-US" dirty="0"/>
          </a:p>
        </p:txBody>
      </p:sp>
    </p:spTree>
    <p:extLst>
      <p:ext uri="{BB962C8B-B14F-4D97-AF65-F5344CB8AC3E}">
        <p14:creationId xmlns:p14="http://schemas.microsoft.com/office/powerpoint/2010/main" val="45348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0EED-3529-467D-8D1A-BF8A8A1AA9E4}"/>
              </a:ext>
            </a:extLst>
          </p:cNvPr>
          <p:cNvSpPr>
            <a:spLocks noGrp="1"/>
          </p:cNvSpPr>
          <p:nvPr>
            <p:ph type="title"/>
          </p:nvPr>
        </p:nvSpPr>
        <p:spPr/>
        <p:txBody>
          <a:bodyPr/>
          <a:lstStyle/>
          <a:p>
            <a:r>
              <a:rPr lang="en-US" dirty="0"/>
              <a:t>Data structures for Banker Algorithm</a:t>
            </a:r>
          </a:p>
        </p:txBody>
      </p:sp>
      <p:sp>
        <p:nvSpPr>
          <p:cNvPr id="3" name="Content Placeholder 2">
            <a:extLst>
              <a:ext uri="{FF2B5EF4-FFF2-40B4-BE49-F238E27FC236}">
                <a16:creationId xmlns:a16="http://schemas.microsoft.com/office/drawing/2014/main" id="{86DBB2A9-6613-44A7-BFA2-14CC3BF41481}"/>
              </a:ext>
            </a:extLst>
          </p:cNvPr>
          <p:cNvSpPr>
            <a:spLocks noGrp="1"/>
          </p:cNvSpPr>
          <p:nvPr>
            <p:ph idx="1"/>
          </p:nvPr>
        </p:nvSpPr>
        <p:spPr/>
        <p:txBody>
          <a:bodyPr>
            <a:normAutofit/>
          </a:bodyPr>
          <a:lstStyle/>
          <a:p>
            <a:r>
              <a:rPr lang="en-US" b="1" dirty="0"/>
              <a:t>Let </a:t>
            </a:r>
            <a:r>
              <a:rPr lang="en-US" b="1" dirty="0">
                <a:solidFill>
                  <a:srgbClr val="FF0000"/>
                </a:solidFill>
              </a:rPr>
              <a:t>n</a:t>
            </a:r>
            <a:r>
              <a:rPr lang="en-US" b="1" dirty="0"/>
              <a:t> = number of processes, and </a:t>
            </a:r>
            <a:r>
              <a:rPr lang="en-US" b="1" dirty="0">
                <a:solidFill>
                  <a:srgbClr val="FF0000"/>
                </a:solidFill>
              </a:rPr>
              <a:t>m</a:t>
            </a:r>
            <a:r>
              <a:rPr lang="en-US" b="1" dirty="0"/>
              <a:t> = number of resource types. </a:t>
            </a:r>
          </a:p>
          <a:p>
            <a:r>
              <a:rPr lang="en-US" b="1" dirty="0">
                <a:solidFill>
                  <a:schemeClr val="accent2"/>
                </a:solidFill>
              </a:rPr>
              <a:t>Available</a:t>
            </a:r>
            <a:r>
              <a:rPr lang="en-US" i="1" dirty="0"/>
              <a:t>:</a:t>
            </a:r>
            <a:r>
              <a:rPr lang="en-US" dirty="0"/>
              <a:t>  Vector of length </a:t>
            </a:r>
            <a:r>
              <a:rPr lang="en-US" i="1" dirty="0"/>
              <a:t>m</a:t>
            </a:r>
            <a:r>
              <a:rPr lang="en-US" dirty="0"/>
              <a:t>. If </a:t>
            </a:r>
            <a:r>
              <a:rPr lang="en-US" dirty="0">
                <a:solidFill>
                  <a:srgbClr val="FF0000"/>
                </a:solidFill>
              </a:rPr>
              <a:t>Available[</a:t>
            </a:r>
            <a:r>
              <a:rPr lang="en-US" i="1" dirty="0">
                <a:solidFill>
                  <a:srgbClr val="FF0000"/>
                </a:solidFill>
              </a:rPr>
              <a:t>j</a:t>
            </a:r>
            <a:r>
              <a:rPr lang="en-US" dirty="0">
                <a:solidFill>
                  <a:srgbClr val="FF0000"/>
                </a:solidFill>
              </a:rPr>
              <a:t>] = </a:t>
            </a:r>
            <a:r>
              <a:rPr lang="en-US" i="1" dirty="0">
                <a:solidFill>
                  <a:srgbClr val="FF0000"/>
                </a:solidFill>
              </a:rPr>
              <a:t>k</a:t>
            </a:r>
            <a:r>
              <a:rPr lang="en-US" dirty="0"/>
              <a:t>, there are</a:t>
            </a:r>
            <a:r>
              <a:rPr lang="en-US" i="1" dirty="0"/>
              <a:t> k</a:t>
            </a:r>
            <a:r>
              <a:rPr lang="en-US" dirty="0"/>
              <a:t> instances of resource type </a:t>
            </a:r>
            <a:r>
              <a:rPr lang="en-US" i="1" dirty="0" err="1"/>
              <a:t>R</a:t>
            </a:r>
            <a:r>
              <a:rPr lang="en-US" i="1" baseline="-25000" dirty="0" err="1"/>
              <a:t>j</a:t>
            </a:r>
            <a:r>
              <a:rPr lang="en-US" baseline="-25000" dirty="0"/>
              <a:t>  </a:t>
            </a:r>
            <a:r>
              <a:rPr lang="en-US" dirty="0"/>
              <a:t>available</a:t>
            </a:r>
          </a:p>
          <a:p>
            <a:r>
              <a:rPr lang="en-US" b="1" dirty="0">
                <a:solidFill>
                  <a:srgbClr val="179779"/>
                </a:solidFill>
              </a:rPr>
              <a:t>Max</a:t>
            </a:r>
            <a:r>
              <a:rPr lang="en-US" i="1" dirty="0"/>
              <a:t>: n x m</a:t>
            </a:r>
            <a:r>
              <a:rPr lang="en-US" dirty="0"/>
              <a:t> matrix.  If </a:t>
            </a:r>
            <a:r>
              <a:rPr lang="en-US" i="1" dirty="0">
                <a:solidFill>
                  <a:srgbClr val="FF0000"/>
                </a:solidFill>
              </a:rPr>
              <a:t>Max</a:t>
            </a:r>
            <a:r>
              <a:rPr lang="en-US" dirty="0">
                <a:solidFill>
                  <a:srgbClr val="FF0000"/>
                </a:solidFill>
              </a:rPr>
              <a:t>[</a:t>
            </a:r>
            <a:r>
              <a:rPr lang="en-US" i="1" dirty="0" err="1">
                <a:solidFill>
                  <a:srgbClr val="FF0000"/>
                </a:solidFill>
              </a:rPr>
              <a:t>i,j</a:t>
            </a:r>
            <a:r>
              <a:rPr lang="en-US" dirty="0">
                <a:solidFill>
                  <a:srgbClr val="FF0000"/>
                </a:solidFill>
              </a:rPr>
              <a:t>] = </a:t>
            </a:r>
            <a:r>
              <a:rPr lang="en-US" i="1" dirty="0">
                <a:solidFill>
                  <a:srgbClr val="FF0000"/>
                </a:solidFill>
              </a:rPr>
              <a:t>k</a:t>
            </a:r>
            <a:r>
              <a:rPr lang="en-US" dirty="0">
                <a:solidFill>
                  <a:srgbClr val="FF0000"/>
                </a:solidFill>
              </a:rPr>
              <a:t>, </a:t>
            </a:r>
            <a:r>
              <a:rPr lang="en-US" dirty="0"/>
              <a:t>then process </a:t>
            </a:r>
            <a:r>
              <a:rPr lang="en-US" i="1" dirty="0"/>
              <a:t>P</a:t>
            </a:r>
            <a:r>
              <a:rPr lang="en-US" i="1" baseline="-25000" dirty="0"/>
              <a:t>i</a:t>
            </a:r>
            <a:r>
              <a:rPr lang="en-US" i="1" dirty="0"/>
              <a:t> </a:t>
            </a:r>
            <a:r>
              <a:rPr lang="en-US" dirty="0"/>
              <a:t>may request at most</a:t>
            </a:r>
            <a:r>
              <a:rPr lang="en-US" i="1" dirty="0"/>
              <a:t> k </a:t>
            </a:r>
            <a:r>
              <a:rPr lang="en-US" dirty="0"/>
              <a:t>instances of resource type </a:t>
            </a:r>
            <a:r>
              <a:rPr lang="en-US" i="1" dirty="0" err="1"/>
              <a:t>R</a:t>
            </a:r>
            <a:r>
              <a:rPr lang="en-US" i="1" baseline="-25000" dirty="0" err="1"/>
              <a:t>j</a:t>
            </a:r>
            <a:endParaRPr lang="en-US" dirty="0"/>
          </a:p>
          <a:p>
            <a:r>
              <a:rPr lang="en-US" b="1" dirty="0">
                <a:solidFill>
                  <a:srgbClr val="179779"/>
                </a:solidFill>
              </a:rPr>
              <a:t>Allocation</a:t>
            </a:r>
            <a:r>
              <a:rPr lang="en-US" i="1" dirty="0"/>
              <a:t>:  n </a:t>
            </a:r>
            <a:r>
              <a:rPr lang="en-US" dirty="0"/>
              <a:t>x</a:t>
            </a:r>
            <a:r>
              <a:rPr lang="en-US" i="1" dirty="0"/>
              <a:t> m</a:t>
            </a:r>
            <a:r>
              <a:rPr lang="en-US" dirty="0"/>
              <a:t> matrix.  If </a:t>
            </a:r>
            <a:r>
              <a:rPr lang="en-US" dirty="0">
                <a:solidFill>
                  <a:srgbClr val="FF0000"/>
                </a:solidFill>
              </a:rPr>
              <a:t>Allocation[</a:t>
            </a:r>
            <a:r>
              <a:rPr lang="en-US" i="1" dirty="0" err="1">
                <a:solidFill>
                  <a:srgbClr val="FF0000"/>
                </a:solidFill>
              </a:rPr>
              <a:t>i,j</a:t>
            </a:r>
            <a:r>
              <a:rPr lang="en-US" dirty="0">
                <a:solidFill>
                  <a:srgbClr val="FF0000"/>
                </a:solidFill>
              </a:rPr>
              <a:t>] = </a:t>
            </a:r>
            <a:r>
              <a:rPr lang="en-US" i="1" dirty="0">
                <a:solidFill>
                  <a:srgbClr val="FF0000"/>
                </a:solidFill>
              </a:rPr>
              <a:t>k</a:t>
            </a:r>
            <a:r>
              <a:rPr lang="en-US" i="1" dirty="0"/>
              <a:t>,</a:t>
            </a:r>
            <a:r>
              <a:rPr lang="en-US" dirty="0"/>
              <a:t> then</a:t>
            </a:r>
            <a:r>
              <a:rPr lang="en-US" i="1" dirty="0"/>
              <a:t> P</a:t>
            </a:r>
            <a:r>
              <a:rPr lang="en-US" i="1" baseline="-25000" dirty="0"/>
              <a:t>i</a:t>
            </a:r>
            <a:r>
              <a:rPr lang="en-US" dirty="0"/>
              <a:t> is currently allocated </a:t>
            </a:r>
            <a:r>
              <a:rPr lang="en-US" i="1" dirty="0"/>
              <a:t>k</a:t>
            </a:r>
            <a:r>
              <a:rPr lang="en-US" dirty="0"/>
              <a:t> instances of </a:t>
            </a:r>
            <a:r>
              <a:rPr lang="en-US" i="1" dirty="0" err="1"/>
              <a:t>R</a:t>
            </a:r>
            <a:r>
              <a:rPr lang="en-US" i="1" baseline="-25000" dirty="0" err="1"/>
              <a:t>j</a:t>
            </a:r>
            <a:endParaRPr lang="en-US" baseline="-25000" dirty="0"/>
          </a:p>
          <a:p>
            <a:r>
              <a:rPr lang="en-US" b="1" dirty="0">
                <a:solidFill>
                  <a:srgbClr val="179779"/>
                </a:solidFill>
              </a:rPr>
              <a:t>Need</a:t>
            </a:r>
            <a:r>
              <a:rPr lang="en-US" i="1" dirty="0"/>
              <a:t>:  n </a:t>
            </a:r>
            <a:r>
              <a:rPr lang="en-US" dirty="0"/>
              <a:t>x</a:t>
            </a:r>
            <a:r>
              <a:rPr lang="en-US" i="1" dirty="0"/>
              <a:t> m</a:t>
            </a:r>
            <a:r>
              <a:rPr lang="en-US" dirty="0"/>
              <a:t> matrix. If </a:t>
            </a:r>
            <a:r>
              <a:rPr lang="en-US" i="1" dirty="0">
                <a:solidFill>
                  <a:srgbClr val="FF0000"/>
                </a:solidFill>
              </a:rPr>
              <a:t>Need</a:t>
            </a:r>
            <a:r>
              <a:rPr lang="en-US" dirty="0">
                <a:solidFill>
                  <a:srgbClr val="FF0000"/>
                </a:solidFill>
              </a:rPr>
              <a:t>[</a:t>
            </a:r>
            <a:r>
              <a:rPr lang="en-US" i="1" dirty="0" err="1">
                <a:solidFill>
                  <a:srgbClr val="FF0000"/>
                </a:solidFill>
              </a:rPr>
              <a:t>i,j</a:t>
            </a:r>
            <a:r>
              <a:rPr lang="en-US" dirty="0">
                <a:solidFill>
                  <a:srgbClr val="FF0000"/>
                </a:solidFill>
              </a:rPr>
              <a:t>] =</a:t>
            </a:r>
            <a:r>
              <a:rPr lang="en-US" i="1" dirty="0">
                <a:solidFill>
                  <a:srgbClr val="FF0000"/>
                </a:solidFill>
              </a:rPr>
              <a:t> k</a:t>
            </a:r>
            <a:r>
              <a:rPr lang="en-US" dirty="0"/>
              <a:t>, then</a:t>
            </a:r>
            <a:r>
              <a:rPr lang="en-US" i="1" dirty="0"/>
              <a:t> P</a:t>
            </a:r>
            <a:r>
              <a:rPr lang="en-US" i="1" baseline="-25000" dirty="0"/>
              <a:t>i</a:t>
            </a:r>
            <a:r>
              <a:rPr lang="en-US" dirty="0"/>
              <a:t> may need </a:t>
            </a:r>
            <a:r>
              <a:rPr lang="en-US" i="1" dirty="0"/>
              <a:t>k</a:t>
            </a:r>
            <a:r>
              <a:rPr lang="en-US" dirty="0"/>
              <a:t> </a:t>
            </a:r>
            <a:r>
              <a:rPr lang="en-US" dirty="0">
                <a:solidFill>
                  <a:schemeClr val="accent2"/>
                </a:solidFill>
              </a:rPr>
              <a:t>more</a:t>
            </a:r>
            <a:r>
              <a:rPr lang="en-US" dirty="0"/>
              <a:t> instances of </a:t>
            </a:r>
            <a:r>
              <a:rPr lang="en-US" i="1" dirty="0" err="1"/>
              <a:t>R</a:t>
            </a:r>
            <a:r>
              <a:rPr lang="en-US" i="1" baseline="-25000" dirty="0" err="1"/>
              <a:t>j</a:t>
            </a:r>
            <a:r>
              <a:rPr lang="en-US" baseline="-25000" dirty="0"/>
              <a:t> </a:t>
            </a:r>
            <a:r>
              <a:rPr lang="en-US" dirty="0"/>
              <a:t>to complete its task</a:t>
            </a:r>
          </a:p>
          <a:p>
            <a:pPr lvl="2">
              <a:buFont typeface="Webdings" charset="0"/>
              <a:buNone/>
            </a:pPr>
            <a:br>
              <a:rPr lang="en-US" dirty="0">
                <a:ea typeface="ＭＳ Ｐゴシック" charset="0"/>
              </a:rPr>
            </a:br>
            <a:r>
              <a:rPr lang="en-US" sz="2800" i="1" dirty="0">
                <a:solidFill>
                  <a:srgbClr val="179779"/>
                </a:solidFill>
                <a:ea typeface="ＭＳ Ｐゴシック" charset="0"/>
              </a:rPr>
              <a:t>Need</a:t>
            </a:r>
            <a:r>
              <a:rPr lang="en-US" sz="2800" dirty="0">
                <a:solidFill>
                  <a:srgbClr val="179779"/>
                </a:solidFill>
                <a:ea typeface="ＭＳ Ｐゴシック" charset="0"/>
              </a:rPr>
              <a:t> [</a:t>
            </a:r>
            <a:r>
              <a:rPr lang="en-US" sz="2800" i="1" dirty="0" err="1">
                <a:solidFill>
                  <a:srgbClr val="179779"/>
                </a:solidFill>
                <a:ea typeface="ＭＳ Ｐゴシック" charset="0"/>
              </a:rPr>
              <a:t>i,j</a:t>
            </a:r>
            <a:r>
              <a:rPr lang="en-US" sz="2800" i="1" dirty="0">
                <a:solidFill>
                  <a:srgbClr val="179779"/>
                </a:solidFill>
                <a:ea typeface="ＭＳ Ｐゴシック" charset="0"/>
              </a:rPr>
              <a:t>]</a:t>
            </a:r>
            <a:r>
              <a:rPr lang="en-US" sz="2800" dirty="0">
                <a:solidFill>
                  <a:srgbClr val="179779"/>
                </a:solidFill>
                <a:ea typeface="ＭＳ Ｐゴシック" charset="0"/>
              </a:rPr>
              <a:t> = </a:t>
            </a:r>
            <a:r>
              <a:rPr lang="en-US" sz="2800" i="1" dirty="0">
                <a:solidFill>
                  <a:srgbClr val="179779"/>
                </a:solidFill>
                <a:ea typeface="ＭＳ Ｐゴシック" charset="0"/>
              </a:rPr>
              <a:t>Max</a:t>
            </a:r>
            <a:r>
              <a:rPr lang="en-US" sz="2800" dirty="0">
                <a:solidFill>
                  <a:srgbClr val="179779"/>
                </a:solidFill>
                <a:ea typeface="ＭＳ Ｐゴシック" charset="0"/>
              </a:rPr>
              <a:t>[</a:t>
            </a:r>
            <a:r>
              <a:rPr lang="en-US" sz="2800" i="1" dirty="0" err="1">
                <a:solidFill>
                  <a:srgbClr val="179779"/>
                </a:solidFill>
                <a:ea typeface="ＭＳ Ｐゴシック" charset="0"/>
              </a:rPr>
              <a:t>i,j</a:t>
            </a:r>
            <a:r>
              <a:rPr lang="en-US" sz="2800" dirty="0">
                <a:solidFill>
                  <a:srgbClr val="179779"/>
                </a:solidFill>
                <a:ea typeface="ＭＳ Ｐゴシック" charset="0"/>
              </a:rPr>
              <a:t>] – </a:t>
            </a:r>
            <a:r>
              <a:rPr lang="en-US" sz="2800" i="1" dirty="0">
                <a:solidFill>
                  <a:srgbClr val="179779"/>
                </a:solidFill>
                <a:ea typeface="ＭＳ Ｐゴシック" charset="0"/>
              </a:rPr>
              <a:t>Allocation</a:t>
            </a:r>
            <a:r>
              <a:rPr lang="en-US" sz="2800" dirty="0">
                <a:solidFill>
                  <a:srgbClr val="179779"/>
                </a:solidFill>
                <a:ea typeface="ＭＳ Ｐゴシック" charset="0"/>
              </a:rPr>
              <a:t> [</a:t>
            </a:r>
            <a:r>
              <a:rPr lang="en-US" sz="2800" i="1" dirty="0" err="1">
                <a:solidFill>
                  <a:srgbClr val="179779"/>
                </a:solidFill>
                <a:ea typeface="ＭＳ Ｐゴシック" charset="0"/>
              </a:rPr>
              <a:t>i,j</a:t>
            </a:r>
            <a:r>
              <a:rPr lang="en-US" sz="2800" dirty="0">
                <a:solidFill>
                  <a:srgbClr val="179779"/>
                </a:solidFill>
                <a:ea typeface="ＭＳ Ｐゴシック" charset="0"/>
              </a:rPr>
              <a:t>]</a:t>
            </a:r>
          </a:p>
          <a:p>
            <a:endParaRPr lang="en-US" dirty="0"/>
          </a:p>
        </p:txBody>
      </p:sp>
    </p:spTree>
    <p:extLst>
      <p:ext uri="{BB962C8B-B14F-4D97-AF65-F5344CB8AC3E}">
        <p14:creationId xmlns:p14="http://schemas.microsoft.com/office/powerpoint/2010/main" val="301749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C42A-7B22-445A-B2BD-85DDA780243D}"/>
              </a:ext>
            </a:extLst>
          </p:cNvPr>
          <p:cNvSpPr>
            <a:spLocks noGrp="1"/>
          </p:cNvSpPr>
          <p:nvPr>
            <p:ph type="title"/>
          </p:nvPr>
        </p:nvSpPr>
        <p:spPr/>
        <p:txBody>
          <a:bodyPr/>
          <a:lstStyle/>
          <a:p>
            <a:r>
              <a:rPr lang="en-US" dirty="0"/>
              <a:t>Banker Algorithm (cont.)</a:t>
            </a:r>
          </a:p>
        </p:txBody>
      </p:sp>
      <p:sp>
        <p:nvSpPr>
          <p:cNvPr id="5" name="Content Placeholder 4">
            <a:extLst>
              <a:ext uri="{FF2B5EF4-FFF2-40B4-BE49-F238E27FC236}">
                <a16:creationId xmlns:a16="http://schemas.microsoft.com/office/drawing/2014/main" id="{18CF6401-E03D-4D46-BE5F-0027BF75F012}"/>
              </a:ext>
            </a:extLst>
          </p:cNvPr>
          <p:cNvSpPr>
            <a:spLocks noGrp="1"/>
          </p:cNvSpPr>
          <p:nvPr>
            <p:ph idx="1"/>
          </p:nvPr>
        </p:nvSpPr>
        <p:spPr/>
        <p:txBody>
          <a:bodyPr/>
          <a:lstStyle/>
          <a:p>
            <a:endParaRPr lang="en-US"/>
          </a:p>
        </p:txBody>
      </p:sp>
      <p:sp>
        <p:nvSpPr>
          <p:cNvPr id="8" name="Rectangle 7">
            <a:extLst>
              <a:ext uri="{FF2B5EF4-FFF2-40B4-BE49-F238E27FC236}">
                <a16:creationId xmlns:a16="http://schemas.microsoft.com/office/drawing/2014/main" id="{C4B8A56C-B8FC-438E-BB59-8EE6D4553E7E}"/>
              </a:ext>
            </a:extLst>
          </p:cNvPr>
          <p:cNvSpPr/>
          <p:nvPr/>
        </p:nvSpPr>
        <p:spPr>
          <a:xfrm>
            <a:off x="838199" y="1443841"/>
            <a:ext cx="10691649" cy="4524315"/>
          </a:xfrm>
          <a:prstGeom prst="rect">
            <a:avLst/>
          </a:prstGeom>
        </p:spPr>
        <p:txBody>
          <a:bodyPr wrap="square">
            <a:spAutoFit/>
          </a:bodyPr>
          <a:lstStyle/>
          <a:p>
            <a:r>
              <a:rPr lang="en-US" sz="2400" dirty="0">
                <a:solidFill>
                  <a:srgbClr val="C53929"/>
                </a:solidFill>
                <a:latin typeface="Roboto Mono"/>
              </a:rPr>
              <a:t>1.</a:t>
            </a:r>
            <a:r>
              <a:rPr lang="en-US" sz="2400" dirty="0">
                <a:solidFill>
                  <a:srgbClr val="37474F"/>
                </a:solidFill>
                <a:latin typeface="Roboto Mono"/>
              </a:rPr>
              <a:t> </a:t>
            </a:r>
            <a:r>
              <a:rPr lang="en-US" sz="2400" dirty="0">
                <a:solidFill>
                  <a:srgbClr val="9C27B0"/>
                </a:solidFill>
                <a:latin typeface="Roboto Mono"/>
              </a:rPr>
              <a:t>Let</a:t>
            </a:r>
            <a:r>
              <a:rPr lang="en-US" sz="2400" dirty="0">
                <a:solidFill>
                  <a:srgbClr val="37474F"/>
                </a:solidFill>
                <a:latin typeface="Roboto Mono"/>
              </a:rPr>
              <a:t> </a:t>
            </a:r>
            <a:r>
              <a:rPr lang="en-US" sz="2400" dirty="0">
                <a:solidFill>
                  <a:srgbClr val="9C27B0"/>
                </a:solidFill>
                <a:latin typeface="Roboto Mono"/>
              </a:rPr>
              <a:t>Finish</a:t>
            </a:r>
            <a:r>
              <a:rPr lang="en-US" sz="2400" dirty="0">
                <a:solidFill>
                  <a:srgbClr val="37474F"/>
                </a:solidFill>
                <a:latin typeface="Roboto Mono"/>
              </a:rPr>
              <a:t> be a vector </a:t>
            </a:r>
            <a:r>
              <a:rPr lang="en-US" sz="2400" dirty="0">
                <a:solidFill>
                  <a:srgbClr val="3F51B5"/>
                </a:solidFill>
                <a:latin typeface="Roboto Mono"/>
              </a:rPr>
              <a:t>of</a:t>
            </a:r>
            <a:r>
              <a:rPr lang="en-US" sz="2400" dirty="0">
                <a:solidFill>
                  <a:srgbClr val="37474F"/>
                </a:solidFill>
                <a:latin typeface="Roboto Mono"/>
              </a:rPr>
              <a:t> length n</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9C27B0"/>
                </a:solidFill>
                <a:latin typeface="Roboto Mono"/>
              </a:rPr>
              <a:t>Initialize</a:t>
            </a:r>
            <a:r>
              <a:rPr lang="en-US" sz="2400" dirty="0">
                <a:solidFill>
                  <a:srgbClr val="3F51B5"/>
                </a:solidFill>
                <a:latin typeface="Roboto Mono"/>
              </a:rPr>
              <a:t>:</a:t>
            </a:r>
            <a:br>
              <a:rPr lang="en-US" sz="2400" dirty="0">
                <a:solidFill>
                  <a:srgbClr val="37474F"/>
                </a:solidFill>
                <a:latin typeface="Roboto Mono"/>
              </a:rPr>
            </a:br>
            <a:r>
              <a:rPr lang="en-US" sz="2400" dirty="0">
                <a:solidFill>
                  <a:srgbClr val="37474F"/>
                </a:solidFill>
                <a:latin typeface="Roboto Mono"/>
              </a:rPr>
              <a:t>   </a:t>
            </a:r>
            <a:r>
              <a:rPr lang="en-US" sz="2400" dirty="0">
                <a:solidFill>
                  <a:srgbClr val="9C27B0"/>
                </a:solidFill>
                <a:latin typeface="Roboto Mono"/>
              </a:rPr>
              <a:t>Finish</a:t>
            </a:r>
            <a:r>
              <a:rPr lang="en-US" sz="2400" dirty="0">
                <a:solidFill>
                  <a:srgbClr val="37474F"/>
                </a:solidFill>
                <a:latin typeface="Roboto Mono"/>
              </a:rPr>
              <a:t> </a:t>
            </a:r>
            <a:r>
              <a:rPr lang="en-US" sz="2400" dirty="0">
                <a:solidFill>
                  <a:srgbClr val="3F51B5"/>
                </a:solidFill>
                <a:latin typeface="Roboto Mono"/>
              </a:rPr>
              <a:t>[</a:t>
            </a:r>
            <a:r>
              <a:rPr lang="en-US" sz="2400" dirty="0" err="1">
                <a:solidFill>
                  <a:srgbClr val="37474F"/>
                </a:solidFill>
                <a:latin typeface="Roboto Mono"/>
              </a:rPr>
              <a:t>i</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false</a:t>
            </a:r>
            <a:r>
              <a:rPr lang="en-US" sz="2400" dirty="0">
                <a:solidFill>
                  <a:srgbClr val="37474F"/>
                </a:solidFill>
                <a:latin typeface="Roboto Mono"/>
              </a:rPr>
              <a:t> </a:t>
            </a:r>
            <a:r>
              <a:rPr lang="en-US" sz="2400" dirty="0">
                <a:solidFill>
                  <a:srgbClr val="3F51B5"/>
                </a:solidFill>
                <a:latin typeface="Roboto Mono"/>
              </a:rPr>
              <a:t>for</a:t>
            </a:r>
            <a:r>
              <a:rPr lang="en-US" sz="2400" dirty="0">
                <a:solidFill>
                  <a:srgbClr val="37474F"/>
                </a:solidFill>
                <a:latin typeface="Roboto Mono"/>
              </a:rPr>
              <a:t> </a:t>
            </a:r>
            <a:r>
              <a:rPr lang="en-US" sz="2400" dirty="0" err="1">
                <a:solidFill>
                  <a:srgbClr val="37474F"/>
                </a:solidFill>
                <a:latin typeface="Roboto Mono"/>
              </a:rPr>
              <a:t>i</a:t>
            </a:r>
            <a:r>
              <a:rPr lang="en-US" sz="2400" dirty="0">
                <a:solidFill>
                  <a:srgbClr val="37474F"/>
                </a:solidFill>
                <a:latin typeface="Roboto Mono"/>
              </a:rPr>
              <a:t> </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C53929"/>
                </a:solidFill>
                <a:latin typeface="Roboto Mono"/>
              </a:rPr>
              <a:t>0</a:t>
            </a:r>
            <a:r>
              <a:rPr lang="en-US" sz="2400" dirty="0">
                <a:solidFill>
                  <a:srgbClr val="3F51B5"/>
                </a:solidFill>
                <a:latin typeface="Roboto Mono"/>
              </a:rPr>
              <a:t>,</a:t>
            </a:r>
            <a:r>
              <a:rPr lang="en-US" sz="2400" dirty="0">
                <a:solidFill>
                  <a:srgbClr val="C53929"/>
                </a:solidFill>
                <a:latin typeface="Roboto Mono"/>
              </a:rPr>
              <a:t>1</a:t>
            </a:r>
            <a:r>
              <a:rPr lang="en-US" sz="2400" dirty="0">
                <a:solidFill>
                  <a:srgbClr val="3F51B5"/>
                </a:solidFill>
                <a:latin typeface="Roboto Mono"/>
              </a:rPr>
              <a:t>,...,</a:t>
            </a:r>
            <a:r>
              <a:rPr lang="en-US" sz="2400" dirty="0">
                <a:solidFill>
                  <a:srgbClr val="37474F"/>
                </a:solidFill>
                <a:latin typeface="Roboto Mono"/>
              </a:rPr>
              <a:t>n</a:t>
            </a:r>
            <a:br>
              <a:rPr lang="en-US" sz="2400" dirty="0">
                <a:solidFill>
                  <a:srgbClr val="37474F"/>
                </a:solidFill>
                <a:latin typeface="Roboto Mono"/>
              </a:rPr>
            </a:br>
            <a:r>
              <a:rPr lang="en-US" sz="2400" dirty="0">
                <a:solidFill>
                  <a:srgbClr val="C53929"/>
                </a:solidFill>
                <a:latin typeface="Roboto Mono"/>
              </a:rPr>
              <a:t>2.</a:t>
            </a:r>
            <a:r>
              <a:rPr lang="en-US" sz="2400" dirty="0">
                <a:solidFill>
                  <a:srgbClr val="37474F"/>
                </a:solidFill>
                <a:latin typeface="Roboto Mono"/>
              </a:rPr>
              <a:t> </a:t>
            </a:r>
            <a:r>
              <a:rPr lang="en-US" sz="2400" dirty="0">
                <a:solidFill>
                  <a:srgbClr val="9C27B0"/>
                </a:solidFill>
                <a:latin typeface="Roboto Mono"/>
              </a:rPr>
              <a:t>Find</a:t>
            </a:r>
            <a:r>
              <a:rPr lang="en-US" sz="2400" dirty="0">
                <a:solidFill>
                  <a:srgbClr val="37474F"/>
                </a:solidFill>
                <a:latin typeface="Roboto Mono"/>
              </a:rPr>
              <a:t> an </a:t>
            </a:r>
            <a:r>
              <a:rPr lang="en-US" sz="2400" dirty="0" err="1">
                <a:solidFill>
                  <a:srgbClr val="37474F"/>
                </a:solidFill>
                <a:latin typeface="Roboto Mono"/>
              </a:rPr>
              <a:t>i</a:t>
            </a:r>
            <a:r>
              <a:rPr lang="en-US" sz="2400" dirty="0">
                <a:solidFill>
                  <a:srgbClr val="37474F"/>
                </a:solidFill>
                <a:latin typeface="Roboto Mono"/>
              </a:rPr>
              <a:t> such that both</a:t>
            </a:r>
            <a:r>
              <a:rPr lang="en-US" sz="2400" dirty="0">
                <a:solidFill>
                  <a:srgbClr val="3F51B5"/>
                </a:solidFill>
                <a:latin typeface="Roboto Mono"/>
              </a:rPr>
              <a:t>:</a:t>
            </a:r>
            <a:r>
              <a:rPr lang="en-US" sz="2400" dirty="0">
                <a:solidFill>
                  <a:srgbClr val="37474F"/>
                </a:solidFill>
                <a:latin typeface="Roboto Mono"/>
              </a:rPr>
              <a:t> </a:t>
            </a:r>
            <a:br>
              <a:rPr lang="en-US" sz="2400" dirty="0">
                <a:solidFill>
                  <a:srgbClr val="37474F"/>
                </a:solidFill>
                <a:latin typeface="Roboto Mono"/>
              </a:rPr>
            </a:br>
            <a:r>
              <a:rPr lang="en-US" sz="2400" dirty="0">
                <a:solidFill>
                  <a:srgbClr val="3F51B5"/>
                </a:solidFill>
                <a:latin typeface="Roboto Mono"/>
              </a:rPr>
              <a:t>(</a:t>
            </a:r>
            <a:r>
              <a:rPr lang="en-US" sz="2400" dirty="0">
                <a:solidFill>
                  <a:srgbClr val="37474F"/>
                </a:solidFill>
                <a:latin typeface="Roboto Mono"/>
              </a:rPr>
              <a:t>a</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9C27B0"/>
                </a:solidFill>
                <a:latin typeface="Roboto Mono"/>
              </a:rPr>
              <a:t>Finish</a:t>
            </a:r>
            <a:r>
              <a:rPr lang="en-US" sz="2400" dirty="0">
                <a:solidFill>
                  <a:srgbClr val="37474F"/>
                </a:solidFill>
                <a:latin typeface="Roboto Mono"/>
              </a:rPr>
              <a:t> </a:t>
            </a:r>
            <a:r>
              <a:rPr lang="en-US" sz="2400" dirty="0">
                <a:solidFill>
                  <a:srgbClr val="3F51B5"/>
                </a:solidFill>
                <a:latin typeface="Roboto Mono"/>
              </a:rPr>
              <a:t>[</a:t>
            </a:r>
            <a:r>
              <a:rPr lang="en-US" sz="2400" dirty="0" err="1">
                <a:solidFill>
                  <a:srgbClr val="37474F"/>
                </a:solidFill>
                <a:latin typeface="Roboto Mono"/>
              </a:rPr>
              <a:t>i</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false</a:t>
            </a:r>
            <a:br>
              <a:rPr lang="en-US" sz="2400" dirty="0">
                <a:solidFill>
                  <a:srgbClr val="37474F"/>
                </a:solidFill>
                <a:latin typeface="Roboto Mono"/>
              </a:rPr>
            </a:br>
            <a:r>
              <a:rPr lang="en-US" sz="2400" dirty="0">
                <a:solidFill>
                  <a:srgbClr val="3F51B5"/>
                </a:solidFill>
                <a:latin typeface="Roboto Mono"/>
              </a:rPr>
              <a:t>(</a:t>
            </a:r>
            <a:r>
              <a:rPr lang="en-US" sz="2400" dirty="0">
                <a:solidFill>
                  <a:srgbClr val="37474F"/>
                </a:solidFill>
                <a:latin typeface="Roboto Mono"/>
              </a:rPr>
              <a:t>b</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9C27B0"/>
                </a:solidFill>
                <a:latin typeface="Roboto Mono"/>
              </a:rPr>
              <a:t>Need</a:t>
            </a:r>
            <a:r>
              <a:rPr lang="en-US" sz="2400" dirty="0">
                <a:solidFill>
                  <a:srgbClr val="3F51B5"/>
                </a:solidFill>
                <a:latin typeface="Roboto Mono"/>
              </a:rPr>
              <a:t>[</a:t>
            </a:r>
            <a:r>
              <a:rPr lang="en-US" sz="2400" dirty="0" err="1">
                <a:solidFill>
                  <a:srgbClr val="37474F"/>
                </a:solidFill>
                <a:latin typeface="Roboto Mono"/>
              </a:rPr>
              <a:t>i</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&lt;</a:t>
            </a:r>
            <a:r>
              <a:rPr lang="en-US" sz="2400" dirty="0">
                <a:solidFill>
                  <a:srgbClr val="37474F"/>
                </a:solidFill>
                <a:latin typeface="Roboto Mono"/>
              </a:rPr>
              <a:t> </a:t>
            </a:r>
            <a:r>
              <a:rPr lang="en-US" sz="2400" dirty="0">
                <a:solidFill>
                  <a:srgbClr val="9C27B0"/>
                </a:solidFill>
                <a:latin typeface="Roboto Mono"/>
              </a:rPr>
              <a:t>Available</a:t>
            </a:r>
            <a:br>
              <a:rPr lang="en-US" sz="2400" dirty="0">
                <a:solidFill>
                  <a:srgbClr val="37474F"/>
                </a:solidFill>
                <a:latin typeface="Roboto Mono"/>
              </a:rPr>
            </a:br>
            <a:r>
              <a:rPr lang="en-US" sz="2400" dirty="0">
                <a:solidFill>
                  <a:srgbClr val="9C27B0"/>
                </a:solidFill>
                <a:latin typeface="Roboto Mono"/>
              </a:rPr>
              <a:t>If</a:t>
            </a:r>
            <a:r>
              <a:rPr lang="en-US" sz="2400" dirty="0">
                <a:solidFill>
                  <a:srgbClr val="37474F"/>
                </a:solidFill>
                <a:latin typeface="Roboto Mono"/>
              </a:rPr>
              <a:t> </a:t>
            </a:r>
            <a:r>
              <a:rPr lang="en-US" sz="2400" dirty="0">
                <a:solidFill>
                  <a:srgbClr val="3F51B5"/>
                </a:solidFill>
                <a:latin typeface="Roboto Mono"/>
              </a:rPr>
              <a:t>no</a:t>
            </a:r>
            <a:r>
              <a:rPr lang="en-US" sz="2400" dirty="0">
                <a:solidFill>
                  <a:srgbClr val="37474F"/>
                </a:solidFill>
                <a:latin typeface="Roboto Mono"/>
              </a:rPr>
              <a:t> such </a:t>
            </a:r>
            <a:r>
              <a:rPr lang="en-US" sz="2400" dirty="0" err="1">
                <a:solidFill>
                  <a:srgbClr val="37474F"/>
                </a:solidFill>
                <a:latin typeface="Roboto Mono"/>
              </a:rPr>
              <a:t>i</a:t>
            </a:r>
            <a:r>
              <a:rPr lang="en-US" sz="2400" dirty="0">
                <a:solidFill>
                  <a:srgbClr val="37474F"/>
                </a:solidFill>
                <a:latin typeface="Roboto Mono"/>
              </a:rPr>
              <a:t> exists</a:t>
            </a:r>
            <a:r>
              <a:rPr lang="en-US" sz="2400" dirty="0">
                <a:solidFill>
                  <a:srgbClr val="3F51B5"/>
                </a:solidFill>
                <a:latin typeface="Roboto Mono"/>
              </a:rPr>
              <a:t>,</a:t>
            </a:r>
            <a:r>
              <a:rPr lang="en-US" sz="2400" dirty="0">
                <a:solidFill>
                  <a:srgbClr val="37474F"/>
                </a:solidFill>
                <a:latin typeface="Roboto Mono"/>
              </a:rPr>
              <a:t> go to step </a:t>
            </a:r>
            <a:r>
              <a:rPr lang="en-US" sz="2400" dirty="0">
                <a:solidFill>
                  <a:srgbClr val="C53929"/>
                </a:solidFill>
                <a:latin typeface="Roboto Mono"/>
              </a:rPr>
              <a:t>4</a:t>
            </a:r>
            <a:br>
              <a:rPr lang="en-US" sz="2400" dirty="0">
                <a:solidFill>
                  <a:srgbClr val="37474F"/>
                </a:solidFill>
                <a:latin typeface="Roboto Mono"/>
              </a:rPr>
            </a:br>
            <a:r>
              <a:rPr lang="en-US" sz="2400" dirty="0">
                <a:solidFill>
                  <a:srgbClr val="C53929"/>
                </a:solidFill>
                <a:latin typeface="Roboto Mono"/>
              </a:rPr>
              <a:t>3.</a:t>
            </a:r>
            <a:r>
              <a:rPr lang="en-US" sz="2400" dirty="0">
                <a:solidFill>
                  <a:srgbClr val="37474F"/>
                </a:solidFill>
                <a:latin typeface="Roboto Mono"/>
              </a:rPr>
              <a:t> </a:t>
            </a:r>
            <a:r>
              <a:rPr lang="en-US" sz="2400" dirty="0">
                <a:solidFill>
                  <a:srgbClr val="9C27B0"/>
                </a:solidFill>
                <a:latin typeface="Roboto Mono"/>
              </a:rPr>
              <a:t>Available</a:t>
            </a:r>
            <a:r>
              <a:rPr lang="en-US" sz="2400" dirty="0">
                <a:solidFill>
                  <a:srgbClr val="37474F"/>
                </a:solidFill>
                <a:latin typeface="Roboto Mono"/>
              </a:rPr>
              <a:t> </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9C27B0"/>
                </a:solidFill>
                <a:latin typeface="Roboto Mono"/>
              </a:rPr>
              <a:t>Available</a:t>
            </a:r>
            <a:r>
              <a:rPr lang="en-US" sz="2400" dirty="0">
                <a:solidFill>
                  <a:srgbClr val="37474F"/>
                </a:solidFill>
                <a:latin typeface="Roboto Mono"/>
              </a:rPr>
              <a:t> </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9C27B0"/>
                </a:solidFill>
                <a:latin typeface="Roboto Mono"/>
              </a:rPr>
              <a:t>Allocation</a:t>
            </a:r>
            <a:r>
              <a:rPr lang="en-US" sz="2400" dirty="0">
                <a:solidFill>
                  <a:srgbClr val="3F51B5"/>
                </a:solidFill>
                <a:latin typeface="Roboto Mono"/>
              </a:rPr>
              <a:t>[</a:t>
            </a:r>
            <a:r>
              <a:rPr lang="en-US" sz="2400" dirty="0" err="1">
                <a:solidFill>
                  <a:srgbClr val="37474F"/>
                </a:solidFill>
                <a:latin typeface="Roboto Mono"/>
              </a:rPr>
              <a:t>i</a:t>
            </a:r>
            <a:r>
              <a:rPr lang="en-US" sz="2400" dirty="0">
                <a:solidFill>
                  <a:srgbClr val="3F51B5"/>
                </a:solidFill>
                <a:latin typeface="Roboto Mono"/>
              </a:rPr>
              <a:t>]</a:t>
            </a:r>
            <a:br>
              <a:rPr lang="en-US" sz="2400" dirty="0">
                <a:solidFill>
                  <a:srgbClr val="37474F"/>
                </a:solidFill>
                <a:latin typeface="Roboto Mono"/>
              </a:rPr>
            </a:br>
            <a:r>
              <a:rPr lang="en-US" sz="2400" dirty="0">
                <a:solidFill>
                  <a:srgbClr val="37474F"/>
                </a:solidFill>
                <a:latin typeface="Roboto Mono"/>
              </a:rPr>
              <a:t>  </a:t>
            </a:r>
            <a:r>
              <a:rPr lang="en-US" sz="2400" dirty="0">
                <a:solidFill>
                  <a:srgbClr val="9C27B0"/>
                </a:solidFill>
                <a:latin typeface="Roboto Mono"/>
              </a:rPr>
              <a:t>Finish</a:t>
            </a:r>
            <a:r>
              <a:rPr lang="en-US" sz="2400" dirty="0">
                <a:solidFill>
                  <a:srgbClr val="3F51B5"/>
                </a:solidFill>
                <a:latin typeface="Roboto Mono"/>
              </a:rPr>
              <a:t>[</a:t>
            </a:r>
            <a:r>
              <a:rPr lang="en-US" sz="2400" dirty="0" err="1">
                <a:solidFill>
                  <a:srgbClr val="37474F"/>
                </a:solidFill>
                <a:latin typeface="Roboto Mono"/>
              </a:rPr>
              <a:t>i</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true</a:t>
            </a:r>
            <a:br>
              <a:rPr lang="en-US" sz="2400" dirty="0">
                <a:solidFill>
                  <a:srgbClr val="37474F"/>
                </a:solidFill>
                <a:latin typeface="Roboto Mono"/>
              </a:rPr>
            </a:br>
            <a:r>
              <a:rPr lang="en-US" sz="2400" dirty="0">
                <a:solidFill>
                  <a:srgbClr val="37474F"/>
                </a:solidFill>
                <a:latin typeface="Roboto Mono"/>
              </a:rPr>
              <a:t>  go to step </a:t>
            </a:r>
            <a:r>
              <a:rPr lang="en-US" sz="2400" dirty="0">
                <a:solidFill>
                  <a:srgbClr val="C53929"/>
                </a:solidFill>
                <a:latin typeface="Roboto Mono"/>
              </a:rPr>
              <a:t>2</a:t>
            </a:r>
            <a:br>
              <a:rPr lang="en-US" sz="2400" dirty="0">
                <a:solidFill>
                  <a:srgbClr val="37474F"/>
                </a:solidFill>
                <a:latin typeface="Roboto Mono"/>
              </a:rPr>
            </a:br>
            <a:r>
              <a:rPr lang="en-US" sz="2400" dirty="0">
                <a:solidFill>
                  <a:srgbClr val="C53929"/>
                </a:solidFill>
                <a:latin typeface="Roboto Mono"/>
              </a:rPr>
              <a:t>4.</a:t>
            </a:r>
            <a:r>
              <a:rPr lang="en-US" sz="2400" dirty="0">
                <a:solidFill>
                  <a:srgbClr val="37474F"/>
                </a:solidFill>
                <a:latin typeface="Roboto Mono"/>
              </a:rPr>
              <a:t> </a:t>
            </a:r>
            <a:r>
              <a:rPr lang="en-US" sz="2400" dirty="0">
                <a:solidFill>
                  <a:srgbClr val="9C27B0"/>
                </a:solidFill>
                <a:latin typeface="Roboto Mono"/>
              </a:rPr>
              <a:t>If</a:t>
            </a:r>
            <a:r>
              <a:rPr lang="en-US" sz="2400" dirty="0">
                <a:solidFill>
                  <a:srgbClr val="37474F"/>
                </a:solidFill>
                <a:latin typeface="Roboto Mono"/>
              </a:rPr>
              <a:t> </a:t>
            </a:r>
            <a:r>
              <a:rPr lang="en-US" sz="2400" dirty="0">
                <a:solidFill>
                  <a:srgbClr val="9C27B0"/>
                </a:solidFill>
                <a:latin typeface="Roboto Mono"/>
              </a:rPr>
              <a:t>Finish</a:t>
            </a:r>
            <a:r>
              <a:rPr lang="en-US" sz="2400" dirty="0">
                <a:solidFill>
                  <a:srgbClr val="37474F"/>
                </a:solidFill>
                <a:latin typeface="Roboto Mono"/>
              </a:rPr>
              <a:t> </a:t>
            </a:r>
            <a:r>
              <a:rPr lang="en-US" sz="2400" dirty="0">
                <a:solidFill>
                  <a:srgbClr val="3F51B5"/>
                </a:solidFill>
                <a:latin typeface="Roboto Mono"/>
              </a:rPr>
              <a:t>[</a:t>
            </a:r>
            <a:r>
              <a:rPr lang="en-US" sz="2400" dirty="0" err="1">
                <a:solidFill>
                  <a:srgbClr val="37474F"/>
                </a:solidFill>
                <a:latin typeface="Roboto Mono"/>
              </a:rPr>
              <a:t>i</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true</a:t>
            </a:r>
            <a:r>
              <a:rPr lang="en-US" sz="2400" dirty="0">
                <a:solidFill>
                  <a:srgbClr val="37474F"/>
                </a:solidFill>
                <a:latin typeface="Roboto Mono"/>
              </a:rPr>
              <a:t> </a:t>
            </a:r>
            <a:r>
              <a:rPr lang="en-US" sz="2400" dirty="0">
                <a:solidFill>
                  <a:srgbClr val="3F51B5"/>
                </a:solidFill>
                <a:latin typeface="Roboto Mono"/>
              </a:rPr>
              <a:t>for</a:t>
            </a:r>
            <a:r>
              <a:rPr lang="en-US" sz="2400" dirty="0">
                <a:solidFill>
                  <a:srgbClr val="37474F"/>
                </a:solidFill>
                <a:latin typeface="Roboto Mono"/>
              </a:rPr>
              <a:t> all </a:t>
            </a:r>
            <a:r>
              <a:rPr lang="en-US" sz="2400" dirty="0" err="1">
                <a:solidFill>
                  <a:srgbClr val="37474F"/>
                </a:solidFill>
                <a:latin typeface="Roboto Mono"/>
              </a:rPr>
              <a:t>i</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then</a:t>
            </a:r>
            <a:r>
              <a:rPr lang="en-US" sz="2400" dirty="0">
                <a:solidFill>
                  <a:srgbClr val="37474F"/>
                </a:solidFill>
                <a:latin typeface="Roboto Mono"/>
              </a:rPr>
              <a:t> the system </a:t>
            </a:r>
            <a:r>
              <a:rPr lang="en-US" sz="2400" dirty="0">
                <a:solidFill>
                  <a:srgbClr val="3F51B5"/>
                </a:solidFill>
                <a:latin typeface="Roboto Mono"/>
              </a:rPr>
              <a:t>is</a:t>
            </a:r>
            <a:r>
              <a:rPr lang="en-US" sz="2400" dirty="0">
                <a:solidFill>
                  <a:srgbClr val="37474F"/>
                </a:solidFill>
                <a:latin typeface="Roboto Mono"/>
              </a:rPr>
              <a:t> </a:t>
            </a:r>
            <a:r>
              <a:rPr lang="en-US" sz="2400" dirty="0">
                <a:solidFill>
                  <a:srgbClr val="3F51B5"/>
                </a:solidFill>
                <a:latin typeface="Roboto Mono"/>
              </a:rPr>
              <a:t>in</a:t>
            </a:r>
            <a:r>
              <a:rPr lang="en-US" sz="2400" dirty="0">
                <a:solidFill>
                  <a:srgbClr val="37474F"/>
                </a:solidFill>
                <a:latin typeface="Roboto Mono"/>
              </a:rPr>
              <a:t> a safe state</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9C27B0"/>
                </a:solidFill>
                <a:latin typeface="Roboto Mono"/>
              </a:rPr>
              <a:t>Otherwise</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9C27B0"/>
                </a:solidFill>
                <a:latin typeface="Roboto Mono"/>
              </a:rPr>
              <a:t>Pi</a:t>
            </a:r>
            <a:r>
              <a:rPr lang="en-US" sz="2400" dirty="0">
                <a:solidFill>
                  <a:srgbClr val="37474F"/>
                </a:solidFill>
                <a:latin typeface="Roboto Mono"/>
              </a:rPr>
              <a:t> </a:t>
            </a:r>
            <a:r>
              <a:rPr lang="en-US" sz="2400" dirty="0">
                <a:solidFill>
                  <a:srgbClr val="3F51B5"/>
                </a:solidFill>
                <a:latin typeface="Roboto Mono"/>
              </a:rPr>
              <a:t>is</a:t>
            </a:r>
            <a:r>
              <a:rPr lang="en-US" sz="2400" dirty="0">
                <a:solidFill>
                  <a:srgbClr val="37474F"/>
                </a:solidFill>
                <a:latin typeface="Roboto Mono"/>
              </a:rPr>
              <a:t> deadlocked </a:t>
            </a:r>
            <a:r>
              <a:rPr lang="en-US" sz="2400" dirty="0">
                <a:solidFill>
                  <a:srgbClr val="3F51B5"/>
                </a:solidFill>
                <a:latin typeface="Roboto Mono"/>
              </a:rPr>
              <a:t>if</a:t>
            </a:r>
            <a:r>
              <a:rPr lang="en-US" sz="2400" dirty="0">
                <a:solidFill>
                  <a:srgbClr val="37474F"/>
                </a:solidFill>
                <a:latin typeface="Roboto Mono"/>
              </a:rPr>
              <a:t> </a:t>
            </a:r>
            <a:r>
              <a:rPr lang="en-US" sz="2400" dirty="0">
                <a:solidFill>
                  <a:srgbClr val="9C27B0"/>
                </a:solidFill>
                <a:latin typeface="Roboto Mono"/>
              </a:rPr>
              <a:t>Finished</a:t>
            </a:r>
            <a:r>
              <a:rPr lang="en-US" sz="2400" dirty="0">
                <a:solidFill>
                  <a:srgbClr val="3F51B5"/>
                </a:solidFill>
                <a:latin typeface="Roboto Mono"/>
              </a:rPr>
              <a:t>[</a:t>
            </a:r>
            <a:r>
              <a:rPr lang="en-US" sz="2400" dirty="0" err="1">
                <a:solidFill>
                  <a:srgbClr val="37474F"/>
                </a:solidFill>
                <a:latin typeface="Roboto Mono"/>
              </a:rPr>
              <a:t>i</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a:t>
            </a:r>
            <a:r>
              <a:rPr lang="en-US" sz="2400" dirty="0">
                <a:solidFill>
                  <a:srgbClr val="37474F"/>
                </a:solidFill>
                <a:latin typeface="Roboto Mono"/>
              </a:rPr>
              <a:t> </a:t>
            </a:r>
            <a:r>
              <a:rPr lang="en-US" sz="2400" dirty="0">
                <a:solidFill>
                  <a:srgbClr val="3F51B5"/>
                </a:solidFill>
                <a:latin typeface="Roboto Mono"/>
              </a:rPr>
              <a:t>false;</a:t>
            </a:r>
            <a:endParaRPr lang="en-US" sz="2400" dirty="0"/>
          </a:p>
        </p:txBody>
      </p:sp>
    </p:spTree>
    <p:extLst>
      <p:ext uri="{BB962C8B-B14F-4D97-AF65-F5344CB8AC3E}">
        <p14:creationId xmlns:p14="http://schemas.microsoft.com/office/powerpoint/2010/main" val="418124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D710-3915-4165-84CB-6A646605087E}"/>
              </a:ext>
            </a:extLst>
          </p:cNvPr>
          <p:cNvSpPr>
            <a:spLocks noGrp="1"/>
          </p:cNvSpPr>
          <p:nvPr>
            <p:ph type="title"/>
          </p:nvPr>
        </p:nvSpPr>
        <p:spPr/>
        <p:txBody>
          <a:bodyPr/>
          <a:lstStyle/>
          <a:p>
            <a:r>
              <a:rPr lang="en-US" dirty="0"/>
              <a:t>Banker Algorithm (cont.)</a:t>
            </a:r>
          </a:p>
        </p:txBody>
      </p:sp>
      <p:sp>
        <p:nvSpPr>
          <p:cNvPr id="5" name="Rectangle 4">
            <a:extLst>
              <a:ext uri="{FF2B5EF4-FFF2-40B4-BE49-F238E27FC236}">
                <a16:creationId xmlns:a16="http://schemas.microsoft.com/office/drawing/2014/main" id="{C54BCCAD-72EA-42BB-909E-F46357E8555C}"/>
              </a:ext>
            </a:extLst>
          </p:cNvPr>
          <p:cNvSpPr/>
          <p:nvPr/>
        </p:nvSpPr>
        <p:spPr>
          <a:xfrm>
            <a:off x="824754" y="1502948"/>
            <a:ext cx="6221505" cy="138499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r>
              <a:rPr lang="en-US" sz="2800" dirty="0"/>
              <a:t>Total system resources are:</a:t>
            </a:r>
          </a:p>
          <a:p>
            <a:r>
              <a:rPr lang="en-US" sz="2800" dirty="0"/>
              <a:t>A B C D</a:t>
            </a:r>
          </a:p>
          <a:p>
            <a:r>
              <a:rPr lang="en-US" sz="2800" dirty="0"/>
              <a:t>6 5 7 6</a:t>
            </a:r>
          </a:p>
        </p:txBody>
      </p:sp>
      <p:sp>
        <p:nvSpPr>
          <p:cNvPr id="8" name="Rectangle 7">
            <a:extLst>
              <a:ext uri="{FF2B5EF4-FFF2-40B4-BE49-F238E27FC236}">
                <a16:creationId xmlns:a16="http://schemas.microsoft.com/office/drawing/2014/main" id="{D6140733-4154-4A63-B25A-B7A4D7BC0048}"/>
              </a:ext>
            </a:extLst>
          </p:cNvPr>
          <p:cNvSpPr/>
          <p:nvPr/>
        </p:nvSpPr>
        <p:spPr>
          <a:xfrm>
            <a:off x="824755" y="3020739"/>
            <a:ext cx="6221504" cy="22467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r>
              <a:rPr lang="en-US" sz="2800" dirty="0"/>
              <a:t>Processes (currently allocated resources):</a:t>
            </a:r>
          </a:p>
          <a:p>
            <a:r>
              <a:rPr lang="en-US" sz="2800" dirty="0"/>
              <a:t>     A B C D</a:t>
            </a:r>
          </a:p>
          <a:p>
            <a:r>
              <a:rPr lang="en-US" sz="2800" dirty="0"/>
              <a:t>P1 1 2 2 1</a:t>
            </a:r>
          </a:p>
          <a:p>
            <a:r>
              <a:rPr lang="en-US" sz="2800" dirty="0"/>
              <a:t>P2 1 0 3 3</a:t>
            </a:r>
          </a:p>
          <a:p>
            <a:r>
              <a:rPr lang="en-US" sz="2800" dirty="0"/>
              <a:t>P3 1 2 1 0</a:t>
            </a:r>
          </a:p>
        </p:txBody>
      </p:sp>
      <p:sp>
        <p:nvSpPr>
          <p:cNvPr id="10" name="Rectangle 9">
            <a:extLst>
              <a:ext uri="{FF2B5EF4-FFF2-40B4-BE49-F238E27FC236}">
                <a16:creationId xmlns:a16="http://schemas.microsoft.com/office/drawing/2014/main" id="{396A8D1D-EA13-4307-874F-ECD11B2A5157}"/>
              </a:ext>
            </a:extLst>
          </p:cNvPr>
          <p:cNvSpPr/>
          <p:nvPr/>
        </p:nvSpPr>
        <p:spPr>
          <a:xfrm>
            <a:off x="838200" y="5368600"/>
            <a:ext cx="6208060" cy="138499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r>
              <a:rPr lang="en-US" sz="2800" dirty="0"/>
              <a:t>Available system resources are:</a:t>
            </a:r>
          </a:p>
          <a:p>
            <a:r>
              <a:rPr lang="en-US" sz="2800" dirty="0"/>
              <a:t>A B C D</a:t>
            </a:r>
          </a:p>
          <a:p>
            <a:r>
              <a:rPr lang="en-US" sz="2800" dirty="0"/>
              <a:t>3 1 1 2</a:t>
            </a:r>
          </a:p>
        </p:txBody>
      </p:sp>
      <p:sp>
        <p:nvSpPr>
          <p:cNvPr id="12" name="Rectangle 11">
            <a:extLst>
              <a:ext uri="{FF2B5EF4-FFF2-40B4-BE49-F238E27FC236}">
                <a16:creationId xmlns:a16="http://schemas.microsoft.com/office/drawing/2014/main" id="{2A3D6CE4-DE20-44DA-91E1-03009A7B8D22}"/>
              </a:ext>
            </a:extLst>
          </p:cNvPr>
          <p:cNvSpPr/>
          <p:nvPr/>
        </p:nvSpPr>
        <p:spPr>
          <a:xfrm>
            <a:off x="7261412" y="779293"/>
            <a:ext cx="4930588" cy="22467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r>
              <a:rPr lang="en-US" sz="2800" dirty="0"/>
              <a:t>Processes (maximum resources):</a:t>
            </a:r>
          </a:p>
          <a:p>
            <a:r>
              <a:rPr lang="en-US" sz="2800" dirty="0"/>
              <a:t>     A B C D</a:t>
            </a:r>
          </a:p>
          <a:p>
            <a:r>
              <a:rPr lang="en-US" sz="2800" dirty="0"/>
              <a:t>P1 3 3 2 2</a:t>
            </a:r>
          </a:p>
          <a:p>
            <a:r>
              <a:rPr lang="en-US" sz="2800" dirty="0"/>
              <a:t>P2 1 2 3 4</a:t>
            </a:r>
          </a:p>
          <a:p>
            <a:r>
              <a:rPr lang="en-US" sz="2800" dirty="0"/>
              <a:t>P3 1 3 5 0</a:t>
            </a:r>
          </a:p>
        </p:txBody>
      </p:sp>
      <p:sp>
        <p:nvSpPr>
          <p:cNvPr id="15" name="Rectangle 14">
            <a:extLst>
              <a:ext uri="{FF2B5EF4-FFF2-40B4-BE49-F238E27FC236}">
                <a16:creationId xmlns:a16="http://schemas.microsoft.com/office/drawing/2014/main" id="{B26DD3A6-3EBA-4928-A37C-21F09517B2C2}"/>
              </a:ext>
            </a:extLst>
          </p:cNvPr>
          <p:cNvSpPr/>
          <p:nvPr/>
        </p:nvSpPr>
        <p:spPr>
          <a:xfrm>
            <a:off x="7261413" y="3318570"/>
            <a:ext cx="4930588" cy="353943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r>
              <a:rPr lang="en-US" sz="2800" dirty="0"/>
              <a:t>Need = maximum resources - currently allocated resources</a:t>
            </a:r>
          </a:p>
          <a:p>
            <a:r>
              <a:rPr lang="en-US" sz="2800" dirty="0"/>
              <a:t>Processes (possibly needed resources):</a:t>
            </a:r>
          </a:p>
          <a:p>
            <a:r>
              <a:rPr lang="en-US" sz="2800" dirty="0"/>
              <a:t>     A B C D</a:t>
            </a:r>
          </a:p>
          <a:p>
            <a:r>
              <a:rPr lang="en-US" sz="2800" dirty="0"/>
              <a:t>P1 2 1 0 1</a:t>
            </a:r>
          </a:p>
          <a:p>
            <a:r>
              <a:rPr lang="en-US" sz="2800" dirty="0"/>
              <a:t>P2 0 2 0 1</a:t>
            </a:r>
          </a:p>
          <a:p>
            <a:r>
              <a:rPr lang="en-US" sz="2800" dirty="0"/>
              <a:t>P3 0 1 4 0</a:t>
            </a:r>
          </a:p>
        </p:txBody>
      </p:sp>
    </p:spTree>
    <p:extLst>
      <p:ext uri="{BB962C8B-B14F-4D97-AF65-F5344CB8AC3E}">
        <p14:creationId xmlns:p14="http://schemas.microsoft.com/office/powerpoint/2010/main" val="50199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6E8C-6252-4308-BC0C-BFFF97342DFF}"/>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EBBA1190-4FC1-46FE-8F41-8372DD37F82F}"/>
              </a:ext>
            </a:extLst>
          </p:cNvPr>
          <p:cNvSpPr>
            <a:spLocks noGrp="1"/>
          </p:cNvSpPr>
          <p:nvPr>
            <p:ph idx="1"/>
          </p:nvPr>
        </p:nvSpPr>
        <p:spPr>
          <a:xfrm>
            <a:off x="838200" y="1326776"/>
            <a:ext cx="10515600" cy="5394699"/>
          </a:xfrm>
        </p:spPr>
        <p:txBody>
          <a:bodyPr>
            <a:normAutofit fontScale="47500" lnSpcReduction="20000"/>
          </a:bodyPr>
          <a:lstStyle/>
          <a:p>
            <a:r>
              <a:rPr lang="en-US" sz="4400" dirty="0"/>
              <a:t> 5 processes </a:t>
            </a:r>
            <a:r>
              <a:rPr lang="en-US" sz="4400" i="1" dirty="0"/>
              <a:t>P</a:t>
            </a:r>
            <a:r>
              <a:rPr lang="en-US" sz="4400" dirty="0"/>
              <a:t>0 through </a:t>
            </a:r>
            <a:r>
              <a:rPr lang="en-US" sz="4400" i="1" dirty="0"/>
              <a:t>P</a:t>
            </a:r>
            <a:r>
              <a:rPr lang="en-US" sz="4400" dirty="0"/>
              <a:t>4;</a:t>
            </a:r>
          </a:p>
          <a:p>
            <a:r>
              <a:rPr lang="en-US" sz="4400" dirty="0"/>
              <a:t> 3 resource types </a:t>
            </a:r>
          </a:p>
          <a:p>
            <a:pPr>
              <a:lnSpc>
                <a:spcPct val="100000"/>
              </a:lnSpc>
              <a:buFont typeface="Arial"/>
              <a:buChar char="•"/>
            </a:pPr>
            <a:r>
              <a:rPr lang="en-US" sz="4400" dirty="0"/>
              <a:t>A (7 instances), </a:t>
            </a:r>
            <a:r>
              <a:rPr lang="en-US" sz="4400" i="1" dirty="0"/>
              <a:t>B </a:t>
            </a:r>
            <a:r>
              <a:rPr lang="en-US" sz="4400" dirty="0"/>
              <a:t>(2 instances), and </a:t>
            </a:r>
            <a:r>
              <a:rPr lang="en-US" sz="4400" i="1" dirty="0"/>
              <a:t>C</a:t>
            </a:r>
            <a:r>
              <a:rPr lang="en-US" sz="4400" dirty="0"/>
              <a:t> (6 instances)</a:t>
            </a:r>
          </a:p>
          <a:p>
            <a:pPr>
              <a:lnSpc>
                <a:spcPct val="100000"/>
              </a:lnSpc>
              <a:buFont typeface="Arial"/>
              <a:buChar char="•"/>
            </a:pPr>
            <a:r>
              <a:rPr lang="en-US" sz="4400" dirty="0"/>
              <a:t>Snapshot at time </a:t>
            </a:r>
            <a:r>
              <a:rPr lang="en-US" sz="4400" i="1" dirty="0"/>
              <a:t>T</a:t>
            </a:r>
            <a:r>
              <a:rPr lang="en-US" sz="4400" dirty="0"/>
              <a:t>0:</a:t>
            </a:r>
          </a:p>
          <a:p>
            <a:pPr marL="0" indent="0">
              <a:lnSpc>
                <a:spcPct val="100000"/>
              </a:lnSpc>
              <a:buNone/>
            </a:pPr>
            <a:r>
              <a:rPr lang="en-US" sz="4400" dirty="0"/>
              <a:t>	</a:t>
            </a:r>
            <a:r>
              <a:rPr lang="en-US" sz="4400" i="1" u="sng" dirty="0"/>
              <a:t>Allocation</a:t>
            </a:r>
            <a:r>
              <a:rPr lang="en-US" sz="4400" i="1" dirty="0"/>
              <a:t>		</a:t>
            </a:r>
            <a:r>
              <a:rPr lang="en-US" sz="4400" i="1" u="sng" dirty="0"/>
              <a:t>Request</a:t>
            </a:r>
            <a:r>
              <a:rPr lang="en-US" sz="4400" i="1" dirty="0"/>
              <a:t>		</a:t>
            </a:r>
            <a:r>
              <a:rPr lang="en-US" sz="4400" i="1" u="sng" dirty="0"/>
              <a:t>Available</a:t>
            </a:r>
            <a:endParaRPr lang="en-US" sz="4400" dirty="0"/>
          </a:p>
          <a:p>
            <a:pPr marL="0" indent="0">
              <a:lnSpc>
                <a:spcPct val="100000"/>
              </a:lnSpc>
              <a:buNone/>
            </a:pPr>
            <a:r>
              <a:rPr lang="en-US" sz="4400" dirty="0"/>
              <a:t>	</a:t>
            </a:r>
            <a:r>
              <a:rPr lang="en-US" sz="4400" i="1" dirty="0"/>
              <a:t>A B C 	          		A B C    		A B C</a:t>
            </a:r>
            <a:endParaRPr lang="en-US" sz="4400" dirty="0"/>
          </a:p>
          <a:p>
            <a:pPr marL="0" indent="0">
              <a:lnSpc>
                <a:spcPct val="100000"/>
              </a:lnSpc>
              <a:buNone/>
            </a:pPr>
            <a:r>
              <a:rPr lang="en-US" sz="4400" i="1" dirty="0"/>
              <a:t>P</a:t>
            </a:r>
            <a:r>
              <a:rPr lang="en-US" sz="4400" dirty="0"/>
              <a:t>0	0 1 0             		0 0 0 			0 0 0</a:t>
            </a:r>
          </a:p>
          <a:p>
            <a:pPr marL="0" indent="0">
              <a:lnSpc>
                <a:spcPct val="100000"/>
              </a:lnSpc>
              <a:buNone/>
            </a:pPr>
            <a:r>
              <a:rPr lang="en-US" sz="4400" i="1" dirty="0"/>
              <a:t>P</a:t>
            </a:r>
            <a:r>
              <a:rPr lang="en-US" sz="4400" dirty="0"/>
              <a:t>1 	2 0 0 	      	     	2 0 2</a:t>
            </a:r>
          </a:p>
          <a:p>
            <a:pPr marL="0" indent="0">
              <a:lnSpc>
                <a:spcPct val="100000"/>
              </a:lnSpc>
              <a:buNone/>
            </a:pPr>
            <a:r>
              <a:rPr lang="en-US" sz="4400" i="1" dirty="0"/>
              <a:t>P</a:t>
            </a:r>
            <a:r>
              <a:rPr lang="en-US" sz="4400" dirty="0"/>
              <a:t>2	3 0 3           	   	0 0 0 </a:t>
            </a:r>
          </a:p>
          <a:p>
            <a:pPr marL="0" indent="0">
              <a:lnSpc>
                <a:spcPct val="100000"/>
              </a:lnSpc>
              <a:buNone/>
            </a:pPr>
            <a:r>
              <a:rPr lang="en-US" sz="4400" i="1" dirty="0"/>
              <a:t>P</a:t>
            </a:r>
            <a:r>
              <a:rPr lang="en-US" sz="4400" dirty="0"/>
              <a:t>3 	2 1 1 	     	      	1 0 0 </a:t>
            </a:r>
          </a:p>
          <a:p>
            <a:pPr marL="0" indent="0">
              <a:lnSpc>
                <a:spcPct val="100000"/>
              </a:lnSpc>
              <a:buNone/>
            </a:pPr>
            <a:r>
              <a:rPr lang="en-US" sz="4400" i="1" dirty="0"/>
              <a:t>P</a:t>
            </a:r>
            <a:r>
              <a:rPr lang="en-US" sz="4400" dirty="0"/>
              <a:t>4 	0 0 2 	      	     	0 0 2</a:t>
            </a:r>
          </a:p>
          <a:p>
            <a:pPr marL="0" indent="0">
              <a:lnSpc>
                <a:spcPct val="100000"/>
              </a:lnSpc>
              <a:buNone/>
            </a:pPr>
            <a:endParaRPr lang="en-US" sz="4400" dirty="0"/>
          </a:p>
          <a:p>
            <a:pPr>
              <a:lnSpc>
                <a:spcPct val="100000"/>
              </a:lnSpc>
            </a:pPr>
            <a:r>
              <a:rPr lang="en-US" sz="4400" dirty="0"/>
              <a:t>Is the system in a deadlock state?</a:t>
            </a:r>
          </a:p>
          <a:p>
            <a:pPr>
              <a:lnSpc>
                <a:spcPct val="100000"/>
              </a:lnSpc>
            </a:pPr>
            <a:r>
              <a:rPr lang="en-US" sz="4400" dirty="0"/>
              <a:t>What about P2 requesting </a:t>
            </a:r>
            <a:r>
              <a:rPr lang="en-US" sz="4400" dirty="0">
                <a:solidFill>
                  <a:srgbClr val="FF0000"/>
                </a:solidFill>
              </a:rPr>
              <a:t>0 0 1</a:t>
            </a:r>
            <a:r>
              <a:rPr lang="en-US" sz="4400" dirty="0"/>
              <a:t>?</a:t>
            </a:r>
          </a:p>
          <a:p>
            <a:endParaRPr lang="en-US" dirty="0"/>
          </a:p>
        </p:txBody>
      </p:sp>
    </p:spTree>
    <p:extLst>
      <p:ext uri="{BB962C8B-B14F-4D97-AF65-F5344CB8AC3E}">
        <p14:creationId xmlns:p14="http://schemas.microsoft.com/office/powerpoint/2010/main" val="270013658"/>
      </p:ext>
    </p:extLst>
  </p:cSld>
  <p:clrMapOvr>
    <a:masterClrMapping/>
  </p:clrMapOvr>
</p:sld>
</file>

<file path=ppt/theme/theme1.xml><?xml version="1.0" encoding="utf-8"?>
<a:theme xmlns:a="http://schemas.openxmlformats.org/drawingml/2006/main" name="rose_them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7972E471-24C6-5242-B939-B1FFEEF02895}" vid="{D522D31D-C344-5945-8521-07413D7E63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rose_themed</Template>
  <TotalTime>19130</TotalTime>
  <Words>698</Words>
  <Application>Microsoft Macintosh PowerPoint</Application>
  <PresentationFormat>Widescreen</PresentationFormat>
  <Paragraphs>105</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StarSymbol</vt:lpstr>
      <vt:lpstr>Arial</vt:lpstr>
      <vt:lpstr>Calibri</vt:lpstr>
      <vt:lpstr>Calibri Light</vt:lpstr>
      <vt:lpstr>Roboto Mono</vt:lpstr>
      <vt:lpstr>Webdings</vt:lpstr>
      <vt:lpstr>Wingdings</vt:lpstr>
      <vt:lpstr>rose_themed</vt:lpstr>
      <vt:lpstr>CSSE 332 Deadlock Avoidance</vt:lpstr>
      <vt:lpstr>Outline</vt:lpstr>
      <vt:lpstr>Detecting deadlock – RAG algorithm</vt:lpstr>
      <vt:lpstr>Wait-for Graph</vt:lpstr>
      <vt:lpstr>Detection algorithm – Banker algorithm</vt:lpstr>
      <vt:lpstr>Data structures for Banker Algorithm</vt:lpstr>
      <vt:lpstr>Banker Algorithm (cont.)</vt:lpstr>
      <vt:lpstr>Banker Algorithm (cont.)</vt:lpstr>
      <vt:lpstr>Another example</vt:lpstr>
      <vt:lpstr>Banker Algorithm discussion</vt:lpstr>
      <vt:lpstr>Recovery: process Termination</vt:lpstr>
      <vt:lpstr>Recovery: Resource Preemption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132 Introduction to Computer Systems</dc:title>
  <dc:creator>Song, Lixing</dc:creator>
  <cp:lastModifiedBy>Song, Lixing</cp:lastModifiedBy>
  <cp:revision>76</cp:revision>
  <cp:lastPrinted>2018-08-28T17:03:11Z</cp:lastPrinted>
  <dcterms:created xsi:type="dcterms:W3CDTF">2018-07-09T21:38:51Z</dcterms:created>
  <dcterms:modified xsi:type="dcterms:W3CDTF">2019-01-21T03:37:34Z</dcterms:modified>
</cp:coreProperties>
</file>