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0" r:id="rId3"/>
    <p:sldId id="281" r:id="rId4"/>
    <p:sldId id="283" r:id="rId5"/>
    <p:sldId id="284" r:id="rId6"/>
    <p:sldId id="285" r:id="rId7"/>
    <p:sldId id="286" r:id="rId8"/>
    <p:sldId id="287" r:id="rId9"/>
    <p:sldId id="262" r:id="rId10"/>
    <p:sldId id="263" r:id="rId11"/>
    <p:sldId id="288" r:id="rId12"/>
    <p:sldId id="289" r:id="rId13"/>
    <p:sldId id="290" r:id="rId14"/>
    <p:sldId id="291" r:id="rId15"/>
    <p:sldId id="2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1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0D80A1-E137-4D68-AA90-42D55CF988D9}" v="1937" dt="2019-01-17T20:51:51.276"/>
    <p1510:client id="{9A73A866-8308-5905-DB48-5AF851434F32}" v="203" dt="2019-01-17T16:54:28.742"/>
    <p1510:client id="{2BF19508-BC35-4CE7-ABDA-B0619FE8A7CB}" v="1263" dt="2019-01-17T23:14:55.90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93"/>
    <p:restoredTop sz="94704"/>
  </p:normalViewPr>
  <p:slideViewPr>
    <p:cSldViewPr snapToGrid="0" snapToObjects="1">
      <p:cViewPr varScale="1">
        <p:scale>
          <a:sx n="54" d="100"/>
          <a:sy n="54" d="100"/>
        </p:scale>
        <p:origin x="84" y="12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Lixing" userId="d86a4794-d57c-4f6d-acee-3349d9d3edfc" providerId="ADAL" clId="{5E3F1545-9865-4D0C-9B6A-C53785E4F7ED}"/>
  </pc:docChgLst>
  <pc:docChgLst>
    <pc:chgData name="Song, Lixing" userId="d86a4794-d57c-4f6d-acee-3349d9d3edfc" providerId="ADAL" clId="{C22CFC7D-4CFF-3949-BBCC-B4ADD21FB069}"/>
  </pc:docChgLst>
  <pc:docChgLst>
    <pc:chgData name="Song, Lixing" userId="d86a4794-d57c-4f6d-acee-3349d9d3edfc" providerId="ADAL" clId="{C5F6EF1B-B238-4AE6-B5E6-517D272D2DA8}"/>
    <pc:docChg chg="undo custSel addSld delSld modSld">
      <pc:chgData name="Song, Lixing" userId="d86a4794-d57c-4f6d-acee-3349d9d3edfc" providerId="ADAL" clId="{C5F6EF1B-B238-4AE6-B5E6-517D272D2DA8}" dt="2019-01-08T18:26:16.544" v="1848" actId="113"/>
      <pc:docMkLst>
        <pc:docMk/>
      </pc:docMkLst>
      <pc:sldChg chg="modSp">
        <pc:chgData name="Song, Lixing" userId="d86a4794-d57c-4f6d-acee-3349d9d3edfc" providerId="ADAL" clId="{C5F6EF1B-B238-4AE6-B5E6-517D272D2DA8}" dt="2019-01-03T21:46:54.078" v="0" actId="20577"/>
        <pc:sldMkLst>
          <pc:docMk/>
          <pc:sldMk cId="25011158" sldId="256"/>
        </pc:sldMkLst>
        <pc:spChg chg="mod">
          <ac:chgData name="Song, Lixing" userId="d86a4794-d57c-4f6d-acee-3349d9d3edfc" providerId="ADAL" clId="{C5F6EF1B-B238-4AE6-B5E6-517D272D2DA8}" dt="2019-01-03T21:46:54.078" v="0" actId="20577"/>
          <ac:spMkLst>
            <pc:docMk/>
            <pc:sldMk cId="25011158" sldId="256"/>
            <ac:spMk id="2" creationId="{6DDA001A-43E3-1449-893B-948F2BFF68B6}"/>
          </ac:spMkLst>
        </pc:spChg>
      </pc:sldChg>
      <pc:sldChg chg="modSp add">
        <pc:chgData name="Song, Lixing" userId="d86a4794-d57c-4f6d-acee-3349d9d3edfc" providerId="ADAL" clId="{C5F6EF1B-B238-4AE6-B5E6-517D272D2DA8}" dt="2019-01-08T17:37:07.115" v="1835" actId="20577"/>
        <pc:sldMkLst>
          <pc:docMk/>
          <pc:sldMk cId="3602679756" sldId="280"/>
        </pc:sldMkLst>
        <pc:spChg chg="mod">
          <ac:chgData name="Song, Lixing" userId="d86a4794-d57c-4f6d-acee-3349d9d3edfc" providerId="ADAL" clId="{C5F6EF1B-B238-4AE6-B5E6-517D272D2DA8}" dt="2019-01-08T17:27:12.575" v="1677" actId="20577"/>
          <ac:spMkLst>
            <pc:docMk/>
            <pc:sldMk cId="3602679756" sldId="280"/>
            <ac:spMk id="84" creationId="{00000000-0000-0000-0000-000000000000}"/>
          </ac:spMkLst>
        </pc:spChg>
        <pc:spChg chg="mod">
          <ac:chgData name="Song, Lixing" userId="d86a4794-d57c-4f6d-acee-3349d9d3edfc" providerId="ADAL" clId="{C5F6EF1B-B238-4AE6-B5E6-517D272D2DA8}" dt="2019-01-08T17:37:07.115" v="1835" actId="20577"/>
          <ac:spMkLst>
            <pc:docMk/>
            <pc:sldMk cId="3602679756" sldId="280"/>
            <ac:spMk id="85" creationId="{00000000-0000-0000-0000-000000000000}"/>
          </ac:spMkLst>
        </pc:spChg>
      </pc:sldChg>
    </pc:docChg>
  </pc:docChgLst>
  <pc:docChgLst>
    <pc:chgData name="Hewner, Michael P" userId="S::hewner@rose-hulman.edu::7f3f83dd-6dfb-4127-a87f-c1714bd4fac9" providerId="AD" clId="Web-{9A73A866-8308-5905-DB48-5AF851434F32}"/>
    <pc:docChg chg="addSld modSld">
      <pc:chgData name="Hewner, Michael P" userId="S::hewner@rose-hulman.edu::7f3f83dd-6dfb-4127-a87f-c1714bd4fac9" providerId="AD" clId="Web-{9A73A866-8308-5905-DB48-5AF851434F32}" dt="2019-01-17T17:17:07.999" v="364" actId="20577"/>
      <pc:docMkLst>
        <pc:docMk/>
      </pc:docMkLst>
      <pc:sldChg chg="delSp">
        <pc:chgData name="Hewner, Michael P" userId="S::hewner@rose-hulman.edu::7f3f83dd-6dfb-4127-a87f-c1714bd4fac9" providerId="AD" clId="Web-{9A73A866-8308-5905-DB48-5AF851434F32}" dt="2019-01-17T17:14:37.108" v="322" actId="20577"/>
        <pc:sldMkLst>
          <pc:docMk/>
          <pc:sldMk cId="1171225505" sldId="284"/>
        </pc:sldMkLst>
        <pc:spChg chg="del">
          <ac:chgData name="Hewner, Michael P" userId="S::hewner@rose-hulman.edu::7f3f83dd-6dfb-4127-a87f-c1714bd4fac9" providerId="AD" clId="Web-{9A73A866-8308-5905-DB48-5AF851434F32}" dt="2019-01-17T17:14:37.108" v="322" actId="20577"/>
          <ac:spMkLst>
            <pc:docMk/>
            <pc:sldMk cId="1171225505" sldId="284"/>
            <ac:spMk id="4" creationId="{C5066734-A0D1-474D-9F1F-F73260CF2E31}"/>
          </ac:spMkLst>
        </pc:spChg>
      </pc:sldChg>
      <pc:sldChg chg="addSp modSp new">
        <pc:chgData name="Hewner, Michael P" userId="S::hewner@rose-hulman.edu::7f3f83dd-6dfb-4127-a87f-c1714bd4fac9" providerId="AD" clId="Web-{9A73A866-8308-5905-DB48-5AF851434F32}" dt="2019-01-17T16:54:28.742" v="320" actId="20577"/>
        <pc:sldMkLst>
          <pc:docMk/>
          <pc:sldMk cId="2777723278" sldId="289"/>
        </pc:sldMkLst>
        <pc:spChg chg="mod">
          <ac:chgData name="Hewner, Michael P" userId="S::hewner@rose-hulman.edu::7f3f83dd-6dfb-4127-a87f-c1714bd4fac9" providerId="AD" clId="Web-{9A73A866-8308-5905-DB48-5AF851434F32}" dt="2019-01-17T16:52:01.147" v="11" actId="20577"/>
          <ac:spMkLst>
            <pc:docMk/>
            <pc:sldMk cId="2777723278" sldId="289"/>
            <ac:spMk id="2" creationId="{22131676-1D0F-4D13-A668-1BE6C0A73F6D}"/>
          </ac:spMkLst>
        </pc:spChg>
        <pc:spChg chg="mod">
          <ac:chgData name="Hewner, Michael P" userId="S::hewner@rose-hulman.edu::7f3f83dd-6dfb-4127-a87f-c1714bd4fac9" providerId="AD" clId="Web-{9A73A866-8308-5905-DB48-5AF851434F32}" dt="2019-01-17T16:54:28.742" v="320" actId="20577"/>
          <ac:spMkLst>
            <pc:docMk/>
            <pc:sldMk cId="2777723278" sldId="289"/>
            <ac:spMk id="3" creationId="{42C5032B-8AFD-4D05-8386-6277BA2CB5E8}"/>
          </ac:spMkLst>
        </pc:spChg>
        <pc:graphicFrameChg chg="add mod modGraphic">
          <ac:chgData name="Hewner, Michael P" userId="S::hewner@rose-hulman.edu::7f3f83dd-6dfb-4127-a87f-c1714bd4fac9" providerId="AD" clId="Web-{9A73A866-8308-5905-DB48-5AF851434F32}" dt="2019-01-17T16:53:33.445" v="151" actId="1076"/>
          <ac:graphicFrameMkLst>
            <pc:docMk/>
            <pc:sldMk cId="2777723278" sldId="289"/>
            <ac:graphicFrameMk id="4" creationId="{1B767BFD-1A9D-455A-8CDE-25E22550CE42}"/>
          </ac:graphicFrameMkLst>
        </pc:graphicFrameChg>
      </pc:sldChg>
      <pc:sldChg chg="modSp new">
        <pc:chgData name="Hewner, Michael P" userId="S::hewner@rose-hulman.edu::7f3f83dd-6dfb-4127-a87f-c1714bd4fac9" providerId="AD" clId="Web-{9A73A866-8308-5905-DB48-5AF851434F32}" dt="2019-01-17T17:17:07.312" v="362" actId="20577"/>
        <pc:sldMkLst>
          <pc:docMk/>
          <pc:sldMk cId="3577776162" sldId="290"/>
        </pc:sldMkLst>
        <pc:spChg chg="mod">
          <ac:chgData name="Hewner, Michael P" userId="S::hewner@rose-hulman.edu::7f3f83dd-6dfb-4127-a87f-c1714bd4fac9" providerId="AD" clId="Web-{9A73A866-8308-5905-DB48-5AF851434F32}" dt="2019-01-17T17:17:07.312" v="362" actId="20577"/>
          <ac:spMkLst>
            <pc:docMk/>
            <pc:sldMk cId="3577776162" sldId="290"/>
            <ac:spMk id="2" creationId="{4799E135-81D3-480E-8B42-1261048B35C7}"/>
          </ac:spMkLst>
        </pc:spChg>
        <pc:spChg chg="mod">
          <ac:chgData name="Hewner, Michael P" userId="S::hewner@rose-hulman.edu::7f3f83dd-6dfb-4127-a87f-c1714bd4fac9" providerId="AD" clId="Web-{9A73A866-8308-5905-DB48-5AF851434F32}" dt="2019-01-17T17:16:57.093" v="358" actId="20577"/>
          <ac:spMkLst>
            <pc:docMk/>
            <pc:sldMk cId="3577776162" sldId="290"/>
            <ac:spMk id="3" creationId="{B68AAB21-FA16-42B7-9146-335EC06AD89B}"/>
          </ac:spMkLst>
        </pc:spChg>
      </pc:sldChg>
    </pc:docChg>
  </pc:docChgLst>
  <pc:docChgLst>
    <pc:chgData name="Song, Lixing" userId="S::song3@rose-hulman.edu::d86a4794-d57c-4f6d-acee-3349d9d3edfc" providerId="AD" clId="Web-{A444728C-76FF-E237-8848-EF04C33607FA}"/>
    <pc:docChg chg="addSld modSld sldOrd">
      <pc:chgData name="Song, Lixing" userId="S::song3@rose-hulman.edu::d86a4794-d57c-4f6d-acee-3349d9d3edfc" providerId="AD" clId="Web-{A444728C-76FF-E237-8848-EF04C33607FA}" dt="2018-12-14T22:48:06.531" v="108" actId="20577"/>
      <pc:docMkLst>
        <pc:docMk/>
      </pc:docMkLst>
    </pc:docChg>
  </pc:docChgLst>
  <pc:docChgLst>
    <pc:chgData name="Song, Lixing" userId="d86a4794-d57c-4f6d-acee-3349d9d3edfc" providerId="ADAL" clId="{9E87C597-9CCC-9D40-AF98-FA57E59EE777}"/>
  </pc:docChgLst>
  <pc:docChgLst>
    <pc:chgData name="Song, Lixing" userId="d86a4794-d57c-4f6d-acee-3349d9d3edfc" providerId="ADAL" clId="{B80D80A1-E137-4D68-AA90-42D55CF988D9}"/>
    <pc:docChg chg="undo custSel addSld delSld modSld">
      <pc:chgData name="Song, Lixing" userId="d86a4794-d57c-4f6d-acee-3349d9d3edfc" providerId="ADAL" clId="{B80D80A1-E137-4D68-AA90-42D55CF988D9}" dt="2019-01-17T20:51:51.276" v="1930" actId="1076"/>
      <pc:docMkLst>
        <pc:docMk/>
      </pc:docMkLst>
      <pc:sldChg chg="modSp">
        <pc:chgData name="Song, Lixing" userId="d86a4794-d57c-4f6d-acee-3349d9d3edfc" providerId="ADAL" clId="{B80D80A1-E137-4D68-AA90-42D55CF988D9}" dt="2019-01-11T20:31:49.050" v="17" actId="27636"/>
        <pc:sldMkLst>
          <pc:docMk/>
          <pc:sldMk cId="25011158" sldId="256"/>
        </pc:sldMkLst>
        <pc:spChg chg="mod">
          <ac:chgData name="Song, Lixing" userId="d86a4794-d57c-4f6d-acee-3349d9d3edfc" providerId="ADAL" clId="{B80D80A1-E137-4D68-AA90-42D55CF988D9}" dt="2019-01-11T20:31:49.050" v="17" actId="27636"/>
          <ac:spMkLst>
            <pc:docMk/>
            <pc:sldMk cId="25011158" sldId="256"/>
            <ac:spMk id="2" creationId="{6DDA001A-43E3-1449-893B-948F2BFF68B6}"/>
          </ac:spMkLst>
        </pc:spChg>
      </pc:sldChg>
      <pc:sldChg chg="modSp">
        <pc:chgData name="Song, Lixing" userId="d86a4794-d57c-4f6d-acee-3349d9d3edfc" providerId="ADAL" clId="{B80D80A1-E137-4D68-AA90-42D55CF988D9}" dt="2019-01-17T18:32:13.367" v="1733" actId="1076"/>
        <pc:sldMkLst>
          <pc:docMk/>
          <pc:sldMk cId="3602679756" sldId="280"/>
        </pc:sldMkLst>
        <pc:spChg chg="mod">
          <ac:chgData name="Song, Lixing" userId="d86a4794-d57c-4f6d-acee-3349d9d3edfc" providerId="ADAL" clId="{B80D80A1-E137-4D68-AA90-42D55CF988D9}" dt="2019-01-17T18:32:13.367" v="1733" actId="1076"/>
          <ac:spMkLst>
            <pc:docMk/>
            <pc:sldMk cId="3602679756" sldId="280"/>
            <ac:spMk id="85" creationId="{00000000-0000-0000-0000-000000000000}"/>
          </ac:spMkLst>
        </pc:spChg>
      </pc:sldChg>
      <pc:sldChg chg="addSp delSp modSp add del">
        <pc:chgData name="Song, Lixing" userId="d86a4794-d57c-4f6d-acee-3349d9d3edfc" providerId="ADAL" clId="{B80D80A1-E137-4D68-AA90-42D55CF988D9}" dt="2019-01-17T18:01:07.323" v="1725" actId="2696"/>
        <pc:sldMkLst>
          <pc:docMk/>
          <pc:sldMk cId="1171225505" sldId="284"/>
        </pc:sldMkLst>
        <pc:spChg chg="mod">
          <ac:chgData name="Song, Lixing" userId="d86a4794-d57c-4f6d-acee-3349d9d3edfc" providerId="ADAL" clId="{B80D80A1-E137-4D68-AA90-42D55CF988D9}" dt="2019-01-12T01:14:11.409" v="742" actId="20577"/>
          <ac:spMkLst>
            <pc:docMk/>
            <pc:sldMk cId="1171225505" sldId="284"/>
            <ac:spMk id="2" creationId="{409A120C-BFCE-45BC-83EA-F5B6EAB7ED46}"/>
          </ac:spMkLst>
        </pc:spChg>
        <pc:spChg chg="add mod">
          <ac:chgData name="Song, Lixing" userId="d86a4794-d57c-4f6d-acee-3349d9d3edfc" providerId="ADAL" clId="{B80D80A1-E137-4D68-AA90-42D55CF988D9}" dt="2019-01-12T01:17:05.321" v="783" actId="20577"/>
          <ac:spMkLst>
            <pc:docMk/>
            <pc:sldMk cId="1171225505" sldId="284"/>
            <ac:spMk id="4" creationId="{C5066734-A0D1-474D-9F1F-F73260CF2E31}"/>
          </ac:spMkLst>
        </pc:spChg>
        <pc:spChg chg="add del">
          <ac:chgData name="Song, Lixing" userId="d86a4794-d57c-4f6d-acee-3349d9d3edfc" providerId="ADAL" clId="{B80D80A1-E137-4D68-AA90-42D55CF988D9}" dt="2019-01-12T01:10:03.546" v="671" actId="20577"/>
          <ac:spMkLst>
            <pc:docMk/>
            <pc:sldMk cId="1171225505" sldId="284"/>
            <ac:spMk id="5" creationId="{36D58146-EF7E-4B6F-AB6E-50ADE41A8D23}"/>
          </ac:spMkLst>
        </pc:spChg>
        <pc:spChg chg="add mod">
          <ac:chgData name="Song, Lixing" userId="d86a4794-d57c-4f6d-acee-3349d9d3edfc" providerId="ADAL" clId="{B80D80A1-E137-4D68-AA90-42D55CF988D9}" dt="2019-01-12T01:11:12.770" v="677" actId="17032"/>
          <ac:spMkLst>
            <pc:docMk/>
            <pc:sldMk cId="1171225505" sldId="284"/>
            <ac:spMk id="6" creationId="{7B785457-4094-4622-92F1-D88F0586368B}"/>
          </ac:spMkLst>
        </pc:spChg>
        <pc:spChg chg="add mod">
          <ac:chgData name="Song, Lixing" userId="d86a4794-d57c-4f6d-acee-3349d9d3edfc" providerId="ADAL" clId="{B80D80A1-E137-4D68-AA90-42D55CF988D9}" dt="2019-01-12T01:15:47.916" v="746" actId="1076"/>
          <ac:spMkLst>
            <pc:docMk/>
            <pc:sldMk cId="1171225505" sldId="284"/>
            <ac:spMk id="7" creationId="{0B616FEA-CB0D-4AE3-AE90-9ABE00CF98ED}"/>
          </ac:spMkLst>
        </pc:spChg>
        <pc:spChg chg="add mod">
          <ac:chgData name="Song, Lixing" userId="d86a4794-d57c-4f6d-acee-3349d9d3edfc" providerId="ADAL" clId="{B80D80A1-E137-4D68-AA90-42D55CF988D9}" dt="2019-01-12T01:16:41.290" v="781" actId="1076"/>
          <ac:spMkLst>
            <pc:docMk/>
            <pc:sldMk cId="1171225505" sldId="284"/>
            <ac:spMk id="8" creationId="{CFF673C6-5D89-4A4B-9F58-761A89FD1C5A}"/>
          </ac:spMkLst>
        </pc:spChg>
      </pc:sldChg>
      <pc:sldChg chg="addSp delSp modSp add">
        <pc:chgData name="Song, Lixing" userId="d86a4794-d57c-4f6d-acee-3349d9d3edfc" providerId="ADAL" clId="{B80D80A1-E137-4D68-AA90-42D55CF988D9}" dt="2019-01-17T20:48:25.010" v="1786" actId="14100"/>
        <pc:sldMkLst>
          <pc:docMk/>
          <pc:sldMk cId="1613330392" sldId="285"/>
        </pc:sldMkLst>
        <pc:spChg chg="mod">
          <ac:chgData name="Song, Lixing" userId="d86a4794-d57c-4f6d-acee-3349d9d3edfc" providerId="ADAL" clId="{B80D80A1-E137-4D68-AA90-42D55CF988D9}" dt="2019-01-12T01:17:51.871" v="822" actId="20577"/>
          <ac:spMkLst>
            <pc:docMk/>
            <pc:sldMk cId="1613330392" sldId="285"/>
            <ac:spMk id="2" creationId="{42D3612E-1A6E-455F-9D82-AC92C99EC4B8}"/>
          </ac:spMkLst>
        </pc:spChg>
        <pc:spChg chg="mod">
          <ac:chgData name="Song, Lixing" userId="d86a4794-d57c-4f6d-acee-3349d9d3edfc" providerId="ADAL" clId="{B80D80A1-E137-4D68-AA90-42D55CF988D9}" dt="2019-01-17T18:29:43.605" v="1731" actId="20577"/>
          <ac:spMkLst>
            <pc:docMk/>
            <pc:sldMk cId="1613330392" sldId="285"/>
            <ac:spMk id="3" creationId="{1A6AA9C7-07F2-4565-A36A-D8F463D5545A}"/>
          </ac:spMkLst>
        </pc:spChg>
        <pc:spChg chg="add del">
          <ac:chgData name="Song, Lixing" userId="d86a4794-d57c-4f6d-acee-3349d9d3edfc" providerId="ADAL" clId="{B80D80A1-E137-4D68-AA90-42D55CF988D9}" dt="2019-01-12T01:26:24.561" v="897" actId="207"/>
          <ac:spMkLst>
            <pc:docMk/>
            <pc:sldMk cId="1613330392" sldId="285"/>
            <ac:spMk id="4" creationId="{3B99AC1F-2BA0-4ABD-B271-ECF4E16C9AC4}"/>
          </ac:spMkLst>
        </pc:spChg>
        <pc:spChg chg="add mod">
          <ac:chgData name="Song, Lixing" userId="d86a4794-d57c-4f6d-acee-3349d9d3edfc" providerId="ADAL" clId="{B80D80A1-E137-4D68-AA90-42D55CF988D9}" dt="2019-01-17T20:48:25.010" v="1786" actId="14100"/>
          <ac:spMkLst>
            <pc:docMk/>
            <pc:sldMk cId="1613330392" sldId="285"/>
            <ac:spMk id="4" creationId="{F7E07C16-1AB3-4E1B-BAB4-796D8193D3A7}"/>
          </ac:spMkLst>
        </pc:spChg>
        <pc:spChg chg="add mod">
          <ac:chgData name="Song, Lixing" userId="d86a4794-d57c-4f6d-acee-3349d9d3edfc" providerId="ADAL" clId="{B80D80A1-E137-4D68-AA90-42D55CF988D9}" dt="2019-01-12T01:38:16.486" v="1142" actId="17032"/>
          <ac:spMkLst>
            <pc:docMk/>
            <pc:sldMk cId="1613330392" sldId="285"/>
            <ac:spMk id="5" creationId="{87A7E3DC-5A17-4753-8103-AC82E565BBBA}"/>
          </ac:spMkLst>
        </pc:spChg>
        <pc:spChg chg="add mod">
          <ac:chgData name="Song, Lixing" userId="d86a4794-d57c-4f6d-acee-3349d9d3edfc" providerId="ADAL" clId="{B80D80A1-E137-4D68-AA90-42D55CF988D9}" dt="2019-01-12T01:40:56.546" v="1155" actId="1076"/>
          <ac:spMkLst>
            <pc:docMk/>
            <pc:sldMk cId="1613330392" sldId="285"/>
            <ac:spMk id="6" creationId="{09E3C12E-14A1-4E5E-9872-1BC6CB943FF1}"/>
          </ac:spMkLst>
        </pc:spChg>
        <pc:spChg chg="add mod">
          <ac:chgData name="Song, Lixing" userId="d86a4794-d57c-4f6d-acee-3349d9d3edfc" providerId="ADAL" clId="{B80D80A1-E137-4D68-AA90-42D55CF988D9}" dt="2019-01-17T16:29:21.923" v="1707" actId="20577"/>
          <ac:spMkLst>
            <pc:docMk/>
            <pc:sldMk cId="1613330392" sldId="285"/>
            <ac:spMk id="7" creationId="{5ED5930B-119A-4198-8AD7-2F0B6C15A3AF}"/>
          </ac:spMkLst>
        </pc:spChg>
        <pc:spChg chg="add mod">
          <ac:chgData name="Song, Lixing" userId="d86a4794-d57c-4f6d-acee-3349d9d3edfc" providerId="ADAL" clId="{B80D80A1-E137-4D68-AA90-42D55CF988D9}" dt="2019-01-17T16:29:33.987" v="1715" actId="20577"/>
          <ac:spMkLst>
            <pc:docMk/>
            <pc:sldMk cId="1613330392" sldId="285"/>
            <ac:spMk id="8" creationId="{58A0F79E-81CA-4F17-A780-1B787293ECC8}"/>
          </ac:spMkLst>
        </pc:spChg>
      </pc:sldChg>
      <pc:sldChg chg="addSp delSp modSp add delAnim modAnim">
        <pc:chgData name="Song, Lixing" userId="d86a4794-d57c-4f6d-acee-3349d9d3edfc" providerId="ADAL" clId="{B80D80A1-E137-4D68-AA90-42D55CF988D9}" dt="2019-01-17T20:51:51.276" v="1930" actId="1076"/>
        <pc:sldMkLst>
          <pc:docMk/>
          <pc:sldMk cId="21950995" sldId="286"/>
        </pc:sldMkLst>
        <pc:spChg chg="mod">
          <ac:chgData name="Song, Lixing" userId="d86a4794-d57c-4f6d-acee-3349d9d3edfc" providerId="ADAL" clId="{B80D80A1-E137-4D68-AA90-42D55CF988D9}" dt="2019-01-17T20:50:49.379" v="1844" actId="313"/>
          <ac:spMkLst>
            <pc:docMk/>
            <pc:sldMk cId="21950995" sldId="286"/>
            <ac:spMk id="2" creationId="{7C88A83D-0BDA-4C07-8F4F-2241BF252D09}"/>
          </ac:spMkLst>
        </pc:spChg>
        <pc:spChg chg="mod">
          <ac:chgData name="Song, Lixing" userId="d86a4794-d57c-4f6d-acee-3349d9d3edfc" providerId="ADAL" clId="{B80D80A1-E137-4D68-AA90-42D55CF988D9}" dt="2019-01-17T20:51:42.672" v="1929" actId="20577"/>
          <ac:spMkLst>
            <pc:docMk/>
            <pc:sldMk cId="21950995" sldId="286"/>
            <ac:spMk id="3" creationId="{8513A6F6-8EAC-4FBC-A8B9-A01829E0CDAA}"/>
          </ac:spMkLst>
        </pc:spChg>
        <pc:spChg chg="add mod">
          <ac:chgData name="Song, Lixing" userId="d86a4794-d57c-4f6d-acee-3349d9d3edfc" providerId="ADAL" clId="{B80D80A1-E137-4D68-AA90-42D55CF988D9}" dt="2019-01-17T20:51:27.459" v="1877" actId="1076"/>
          <ac:spMkLst>
            <pc:docMk/>
            <pc:sldMk cId="21950995" sldId="286"/>
            <ac:spMk id="4" creationId="{1B3B8884-8757-4D94-890E-8ED901F88905}"/>
          </ac:spMkLst>
        </pc:spChg>
        <pc:spChg chg="add mod">
          <ac:chgData name="Song, Lixing" userId="d86a4794-d57c-4f6d-acee-3349d9d3edfc" providerId="ADAL" clId="{B80D80A1-E137-4D68-AA90-42D55CF988D9}" dt="2019-01-17T20:51:22.578" v="1876" actId="1076"/>
          <ac:spMkLst>
            <pc:docMk/>
            <pc:sldMk cId="21950995" sldId="286"/>
            <ac:spMk id="5" creationId="{98DF0CB3-14CC-4E92-BDCE-7D3EDC767449}"/>
          </ac:spMkLst>
        </pc:spChg>
        <pc:spChg chg="add del mod">
          <ac:chgData name="Song, Lixing" userId="d86a4794-d57c-4f6d-acee-3349d9d3edfc" providerId="ADAL" clId="{B80D80A1-E137-4D68-AA90-42D55CF988D9}" dt="2019-01-12T02:02:47.757" v="1311" actId="478"/>
          <ac:spMkLst>
            <pc:docMk/>
            <pc:sldMk cId="21950995" sldId="286"/>
            <ac:spMk id="6" creationId="{7AF97029-1AEA-442F-9587-5C9982B4BC86}"/>
          </ac:spMkLst>
        </pc:spChg>
        <pc:spChg chg="add mod">
          <ac:chgData name="Song, Lixing" userId="d86a4794-d57c-4f6d-acee-3349d9d3edfc" providerId="ADAL" clId="{B80D80A1-E137-4D68-AA90-42D55CF988D9}" dt="2019-01-17T20:51:51.276" v="1930" actId="1076"/>
          <ac:spMkLst>
            <pc:docMk/>
            <pc:sldMk cId="21950995" sldId="286"/>
            <ac:spMk id="7" creationId="{6C279877-B24C-49BD-BAE3-1CD713BAED55}"/>
          </ac:spMkLst>
        </pc:spChg>
        <pc:spChg chg="add del mod">
          <ac:chgData name="Song, Lixing" userId="d86a4794-d57c-4f6d-acee-3349d9d3edfc" providerId="ADAL" clId="{B80D80A1-E137-4D68-AA90-42D55CF988D9}" dt="2019-01-17T20:50:56.937" v="1848" actId="478"/>
          <ac:spMkLst>
            <pc:docMk/>
            <pc:sldMk cId="21950995" sldId="286"/>
            <ac:spMk id="8" creationId="{BCF82ED5-C1E7-4EC5-A80B-1B4EF276E492}"/>
          </ac:spMkLst>
        </pc:spChg>
      </pc:sldChg>
      <pc:sldChg chg="addSp modSp add modAnim">
        <pc:chgData name="Song, Lixing" userId="d86a4794-d57c-4f6d-acee-3349d9d3edfc" providerId="ADAL" clId="{B80D80A1-E137-4D68-AA90-42D55CF988D9}" dt="2019-01-17T20:49:48.141" v="1804" actId="20577"/>
        <pc:sldMkLst>
          <pc:docMk/>
          <pc:sldMk cId="1369488680" sldId="287"/>
        </pc:sldMkLst>
        <pc:spChg chg="mod">
          <ac:chgData name="Song, Lixing" userId="d86a4794-d57c-4f6d-acee-3349d9d3edfc" providerId="ADAL" clId="{B80D80A1-E137-4D68-AA90-42D55CF988D9}" dt="2019-01-12T02:06:44.208" v="1379" actId="20577"/>
          <ac:spMkLst>
            <pc:docMk/>
            <pc:sldMk cId="1369488680" sldId="287"/>
            <ac:spMk id="2" creationId="{881EE57D-6C31-4026-B38B-CC49E8619D20}"/>
          </ac:spMkLst>
        </pc:spChg>
        <pc:spChg chg="mod">
          <ac:chgData name="Song, Lixing" userId="d86a4794-d57c-4f6d-acee-3349d9d3edfc" providerId="ADAL" clId="{B80D80A1-E137-4D68-AA90-42D55CF988D9}" dt="2019-01-12T02:10:43.162" v="1436" actId="1076"/>
          <ac:spMkLst>
            <pc:docMk/>
            <pc:sldMk cId="1369488680" sldId="287"/>
            <ac:spMk id="3" creationId="{0CA91EFF-2E18-4F89-B0E8-4361B4E1FBAF}"/>
          </ac:spMkLst>
        </pc:spChg>
        <pc:spChg chg="add mod">
          <ac:chgData name="Song, Lixing" userId="d86a4794-d57c-4f6d-acee-3349d9d3edfc" providerId="ADAL" clId="{B80D80A1-E137-4D68-AA90-42D55CF988D9}" dt="2019-01-12T02:09:46.578" v="1429" actId="20577"/>
          <ac:spMkLst>
            <pc:docMk/>
            <pc:sldMk cId="1369488680" sldId="287"/>
            <ac:spMk id="4" creationId="{CF7D4D0F-9CFC-41C9-8186-4250772F3F8A}"/>
          </ac:spMkLst>
        </pc:spChg>
        <pc:spChg chg="add mod">
          <ac:chgData name="Song, Lixing" userId="d86a4794-d57c-4f6d-acee-3349d9d3edfc" providerId="ADAL" clId="{B80D80A1-E137-4D68-AA90-42D55CF988D9}" dt="2019-01-17T20:49:48.141" v="1804" actId="20577"/>
          <ac:spMkLst>
            <pc:docMk/>
            <pc:sldMk cId="1369488680" sldId="287"/>
            <ac:spMk id="5" creationId="{EA2A4411-2DBC-487C-A0EB-C727B4C21160}"/>
          </ac:spMkLst>
        </pc:spChg>
        <pc:spChg chg="add mod">
          <ac:chgData name="Song, Lixing" userId="d86a4794-d57c-4f6d-acee-3349d9d3edfc" providerId="ADAL" clId="{B80D80A1-E137-4D68-AA90-42D55CF988D9}" dt="2019-01-17T20:49:41.962" v="1796" actId="20577"/>
          <ac:spMkLst>
            <pc:docMk/>
            <pc:sldMk cId="1369488680" sldId="287"/>
            <ac:spMk id="6" creationId="{F992C785-2157-4AB1-A1F1-F49AAADD3216}"/>
          </ac:spMkLst>
        </pc:spChg>
        <pc:spChg chg="add mod">
          <ac:chgData name="Song, Lixing" userId="d86a4794-d57c-4f6d-acee-3349d9d3edfc" providerId="ADAL" clId="{B80D80A1-E137-4D68-AA90-42D55CF988D9}" dt="2019-01-12T02:12:23.087" v="1515" actId="1076"/>
          <ac:spMkLst>
            <pc:docMk/>
            <pc:sldMk cId="1369488680" sldId="287"/>
            <ac:spMk id="7" creationId="{3A88892E-C42E-49C3-AE19-D160756D6C1D}"/>
          </ac:spMkLst>
        </pc:spChg>
      </pc:sldChg>
      <pc:sldChg chg="addSp modSp add">
        <pc:chgData name="Song, Lixing" userId="d86a4794-d57c-4f6d-acee-3349d9d3edfc" providerId="ADAL" clId="{B80D80A1-E137-4D68-AA90-42D55CF988D9}" dt="2019-01-17T20:50:03.896" v="1820" actId="20577"/>
        <pc:sldMkLst>
          <pc:docMk/>
          <pc:sldMk cId="2499214162" sldId="288"/>
        </pc:sldMkLst>
        <pc:spChg chg="mod">
          <ac:chgData name="Song, Lixing" userId="d86a4794-d57c-4f6d-acee-3349d9d3edfc" providerId="ADAL" clId="{B80D80A1-E137-4D68-AA90-42D55CF988D9}" dt="2019-01-12T02:12:57.513" v="1542" actId="20577"/>
          <ac:spMkLst>
            <pc:docMk/>
            <pc:sldMk cId="2499214162" sldId="288"/>
            <ac:spMk id="2" creationId="{D1A0818A-E3A8-4406-A93E-7F26520CDE72}"/>
          </ac:spMkLst>
        </pc:spChg>
        <pc:spChg chg="mod">
          <ac:chgData name="Song, Lixing" userId="d86a4794-d57c-4f6d-acee-3349d9d3edfc" providerId="ADAL" clId="{B80D80A1-E137-4D68-AA90-42D55CF988D9}" dt="2019-01-12T02:15:42.644" v="1663" actId="207"/>
          <ac:spMkLst>
            <pc:docMk/>
            <pc:sldMk cId="2499214162" sldId="288"/>
            <ac:spMk id="3" creationId="{4DB72959-5833-4FAD-A13C-60E0FB3B8A66}"/>
          </ac:spMkLst>
        </pc:spChg>
        <pc:spChg chg="add mod">
          <ac:chgData name="Song, Lixing" userId="d86a4794-d57c-4f6d-acee-3349d9d3edfc" providerId="ADAL" clId="{B80D80A1-E137-4D68-AA90-42D55CF988D9}" dt="2019-01-17T20:50:03.896" v="1820" actId="20577"/>
          <ac:spMkLst>
            <pc:docMk/>
            <pc:sldMk cId="2499214162" sldId="288"/>
            <ac:spMk id="4" creationId="{B77F40C4-EC76-4BF1-9823-569A8BF50F9B}"/>
          </ac:spMkLst>
        </pc:spChg>
        <pc:spChg chg="add mod">
          <ac:chgData name="Song, Lixing" userId="d86a4794-d57c-4f6d-acee-3349d9d3edfc" providerId="ADAL" clId="{B80D80A1-E137-4D68-AA90-42D55CF988D9}" dt="2019-01-17T20:49:59.037" v="1812" actId="20577"/>
          <ac:spMkLst>
            <pc:docMk/>
            <pc:sldMk cId="2499214162" sldId="288"/>
            <ac:spMk id="5" creationId="{2F3B15CD-73FD-4835-AA1B-430929C096B8}"/>
          </ac:spMkLst>
        </pc:spChg>
      </pc:sldChg>
      <pc:sldChg chg="addSp delSp modSp">
        <pc:chgData name="Song, Lixing" userId="d86a4794-d57c-4f6d-acee-3349d9d3edfc" providerId="ADAL" clId="{B80D80A1-E137-4D68-AA90-42D55CF988D9}" dt="2019-01-17T18:00:34.248" v="1724" actId="478"/>
        <pc:sldMkLst>
          <pc:docMk/>
          <pc:sldMk cId="3577776162" sldId="290"/>
        </pc:sldMkLst>
        <pc:spChg chg="del mod">
          <ac:chgData name="Song, Lixing" userId="d86a4794-d57c-4f6d-acee-3349d9d3edfc" providerId="ADAL" clId="{B80D80A1-E137-4D68-AA90-42D55CF988D9}" dt="2019-01-17T18:00:34.248" v="1724" actId="478"/>
          <ac:spMkLst>
            <pc:docMk/>
            <pc:sldMk cId="3577776162" sldId="290"/>
            <ac:spMk id="3" creationId="{B68AAB21-FA16-42B7-9146-335EC06AD89B}"/>
          </ac:spMkLst>
        </pc:spChg>
        <pc:spChg chg="add mod">
          <ac:chgData name="Song, Lixing" userId="d86a4794-d57c-4f6d-acee-3349d9d3edfc" providerId="ADAL" clId="{B80D80A1-E137-4D68-AA90-42D55CF988D9}" dt="2019-01-17T18:00:32.121" v="1723" actId="1076"/>
          <ac:spMkLst>
            <pc:docMk/>
            <pc:sldMk cId="3577776162" sldId="290"/>
            <ac:spMk id="4" creationId="{ACC5DBE4-89E5-44D5-854D-6E1521C9AF21}"/>
          </ac:spMkLst>
        </pc:spChg>
      </pc:sldChg>
      <pc:sldChg chg="add">
        <pc:chgData name="Song, Lixing" userId="d86a4794-d57c-4f6d-acee-3349d9d3edfc" providerId="ADAL" clId="{B80D80A1-E137-4D68-AA90-42D55CF988D9}" dt="2019-01-17T20:50:22.365" v="1821" actId="1076"/>
        <pc:sldMkLst>
          <pc:docMk/>
          <pc:sldMk cId="1748532094" sldId="291"/>
        </pc:sldMkLst>
      </pc:sldChg>
    </pc:docChg>
  </pc:docChgLst>
  <pc:docChgLst>
    <pc:chgData name="Song, Lixing" userId="d86a4794-d57c-4f6d-acee-3349d9d3edfc" providerId="ADAL" clId="{2BF19508-BC35-4CE7-ABDA-B0619FE8A7CB}"/>
    <pc:docChg chg="undo custSel addSld delSld modSld sldOrd">
      <pc:chgData name="Song, Lixing" userId="d86a4794-d57c-4f6d-acee-3349d9d3edfc" providerId="ADAL" clId="{2BF19508-BC35-4CE7-ABDA-B0619FE8A7CB}" dt="2019-01-17T23:14:55.885" v="1258" actId="20577"/>
      <pc:docMkLst>
        <pc:docMk/>
      </pc:docMkLst>
      <pc:sldChg chg="modSp">
        <pc:chgData name="Song, Lixing" userId="d86a4794-d57c-4f6d-acee-3349d9d3edfc" providerId="ADAL" clId="{2BF19508-BC35-4CE7-ABDA-B0619FE8A7CB}" dt="2019-01-17T21:00:53.890" v="28" actId="20577"/>
        <pc:sldMkLst>
          <pc:docMk/>
          <pc:sldMk cId="25011158" sldId="256"/>
        </pc:sldMkLst>
        <pc:spChg chg="mod">
          <ac:chgData name="Song, Lixing" userId="d86a4794-d57c-4f6d-acee-3349d9d3edfc" providerId="ADAL" clId="{2BF19508-BC35-4CE7-ABDA-B0619FE8A7CB}" dt="2019-01-17T21:00:53.890" v="28" actId="20577"/>
          <ac:spMkLst>
            <pc:docMk/>
            <pc:sldMk cId="25011158" sldId="256"/>
            <ac:spMk id="2" creationId="{6DDA001A-43E3-1449-893B-948F2BFF68B6}"/>
          </ac:spMkLst>
        </pc:spChg>
      </pc:sldChg>
      <pc:sldChg chg="delSp modSp add">
        <pc:chgData name="Song, Lixing" userId="d86a4794-d57c-4f6d-acee-3349d9d3edfc" providerId="ADAL" clId="{2BF19508-BC35-4CE7-ABDA-B0619FE8A7CB}" dt="2019-01-17T22:19:16.138" v="391" actId="20577"/>
        <pc:sldMkLst>
          <pc:docMk/>
          <pc:sldMk cId="490392370" sldId="262"/>
        </pc:sldMkLst>
        <pc:spChg chg="mod">
          <ac:chgData name="Song, Lixing" userId="d86a4794-d57c-4f6d-acee-3349d9d3edfc" providerId="ADAL" clId="{2BF19508-BC35-4CE7-ABDA-B0619FE8A7CB}" dt="2019-01-17T22:19:16.138" v="391" actId="20577"/>
          <ac:spMkLst>
            <pc:docMk/>
            <pc:sldMk cId="490392370" sldId="262"/>
            <ac:spMk id="114" creationId="{00000000-0000-0000-0000-000000000000}"/>
          </ac:spMkLst>
        </pc:spChg>
        <pc:spChg chg="del mod">
          <ac:chgData name="Song, Lixing" userId="d86a4794-d57c-4f6d-acee-3349d9d3edfc" providerId="ADAL" clId="{2BF19508-BC35-4CE7-ABDA-B0619FE8A7CB}" dt="2019-01-17T22:19:08.828" v="384" actId="478"/>
          <ac:spMkLst>
            <pc:docMk/>
            <pc:sldMk cId="490392370" sldId="262"/>
            <ac:spMk id="116" creationId="{00000000-0000-0000-0000-000000000000}"/>
          </ac:spMkLst>
        </pc:spChg>
      </pc:sldChg>
      <pc:sldChg chg="modSp add">
        <pc:chgData name="Song, Lixing" userId="d86a4794-d57c-4f6d-acee-3349d9d3edfc" providerId="ADAL" clId="{2BF19508-BC35-4CE7-ABDA-B0619FE8A7CB}" dt="2019-01-17T22:20:29.592" v="396" actId="20577"/>
        <pc:sldMkLst>
          <pc:docMk/>
          <pc:sldMk cId="2643189431" sldId="263"/>
        </pc:sldMkLst>
        <pc:spChg chg="mod">
          <ac:chgData name="Song, Lixing" userId="d86a4794-d57c-4f6d-acee-3349d9d3edfc" providerId="ADAL" clId="{2BF19508-BC35-4CE7-ABDA-B0619FE8A7CB}" dt="2019-01-17T22:20:29.592" v="396" actId="20577"/>
          <ac:spMkLst>
            <pc:docMk/>
            <pc:sldMk cId="2643189431" sldId="263"/>
            <ac:spMk id="123" creationId="{00000000-0000-0000-0000-000000000000}"/>
          </ac:spMkLst>
        </pc:spChg>
        <pc:spChg chg="mod">
          <ac:chgData name="Song, Lixing" userId="d86a4794-d57c-4f6d-acee-3349d9d3edfc" providerId="ADAL" clId="{2BF19508-BC35-4CE7-ABDA-B0619FE8A7CB}" dt="2019-01-17T22:20:12.625" v="395" actId="20577"/>
          <ac:spMkLst>
            <pc:docMk/>
            <pc:sldMk cId="2643189431" sldId="263"/>
            <ac:spMk id="124" creationId="{00000000-0000-0000-0000-000000000000}"/>
          </ac:spMkLst>
        </pc:spChg>
      </pc:sldChg>
      <pc:sldChg chg="addSp modSp">
        <pc:chgData name="Song, Lixing" userId="d86a4794-d57c-4f6d-acee-3349d9d3edfc" providerId="ADAL" clId="{2BF19508-BC35-4CE7-ABDA-B0619FE8A7CB}" dt="2019-01-17T23:14:55.885" v="1258" actId="20577"/>
        <pc:sldMkLst>
          <pc:docMk/>
          <pc:sldMk cId="3602679756" sldId="280"/>
        </pc:sldMkLst>
        <pc:spChg chg="add mod">
          <ac:chgData name="Song, Lixing" userId="d86a4794-d57c-4f6d-acee-3349d9d3edfc" providerId="ADAL" clId="{2BF19508-BC35-4CE7-ABDA-B0619FE8A7CB}" dt="2019-01-17T23:14:55.885" v="1258" actId="20577"/>
          <ac:spMkLst>
            <pc:docMk/>
            <pc:sldMk cId="3602679756" sldId="280"/>
            <ac:spMk id="2" creationId="{EF70BDB5-D3AF-4C65-82F3-8A1159174EA0}"/>
          </ac:spMkLst>
        </pc:spChg>
        <pc:spChg chg="mod">
          <ac:chgData name="Song, Lixing" userId="d86a4794-d57c-4f6d-acee-3349d9d3edfc" providerId="ADAL" clId="{2BF19508-BC35-4CE7-ABDA-B0619FE8A7CB}" dt="2019-01-17T23:11:27.677" v="1101" actId="20577"/>
          <ac:spMkLst>
            <pc:docMk/>
            <pc:sldMk cId="3602679756" sldId="280"/>
            <ac:spMk id="85" creationId="{00000000-0000-0000-0000-000000000000}"/>
          </ac:spMkLst>
        </pc:spChg>
      </pc:sldChg>
      <pc:sldChg chg="modSp add">
        <pc:chgData name="Song, Lixing" userId="d86a4794-d57c-4f6d-acee-3349d9d3edfc" providerId="ADAL" clId="{2BF19508-BC35-4CE7-ABDA-B0619FE8A7CB}" dt="2019-01-17T21:02:04.867" v="67" actId="12"/>
        <pc:sldMkLst>
          <pc:docMk/>
          <pc:sldMk cId="3117109842" sldId="281"/>
        </pc:sldMkLst>
        <pc:spChg chg="mod">
          <ac:chgData name="Song, Lixing" userId="d86a4794-d57c-4f6d-acee-3349d9d3edfc" providerId="ADAL" clId="{2BF19508-BC35-4CE7-ABDA-B0619FE8A7CB}" dt="2019-01-17T21:01:39.216" v="64" actId="20577"/>
          <ac:spMkLst>
            <pc:docMk/>
            <pc:sldMk cId="3117109842" sldId="281"/>
            <ac:spMk id="2" creationId="{36A0D832-4342-45D6-A776-8077BD13F2DD}"/>
          </ac:spMkLst>
        </pc:spChg>
        <pc:spChg chg="mod">
          <ac:chgData name="Song, Lixing" userId="d86a4794-d57c-4f6d-acee-3349d9d3edfc" providerId="ADAL" clId="{2BF19508-BC35-4CE7-ABDA-B0619FE8A7CB}" dt="2019-01-17T21:02:04.867" v="67" actId="12"/>
          <ac:spMkLst>
            <pc:docMk/>
            <pc:sldMk cId="3117109842" sldId="281"/>
            <ac:spMk id="3" creationId="{9092665A-6A28-4C1A-B64B-9497ACA497CA}"/>
          </ac:spMkLst>
        </pc:spChg>
      </pc:sldChg>
      <pc:sldChg chg="del">
        <pc:chgData name="Song, Lixing" userId="d86a4794-d57c-4f6d-acee-3349d9d3edfc" providerId="ADAL" clId="{2BF19508-BC35-4CE7-ABDA-B0619FE8A7CB}" dt="2019-01-17T21:01:11.775" v="36" actId="2696"/>
        <pc:sldMkLst>
          <pc:docMk/>
          <pc:sldMk cId="3647259464" sldId="281"/>
        </pc:sldMkLst>
      </pc:sldChg>
      <pc:sldChg chg="del">
        <pc:chgData name="Song, Lixing" userId="d86a4794-d57c-4f6d-acee-3349d9d3edfc" providerId="ADAL" clId="{2BF19508-BC35-4CE7-ABDA-B0619FE8A7CB}" dt="2019-01-17T21:01:15.137" v="37" actId="2696"/>
        <pc:sldMkLst>
          <pc:docMk/>
          <pc:sldMk cId="1380005394" sldId="282"/>
        </pc:sldMkLst>
      </pc:sldChg>
      <pc:sldChg chg="modSp add del">
        <pc:chgData name="Song, Lixing" userId="d86a4794-d57c-4f6d-acee-3349d9d3edfc" providerId="ADAL" clId="{2BF19508-BC35-4CE7-ABDA-B0619FE8A7CB}" dt="2019-01-17T23:13:14.250" v="1122" actId="2696"/>
        <pc:sldMkLst>
          <pc:docMk/>
          <pc:sldMk cId="2032722398" sldId="282"/>
        </pc:sldMkLst>
        <pc:spChg chg="mod">
          <ac:chgData name="Song, Lixing" userId="d86a4794-d57c-4f6d-acee-3349d9d3edfc" providerId="ADAL" clId="{2BF19508-BC35-4CE7-ABDA-B0619FE8A7CB}" dt="2019-01-17T21:03:11.295" v="88" actId="313"/>
          <ac:spMkLst>
            <pc:docMk/>
            <pc:sldMk cId="2032722398" sldId="282"/>
            <ac:spMk id="2" creationId="{815FB914-4CD1-435D-85A2-D1CB80172F31}"/>
          </ac:spMkLst>
        </pc:spChg>
        <pc:spChg chg="mod">
          <ac:chgData name="Song, Lixing" userId="d86a4794-d57c-4f6d-acee-3349d9d3edfc" providerId="ADAL" clId="{2BF19508-BC35-4CE7-ABDA-B0619FE8A7CB}" dt="2019-01-17T21:04:37.253" v="117" actId="5793"/>
          <ac:spMkLst>
            <pc:docMk/>
            <pc:sldMk cId="2032722398" sldId="282"/>
            <ac:spMk id="3" creationId="{1AD2C205-FFC3-462D-AD0B-E7875CD08192}"/>
          </ac:spMkLst>
        </pc:spChg>
      </pc:sldChg>
      <pc:sldChg chg="modSp add modAnim">
        <pc:chgData name="Song, Lixing" userId="d86a4794-d57c-4f6d-acee-3349d9d3edfc" providerId="ADAL" clId="{2BF19508-BC35-4CE7-ABDA-B0619FE8A7CB}" dt="2019-01-17T21:06:12.867" v="156"/>
        <pc:sldMkLst>
          <pc:docMk/>
          <pc:sldMk cId="1759174682" sldId="283"/>
        </pc:sldMkLst>
        <pc:spChg chg="mod">
          <ac:chgData name="Song, Lixing" userId="d86a4794-d57c-4f6d-acee-3349d9d3edfc" providerId="ADAL" clId="{2BF19508-BC35-4CE7-ABDA-B0619FE8A7CB}" dt="2019-01-17T21:05:01.813" v="150" actId="20577"/>
          <ac:spMkLst>
            <pc:docMk/>
            <pc:sldMk cId="1759174682" sldId="283"/>
            <ac:spMk id="2" creationId="{3D8D7036-67D6-435F-83B0-CBBBE89BE32B}"/>
          </ac:spMkLst>
        </pc:spChg>
        <pc:spChg chg="mod">
          <ac:chgData name="Song, Lixing" userId="d86a4794-d57c-4f6d-acee-3349d9d3edfc" providerId="ADAL" clId="{2BF19508-BC35-4CE7-ABDA-B0619FE8A7CB}" dt="2019-01-17T21:06:06.647" v="155" actId="20578"/>
          <ac:spMkLst>
            <pc:docMk/>
            <pc:sldMk cId="1759174682" sldId="283"/>
            <ac:spMk id="3" creationId="{6736FCD7-905C-4569-99A0-8FC25671B927}"/>
          </ac:spMkLst>
        </pc:spChg>
      </pc:sldChg>
      <pc:sldChg chg="del">
        <pc:chgData name="Song, Lixing" userId="d86a4794-d57c-4f6d-acee-3349d9d3edfc" providerId="ADAL" clId="{2BF19508-BC35-4CE7-ABDA-B0619FE8A7CB}" dt="2019-01-17T21:01:15.153" v="38" actId="2696"/>
        <pc:sldMkLst>
          <pc:docMk/>
          <pc:sldMk cId="3139730576" sldId="283"/>
        </pc:sldMkLst>
      </pc:sldChg>
      <pc:sldChg chg="addSp modSp add">
        <pc:chgData name="Song, Lixing" userId="d86a4794-d57c-4f6d-acee-3349d9d3edfc" providerId="ADAL" clId="{2BF19508-BC35-4CE7-ABDA-B0619FE8A7CB}" dt="2019-01-17T22:17:02.698" v="381" actId="1076"/>
        <pc:sldMkLst>
          <pc:docMk/>
          <pc:sldMk cId="3090937941" sldId="284"/>
        </pc:sldMkLst>
        <pc:spChg chg="mod">
          <ac:chgData name="Song, Lixing" userId="d86a4794-d57c-4f6d-acee-3349d9d3edfc" providerId="ADAL" clId="{2BF19508-BC35-4CE7-ABDA-B0619FE8A7CB}" dt="2019-01-17T21:06:33.283" v="198" actId="20577"/>
          <ac:spMkLst>
            <pc:docMk/>
            <pc:sldMk cId="3090937941" sldId="284"/>
            <ac:spMk id="2" creationId="{E7B4B3BA-D152-4401-A921-0AD91EC744FB}"/>
          </ac:spMkLst>
        </pc:spChg>
        <pc:spChg chg="mod">
          <ac:chgData name="Song, Lixing" userId="d86a4794-d57c-4f6d-acee-3349d9d3edfc" providerId="ADAL" clId="{2BF19508-BC35-4CE7-ABDA-B0619FE8A7CB}" dt="2019-01-17T21:09:45.662" v="223" actId="207"/>
          <ac:spMkLst>
            <pc:docMk/>
            <pc:sldMk cId="3090937941" sldId="284"/>
            <ac:spMk id="3" creationId="{9C181066-B580-400F-864D-7707C8120A8B}"/>
          </ac:spMkLst>
        </pc:spChg>
        <pc:picChg chg="add mod">
          <ac:chgData name="Song, Lixing" userId="d86a4794-d57c-4f6d-acee-3349d9d3edfc" providerId="ADAL" clId="{2BF19508-BC35-4CE7-ABDA-B0619FE8A7CB}" dt="2019-01-17T22:17:02.698" v="381" actId="1076"/>
          <ac:picMkLst>
            <pc:docMk/>
            <pc:sldMk cId="3090937941" sldId="284"/>
            <ac:picMk id="1026" creationId="{AF73939A-B939-44B1-8936-F6DCDC5E004E}"/>
          </ac:picMkLst>
        </pc:picChg>
      </pc:sldChg>
      <pc:sldChg chg="modSp add">
        <pc:chgData name="Song, Lixing" userId="d86a4794-d57c-4f6d-acee-3349d9d3edfc" providerId="ADAL" clId="{2BF19508-BC35-4CE7-ABDA-B0619FE8A7CB}" dt="2019-01-17T21:16:35.914" v="301" actId="207"/>
        <pc:sldMkLst>
          <pc:docMk/>
          <pc:sldMk cId="918989519" sldId="285"/>
        </pc:sldMkLst>
        <pc:spChg chg="mod">
          <ac:chgData name="Song, Lixing" userId="d86a4794-d57c-4f6d-acee-3349d9d3edfc" providerId="ADAL" clId="{2BF19508-BC35-4CE7-ABDA-B0619FE8A7CB}" dt="2019-01-17T21:15:09.677" v="252" actId="20577"/>
          <ac:spMkLst>
            <pc:docMk/>
            <pc:sldMk cId="918989519" sldId="285"/>
            <ac:spMk id="2" creationId="{0DE1D5FF-333F-428F-99DE-EE3C8B7B0CCC}"/>
          </ac:spMkLst>
        </pc:spChg>
        <pc:spChg chg="mod">
          <ac:chgData name="Song, Lixing" userId="d86a4794-d57c-4f6d-acee-3349d9d3edfc" providerId="ADAL" clId="{2BF19508-BC35-4CE7-ABDA-B0619FE8A7CB}" dt="2019-01-17T21:16:35.914" v="301" actId="207"/>
          <ac:spMkLst>
            <pc:docMk/>
            <pc:sldMk cId="918989519" sldId="285"/>
            <ac:spMk id="3" creationId="{8E6D2CC8-4A95-406F-8DFB-7657CCD12028}"/>
          </ac:spMkLst>
        </pc:spChg>
      </pc:sldChg>
      <pc:sldChg chg="del">
        <pc:chgData name="Song, Lixing" userId="d86a4794-d57c-4f6d-acee-3349d9d3edfc" providerId="ADAL" clId="{2BF19508-BC35-4CE7-ABDA-B0619FE8A7CB}" dt="2019-01-17T21:01:15.199" v="41" actId="2696"/>
        <pc:sldMkLst>
          <pc:docMk/>
          <pc:sldMk cId="1613330392" sldId="285"/>
        </pc:sldMkLst>
      </pc:sldChg>
      <pc:sldChg chg="del">
        <pc:chgData name="Song, Lixing" userId="d86a4794-d57c-4f6d-acee-3349d9d3edfc" providerId="ADAL" clId="{2BF19508-BC35-4CE7-ABDA-B0619FE8A7CB}" dt="2019-01-17T21:01:15.231" v="42" actId="2696"/>
        <pc:sldMkLst>
          <pc:docMk/>
          <pc:sldMk cId="21950995" sldId="286"/>
        </pc:sldMkLst>
      </pc:sldChg>
      <pc:sldChg chg="addSp delSp modSp add">
        <pc:chgData name="Song, Lixing" userId="d86a4794-d57c-4f6d-acee-3349d9d3edfc" providerId="ADAL" clId="{2BF19508-BC35-4CE7-ABDA-B0619FE8A7CB}" dt="2019-01-17T21:18:50.318" v="379" actId="1076"/>
        <pc:sldMkLst>
          <pc:docMk/>
          <pc:sldMk cId="554018814" sldId="286"/>
        </pc:sldMkLst>
        <pc:spChg chg="mod">
          <ac:chgData name="Song, Lixing" userId="d86a4794-d57c-4f6d-acee-3349d9d3edfc" providerId="ADAL" clId="{2BF19508-BC35-4CE7-ABDA-B0619FE8A7CB}" dt="2019-01-17T21:17:23.285" v="349" actId="20577"/>
          <ac:spMkLst>
            <pc:docMk/>
            <pc:sldMk cId="554018814" sldId="286"/>
            <ac:spMk id="2" creationId="{12C4395E-5930-42E6-B091-3839FB695E76}"/>
          </ac:spMkLst>
        </pc:spChg>
        <pc:spChg chg="mod">
          <ac:chgData name="Song, Lixing" userId="d86a4794-d57c-4f6d-acee-3349d9d3edfc" providerId="ADAL" clId="{2BF19508-BC35-4CE7-ABDA-B0619FE8A7CB}" dt="2019-01-17T21:17:47.352" v="360" actId="14100"/>
          <ac:spMkLst>
            <pc:docMk/>
            <pc:sldMk cId="554018814" sldId="286"/>
            <ac:spMk id="3" creationId="{F17F3F0B-AF17-4051-BAFE-B76FBE4E25EB}"/>
          </ac:spMkLst>
        </pc:spChg>
        <pc:spChg chg="add mod">
          <ac:chgData name="Song, Lixing" userId="d86a4794-d57c-4f6d-acee-3349d9d3edfc" providerId="ADAL" clId="{2BF19508-BC35-4CE7-ABDA-B0619FE8A7CB}" dt="2019-01-17T21:18:50.318" v="379" actId="1076"/>
          <ac:spMkLst>
            <pc:docMk/>
            <pc:sldMk cId="554018814" sldId="286"/>
            <ac:spMk id="6" creationId="{92DF3759-122C-4C47-809E-A31A36C48382}"/>
          </ac:spMkLst>
        </pc:spChg>
        <pc:picChg chg="add del mod">
          <ac:chgData name="Song, Lixing" userId="d86a4794-d57c-4f6d-acee-3349d9d3edfc" providerId="ADAL" clId="{2BF19508-BC35-4CE7-ABDA-B0619FE8A7CB}" dt="2019-01-17T21:17:46.272" v="359"/>
          <ac:picMkLst>
            <pc:docMk/>
            <pc:sldMk cId="554018814" sldId="286"/>
            <ac:picMk id="4" creationId="{B5486C31-A289-45EF-9A26-C8031E311310}"/>
          </ac:picMkLst>
        </pc:picChg>
        <pc:picChg chg="add mod">
          <ac:chgData name="Song, Lixing" userId="d86a4794-d57c-4f6d-acee-3349d9d3edfc" providerId="ADAL" clId="{2BF19508-BC35-4CE7-ABDA-B0619FE8A7CB}" dt="2019-01-17T21:18:26.744" v="366" actId="1076"/>
          <ac:picMkLst>
            <pc:docMk/>
            <pc:sldMk cId="554018814" sldId="286"/>
            <ac:picMk id="5" creationId="{481D7B23-528D-49E1-955F-45A1C20AD6FF}"/>
          </ac:picMkLst>
        </pc:picChg>
      </pc:sldChg>
      <pc:sldChg chg="del">
        <pc:chgData name="Song, Lixing" userId="d86a4794-d57c-4f6d-acee-3349d9d3edfc" providerId="ADAL" clId="{2BF19508-BC35-4CE7-ABDA-B0619FE8A7CB}" dt="2019-01-17T21:01:15.262" v="44" actId="2696"/>
        <pc:sldMkLst>
          <pc:docMk/>
          <pc:sldMk cId="1369488680" sldId="287"/>
        </pc:sldMkLst>
      </pc:sldChg>
      <pc:sldChg chg="modSp add ord">
        <pc:chgData name="Song, Lixing" userId="d86a4794-d57c-4f6d-acee-3349d9d3edfc" providerId="ADAL" clId="{2BF19508-BC35-4CE7-ABDA-B0619FE8A7CB}" dt="2019-01-17T22:38:54.556" v="505" actId="403"/>
        <pc:sldMkLst>
          <pc:docMk/>
          <pc:sldMk cId="2204473214" sldId="287"/>
        </pc:sldMkLst>
        <pc:spChg chg="mod">
          <ac:chgData name="Song, Lixing" userId="d86a4794-d57c-4f6d-acee-3349d9d3edfc" providerId="ADAL" clId="{2BF19508-BC35-4CE7-ABDA-B0619FE8A7CB}" dt="2019-01-17T22:37:02.352" v="410" actId="20577"/>
          <ac:spMkLst>
            <pc:docMk/>
            <pc:sldMk cId="2204473214" sldId="287"/>
            <ac:spMk id="2" creationId="{F677CC67-801E-4F0E-8F0D-A5E10858E75A}"/>
          </ac:spMkLst>
        </pc:spChg>
        <pc:spChg chg="mod">
          <ac:chgData name="Song, Lixing" userId="d86a4794-d57c-4f6d-acee-3349d9d3edfc" providerId="ADAL" clId="{2BF19508-BC35-4CE7-ABDA-B0619FE8A7CB}" dt="2019-01-17T22:38:54.556" v="505" actId="403"/>
          <ac:spMkLst>
            <pc:docMk/>
            <pc:sldMk cId="2204473214" sldId="287"/>
            <ac:spMk id="3" creationId="{3C59369B-2677-4179-9BE9-82EBC0362945}"/>
          </ac:spMkLst>
        </pc:spChg>
      </pc:sldChg>
      <pc:sldChg chg="del">
        <pc:chgData name="Song, Lixing" userId="d86a4794-d57c-4f6d-acee-3349d9d3edfc" providerId="ADAL" clId="{2BF19508-BC35-4CE7-ABDA-B0619FE8A7CB}" dt="2019-01-17T21:01:15.262" v="45" actId="2696"/>
        <pc:sldMkLst>
          <pc:docMk/>
          <pc:sldMk cId="2499214162" sldId="288"/>
        </pc:sldMkLst>
      </pc:sldChg>
      <pc:sldChg chg="addSp modSp add">
        <pc:chgData name="Song, Lixing" userId="d86a4794-d57c-4f6d-acee-3349d9d3edfc" providerId="ADAL" clId="{2BF19508-BC35-4CE7-ABDA-B0619FE8A7CB}" dt="2019-01-17T22:41:47.252" v="566" actId="1076"/>
        <pc:sldMkLst>
          <pc:docMk/>
          <pc:sldMk cId="3552101443" sldId="288"/>
        </pc:sldMkLst>
        <pc:spChg chg="mod">
          <ac:chgData name="Song, Lixing" userId="d86a4794-d57c-4f6d-acee-3349d9d3edfc" providerId="ADAL" clId="{2BF19508-BC35-4CE7-ABDA-B0619FE8A7CB}" dt="2019-01-17T22:40:07.277" v="561" actId="20577"/>
          <ac:spMkLst>
            <pc:docMk/>
            <pc:sldMk cId="3552101443" sldId="288"/>
            <ac:spMk id="2" creationId="{18C1C1B3-5AD2-4CBC-9D26-FF361266603D}"/>
          </ac:spMkLst>
        </pc:spChg>
        <pc:spChg chg="mod">
          <ac:chgData name="Song, Lixing" userId="d86a4794-d57c-4f6d-acee-3349d9d3edfc" providerId="ADAL" clId="{2BF19508-BC35-4CE7-ABDA-B0619FE8A7CB}" dt="2019-01-17T22:40:57.212" v="562"/>
          <ac:spMkLst>
            <pc:docMk/>
            <pc:sldMk cId="3552101443" sldId="288"/>
            <ac:spMk id="3" creationId="{9D7DF8A0-066A-43A2-9492-6C0A2A0B8842}"/>
          </ac:spMkLst>
        </pc:spChg>
        <pc:spChg chg="add mod">
          <ac:chgData name="Song, Lixing" userId="d86a4794-d57c-4f6d-acee-3349d9d3edfc" providerId="ADAL" clId="{2BF19508-BC35-4CE7-ABDA-B0619FE8A7CB}" dt="2019-01-17T22:41:39.815" v="564" actId="1076"/>
          <ac:spMkLst>
            <pc:docMk/>
            <pc:sldMk cId="3552101443" sldId="288"/>
            <ac:spMk id="4" creationId="{EDEC47F3-055B-43C8-BD68-0923801EBC67}"/>
          </ac:spMkLst>
        </pc:spChg>
        <pc:spChg chg="add mod">
          <ac:chgData name="Song, Lixing" userId="d86a4794-d57c-4f6d-acee-3349d9d3edfc" providerId="ADAL" clId="{2BF19508-BC35-4CE7-ABDA-B0619FE8A7CB}" dt="2019-01-17T22:41:47.252" v="566" actId="1076"/>
          <ac:spMkLst>
            <pc:docMk/>
            <pc:sldMk cId="3552101443" sldId="288"/>
            <ac:spMk id="5" creationId="{12716599-4722-4A32-9223-5BDF76CC1762}"/>
          </ac:spMkLst>
        </pc:spChg>
      </pc:sldChg>
      <pc:sldChg chg="del">
        <pc:chgData name="Song, Lixing" userId="d86a4794-d57c-4f6d-acee-3349d9d3edfc" providerId="ADAL" clId="{2BF19508-BC35-4CE7-ABDA-B0619FE8A7CB}" dt="2019-01-17T21:01:15.168" v="39" actId="2696"/>
        <pc:sldMkLst>
          <pc:docMk/>
          <pc:sldMk cId="2777723278" sldId="289"/>
        </pc:sldMkLst>
      </pc:sldChg>
      <pc:sldChg chg="addSp delSp modSp add modAnim">
        <pc:chgData name="Song, Lixing" userId="d86a4794-d57c-4f6d-acee-3349d9d3edfc" providerId="ADAL" clId="{2BF19508-BC35-4CE7-ABDA-B0619FE8A7CB}" dt="2019-01-17T22:49:16.776" v="710"/>
        <pc:sldMkLst>
          <pc:docMk/>
          <pc:sldMk cId="4166761867" sldId="289"/>
        </pc:sldMkLst>
        <pc:spChg chg="mod">
          <ac:chgData name="Song, Lixing" userId="d86a4794-d57c-4f6d-acee-3349d9d3edfc" providerId="ADAL" clId="{2BF19508-BC35-4CE7-ABDA-B0619FE8A7CB}" dt="2019-01-17T22:42:10.118" v="600" actId="20577"/>
          <ac:spMkLst>
            <pc:docMk/>
            <pc:sldMk cId="4166761867" sldId="289"/>
            <ac:spMk id="2" creationId="{AEC2C48E-70FC-4430-A31B-B9E98A5FA0EE}"/>
          </ac:spMkLst>
        </pc:spChg>
        <pc:spChg chg="mod">
          <ac:chgData name="Song, Lixing" userId="d86a4794-d57c-4f6d-acee-3349d9d3edfc" providerId="ADAL" clId="{2BF19508-BC35-4CE7-ABDA-B0619FE8A7CB}" dt="2019-01-17T22:49:12.262" v="709" actId="20577"/>
          <ac:spMkLst>
            <pc:docMk/>
            <pc:sldMk cId="4166761867" sldId="289"/>
            <ac:spMk id="3" creationId="{6679582C-9990-4DE0-B917-490441F6D036}"/>
          </ac:spMkLst>
        </pc:spChg>
        <pc:spChg chg="add del">
          <ac:chgData name="Song, Lixing" userId="d86a4794-d57c-4f6d-acee-3349d9d3edfc" providerId="ADAL" clId="{2BF19508-BC35-4CE7-ABDA-B0619FE8A7CB}" dt="2019-01-17T22:45:54.648" v="602"/>
          <ac:spMkLst>
            <pc:docMk/>
            <pc:sldMk cId="4166761867" sldId="289"/>
            <ac:spMk id="4" creationId="{C402AFC9-7339-489E-8C41-6AAB420AF5A2}"/>
          </ac:spMkLst>
        </pc:spChg>
        <pc:spChg chg="add mod">
          <ac:chgData name="Song, Lixing" userId="d86a4794-d57c-4f6d-acee-3349d9d3edfc" providerId="ADAL" clId="{2BF19508-BC35-4CE7-ABDA-B0619FE8A7CB}" dt="2019-01-17T22:46:15.016" v="604" actId="1076"/>
          <ac:spMkLst>
            <pc:docMk/>
            <pc:sldMk cId="4166761867" sldId="289"/>
            <ac:spMk id="5" creationId="{75078230-9C4C-48B3-BFC4-AA1B0459570A}"/>
          </ac:spMkLst>
        </pc:spChg>
      </pc:sldChg>
      <pc:sldChg chg="del">
        <pc:chgData name="Song, Lixing" userId="d86a4794-d57c-4f6d-acee-3349d9d3edfc" providerId="ADAL" clId="{2BF19508-BC35-4CE7-ABDA-B0619FE8A7CB}" dt="2019-01-17T21:01:15.184" v="40" actId="2696"/>
        <pc:sldMkLst>
          <pc:docMk/>
          <pc:sldMk cId="3577776162" sldId="290"/>
        </pc:sldMkLst>
      </pc:sldChg>
      <pc:sldChg chg="addSp modSp add modAnim">
        <pc:chgData name="Song, Lixing" userId="d86a4794-d57c-4f6d-acee-3349d9d3edfc" providerId="ADAL" clId="{2BF19508-BC35-4CE7-ABDA-B0619FE8A7CB}" dt="2019-01-17T22:55:36.518" v="893"/>
        <pc:sldMkLst>
          <pc:docMk/>
          <pc:sldMk cId="3775622867" sldId="290"/>
        </pc:sldMkLst>
        <pc:spChg chg="mod">
          <ac:chgData name="Song, Lixing" userId="d86a4794-d57c-4f6d-acee-3349d9d3edfc" providerId="ADAL" clId="{2BF19508-BC35-4CE7-ABDA-B0619FE8A7CB}" dt="2019-01-17T22:49:45.236" v="738" actId="20577"/>
          <ac:spMkLst>
            <pc:docMk/>
            <pc:sldMk cId="3775622867" sldId="290"/>
            <ac:spMk id="2" creationId="{7427A46A-D8A8-4F94-B1A7-03066F46A99A}"/>
          </ac:spMkLst>
        </pc:spChg>
        <pc:spChg chg="mod">
          <ac:chgData name="Song, Lixing" userId="d86a4794-d57c-4f6d-acee-3349d9d3edfc" providerId="ADAL" clId="{2BF19508-BC35-4CE7-ABDA-B0619FE8A7CB}" dt="2019-01-17T22:55:17.804" v="886" actId="20577"/>
          <ac:spMkLst>
            <pc:docMk/>
            <pc:sldMk cId="3775622867" sldId="290"/>
            <ac:spMk id="3" creationId="{862422F4-A7EB-40F5-8BD8-9FF24B032CBB}"/>
          </ac:spMkLst>
        </pc:spChg>
        <pc:spChg chg="add mod">
          <ac:chgData name="Song, Lixing" userId="d86a4794-d57c-4f6d-acee-3349d9d3edfc" providerId="ADAL" clId="{2BF19508-BC35-4CE7-ABDA-B0619FE8A7CB}" dt="2019-01-17T22:51:41.922" v="740" actId="1076"/>
          <ac:spMkLst>
            <pc:docMk/>
            <pc:sldMk cId="3775622867" sldId="290"/>
            <ac:spMk id="4" creationId="{D31D27AF-71CC-4D0A-95CF-94410743B96B}"/>
          </ac:spMkLst>
        </pc:spChg>
        <pc:spChg chg="add mod">
          <ac:chgData name="Song, Lixing" userId="d86a4794-d57c-4f6d-acee-3349d9d3edfc" providerId="ADAL" clId="{2BF19508-BC35-4CE7-ABDA-B0619FE8A7CB}" dt="2019-01-17T22:55:25.208" v="891" actId="20577"/>
          <ac:spMkLst>
            <pc:docMk/>
            <pc:sldMk cId="3775622867" sldId="290"/>
            <ac:spMk id="5" creationId="{04D35951-6CC7-44D8-9752-B220B2C3F72E}"/>
          </ac:spMkLst>
        </pc:spChg>
      </pc:sldChg>
      <pc:sldChg chg="del">
        <pc:chgData name="Song, Lixing" userId="d86a4794-d57c-4f6d-acee-3349d9d3edfc" providerId="ADAL" clId="{2BF19508-BC35-4CE7-ABDA-B0619FE8A7CB}" dt="2019-01-17T21:01:15.246" v="43" actId="2696"/>
        <pc:sldMkLst>
          <pc:docMk/>
          <pc:sldMk cId="1748532094" sldId="291"/>
        </pc:sldMkLst>
      </pc:sldChg>
      <pc:sldChg chg="addSp modSp add">
        <pc:chgData name="Song, Lixing" userId="d86a4794-d57c-4f6d-acee-3349d9d3edfc" providerId="ADAL" clId="{2BF19508-BC35-4CE7-ABDA-B0619FE8A7CB}" dt="2019-01-17T23:04:09.560" v="1017" actId="207"/>
        <pc:sldMkLst>
          <pc:docMk/>
          <pc:sldMk cId="1859931414" sldId="291"/>
        </pc:sldMkLst>
        <pc:spChg chg="mod">
          <ac:chgData name="Song, Lixing" userId="d86a4794-d57c-4f6d-acee-3349d9d3edfc" providerId="ADAL" clId="{2BF19508-BC35-4CE7-ABDA-B0619FE8A7CB}" dt="2019-01-17T22:56:17.294" v="919" actId="20577"/>
          <ac:spMkLst>
            <pc:docMk/>
            <pc:sldMk cId="1859931414" sldId="291"/>
            <ac:spMk id="2" creationId="{1A6E94A3-9AC2-4A63-87B9-44F9044A6322}"/>
          </ac:spMkLst>
        </pc:spChg>
        <pc:spChg chg="mod">
          <ac:chgData name="Song, Lixing" userId="d86a4794-d57c-4f6d-acee-3349d9d3edfc" providerId="ADAL" clId="{2BF19508-BC35-4CE7-ABDA-B0619FE8A7CB}" dt="2019-01-17T23:00:42.604" v="1007"/>
          <ac:spMkLst>
            <pc:docMk/>
            <pc:sldMk cId="1859931414" sldId="291"/>
            <ac:spMk id="3" creationId="{B90FCF9B-9C15-4648-BBCB-A36A0A97BA2C}"/>
          </ac:spMkLst>
        </pc:spChg>
        <pc:spChg chg="add mod">
          <ac:chgData name="Song, Lixing" userId="d86a4794-d57c-4f6d-acee-3349d9d3edfc" providerId="ADAL" clId="{2BF19508-BC35-4CE7-ABDA-B0619FE8A7CB}" dt="2019-01-17T23:04:09.560" v="1017" actId="207"/>
          <ac:spMkLst>
            <pc:docMk/>
            <pc:sldMk cId="1859931414" sldId="291"/>
            <ac:spMk id="4" creationId="{E8F688AD-9E95-4129-B307-F95C6E19092F}"/>
          </ac:spMkLst>
        </pc:spChg>
      </pc:sldChg>
      <pc:sldChg chg="addSp modSp add modAnim">
        <pc:chgData name="Song, Lixing" userId="d86a4794-d57c-4f6d-acee-3349d9d3edfc" providerId="ADAL" clId="{2BF19508-BC35-4CE7-ABDA-B0619FE8A7CB}" dt="2019-01-17T23:11:08.783" v="1083"/>
        <pc:sldMkLst>
          <pc:docMk/>
          <pc:sldMk cId="1375893764" sldId="292"/>
        </pc:sldMkLst>
        <pc:spChg chg="mod">
          <ac:chgData name="Song, Lixing" userId="d86a4794-d57c-4f6d-acee-3349d9d3edfc" providerId="ADAL" clId="{2BF19508-BC35-4CE7-ABDA-B0619FE8A7CB}" dt="2019-01-17T23:04:52.027" v="1048" actId="20577"/>
          <ac:spMkLst>
            <pc:docMk/>
            <pc:sldMk cId="1375893764" sldId="292"/>
            <ac:spMk id="2" creationId="{F2E64269-3A9F-42C4-AD45-4AA49C3C7A00}"/>
          </ac:spMkLst>
        </pc:spChg>
        <pc:spChg chg="mod">
          <ac:chgData name="Song, Lixing" userId="d86a4794-d57c-4f6d-acee-3349d9d3edfc" providerId="ADAL" clId="{2BF19508-BC35-4CE7-ABDA-B0619FE8A7CB}" dt="2019-01-17T23:10:28.499" v="1081" actId="20577"/>
          <ac:spMkLst>
            <pc:docMk/>
            <pc:sldMk cId="1375893764" sldId="292"/>
            <ac:spMk id="3" creationId="{5C476F0D-02BD-45E2-9A67-0F08B3D0FC7C}"/>
          </ac:spMkLst>
        </pc:spChg>
        <pc:spChg chg="add mod">
          <ac:chgData name="Song, Lixing" userId="d86a4794-d57c-4f6d-acee-3349d9d3edfc" providerId="ADAL" clId="{2BF19508-BC35-4CE7-ABDA-B0619FE8A7CB}" dt="2019-01-17T23:10:05.020" v="1070" actId="1076"/>
          <ac:spMkLst>
            <pc:docMk/>
            <pc:sldMk cId="1375893764" sldId="292"/>
            <ac:spMk id="4" creationId="{DA04A666-8D77-4F79-B14E-A88A74D9AF61}"/>
          </ac:spMkLst>
        </pc:spChg>
      </pc:sldChg>
    </pc:docChg>
  </pc:docChgLst>
  <pc:docChgLst>
    <pc:chgData name="Hewner, Michael P" userId="S::hewner@rose-hulman.edu::7f3f83dd-6dfb-4127-a87f-c1714bd4fac9" providerId="AD" clId="Web-{BED898F0-5C4E-4E2B-05B8-62EB02E2E38B}"/>
    <pc:docChg chg="modSld">
      <pc:chgData name="Hewner, Michael P" userId="S::hewner@rose-hulman.edu::7f3f83dd-6dfb-4127-a87f-c1714bd4fac9" providerId="AD" clId="Web-{BED898F0-5C4E-4E2B-05B8-62EB02E2E38B}" dt="2018-12-18T12:49:30.248" v="8" actId="20577"/>
      <pc:docMkLst>
        <pc:docMk/>
      </pc:docMkLst>
    </pc:docChg>
  </pc:docChgLst>
  <pc:docChgLst>
    <pc:chgData name="Song, Lixing" userId="d86a4794-d57c-4f6d-acee-3349d9d3edfc" providerId="ADAL" clId="{DE510D8C-7A8F-4C1E-B129-432EFF16AAA3}"/>
    <pc:docChg chg="undo custSel addSld delSld modSld">
      <pc:chgData name="Song, Lixing" userId="d86a4794-d57c-4f6d-acee-3349d9d3edfc" providerId="ADAL" clId="{DE510D8C-7A8F-4C1E-B129-432EFF16AAA3}" dt="2018-12-18T19:13:37.859" v="215" actId="207"/>
      <pc:docMkLst>
        <pc:docMk/>
      </pc:docMkLst>
    </pc:docChg>
  </pc:docChgLst>
  <pc:docChgLst>
    <pc:chgData name="Song, Lixing" userId="d86a4794-d57c-4f6d-acee-3349d9d3edfc" providerId="ADAL" clId="{8625469A-439A-40A6-B264-B2CE96E9A185}"/>
    <pc:docChg chg="undo custSel addSld delSld modSld sldOrd">
      <pc:chgData name="Song, Lixing" userId="d86a4794-d57c-4f6d-acee-3349d9d3edfc" providerId="ADAL" clId="{8625469A-439A-40A6-B264-B2CE96E9A185}" dt="2019-01-03T19:06:03.281" v="1853" actId="20577"/>
      <pc:docMkLst>
        <pc:docMk/>
      </pc:docMkLst>
      <pc:sldChg chg="addSp delSp modSp">
        <pc:chgData name="Song, Lixing" userId="d86a4794-d57c-4f6d-acee-3349d9d3edfc" providerId="ADAL" clId="{8625469A-439A-40A6-B264-B2CE96E9A185}" dt="2019-01-02T22:36:42.591" v="1654" actId="20577"/>
        <pc:sldMkLst>
          <pc:docMk/>
          <pc:sldMk cId="25011158" sldId="256"/>
        </pc:sldMkLst>
        <pc:spChg chg="mod">
          <ac:chgData name="Song, Lixing" userId="d86a4794-d57c-4f6d-acee-3349d9d3edfc" providerId="ADAL" clId="{8625469A-439A-40A6-B264-B2CE96E9A185}" dt="2019-01-02T21:30:15.997" v="10" actId="20577"/>
          <ac:spMkLst>
            <pc:docMk/>
            <pc:sldMk cId="25011158" sldId="256"/>
            <ac:spMk id="2" creationId="{6DDA001A-43E3-1449-893B-948F2BFF68B6}"/>
          </ac:spMkLst>
        </pc:spChg>
        <pc:spChg chg="del">
          <ac:chgData name="Song, Lixing" userId="d86a4794-d57c-4f6d-acee-3349d9d3edfc" providerId="ADAL" clId="{8625469A-439A-40A6-B264-B2CE96E9A185}" dt="2019-01-02T21:30:19.034" v="11" actId="478"/>
          <ac:spMkLst>
            <pc:docMk/>
            <pc:sldMk cId="25011158" sldId="256"/>
            <ac:spMk id="4" creationId="{274FCC87-5C4D-5848-8347-13F19BA1FA30}"/>
          </ac:spMkLst>
        </pc:spChg>
        <pc:spChg chg="add">
          <ac:chgData name="Song, Lixing" userId="d86a4794-d57c-4f6d-acee-3349d9d3edfc" providerId="ADAL" clId="{8625469A-439A-40A6-B264-B2CE96E9A185}" dt="2019-01-02T22:36:42.591" v="1654" actId="20577"/>
          <ac:spMkLst>
            <pc:docMk/>
            <pc:sldMk cId="25011158" sldId="256"/>
            <ac:spMk id="5" creationId="{25AC140F-42F8-4847-81A4-723A83BF5DA5}"/>
          </ac:spMkLst>
        </pc:spChg>
      </pc:sldChg>
    </pc:docChg>
  </pc:docChgLst>
  <pc:docChgLst>
    <pc:chgData name="Song, Lixing" userId="d86a4794-d57c-4f6d-acee-3349d9d3edfc" providerId="ADAL" clId="{3DB7AE05-0F07-FE4F-998C-F915C7572059}"/>
  </pc:docChgLst>
  <pc:docChgLst>
    <pc:chgData name="Song, Lixing" userId="d86a4794-d57c-4f6d-acee-3349d9d3edfc" providerId="ADAL" clId="{E1098B45-AB94-4F00-85CD-1AFC01B71551}"/>
    <pc:docChg chg="undo custSel addSld delSld modSld">
      <pc:chgData name="Song, Lixing" userId="d86a4794-d57c-4f6d-acee-3349d9d3edfc" providerId="ADAL" clId="{E1098B45-AB94-4F00-85CD-1AFC01B71551}" dt="2019-01-11T19:35:40.157" v="2495" actId="1076"/>
      <pc:docMkLst>
        <pc:docMk/>
      </pc:docMkLst>
      <pc:sldChg chg="delSp modSp">
        <pc:chgData name="Song, Lixing" userId="d86a4794-d57c-4f6d-acee-3349d9d3edfc" providerId="ADAL" clId="{E1098B45-AB94-4F00-85CD-1AFC01B71551}" dt="2019-01-10T18:09:14.933" v="2494" actId="478"/>
        <pc:sldMkLst>
          <pc:docMk/>
          <pc:sldMk cId="25011158" sldId="256"/>
        </pc:sldMkLst>
        <pc:spChg chg="mod">
          <ac:chgData name="Song, Lixing" userId="d86a4794-d57c-4f6d-acee-3349d9d3edfc" providerId="ADAL" clId="{E1098B45-AB94-4F00-85CD-1AFC01B71551}" dt="2019-01-09T22:02:40.715" v="33" actId="27636"/>
          <ac:spMkLst>
            <pc:docMk/>
            <pc:sldMk cId="25011158" sldId="256"/>
            <ac:spMk id="2" creationId="{6DDA001A-43E3-1449-893B-948F2BFF68B6}"/>
          </ac:spMkLst>
        </pc:spChg>
        <pc:spChg chg="del">
          <ac:chgData name="Song, Lixing" userId="d86a4794-d57c-4f6d-acee-3349d9d3edfc" providerId="ADAL" clId="{E1098B45-AB94-4F00-85CD-1AFC01B71551}" dt="2019-01-10T18:09:14.933" v="2494" actId="478"/>
          <ac:spMkLst>
            <pc:docMk/>
            <pc:sldMk cId="25011158" sldId="256"/>
            <ac:spMk id="5" creationId="{25AC140F-42F8-4847-81A4-723A83BF5DA5}"/>
          </ac:spMkLst>
        </pc:spChg>
      </pc:sldChg>
      <pc:sldChg chg="modSp">
        <pc:chgData name="Song, Lixing" userId="d86a4794-d57c-4f6d-acee-3349d9d3edfc" providerId="ADAL" clId="{E1098B45-AB94-4F00-85CD-1AFC01B71551}" dt="2019-01-10T17:55:39.173" v="1922" actId="20577"/>
        <pc:sldMkLst>
          <pc:docMk/>
          <pc:sldMk cId="3602679756" sldId="280"/>
        </pc:sldMkLst>
        <pc:spChg chg="mod">
          <ac:chgData name="Song, Lixing" userId="d86a4794-d57c-4f6d-acee-3349d9d3edfc" providerId="ADAL" clId="{E1098B45-AB94-4F00-85CD-1AFC01B71551}" dt="2019-01-10T17:55:39.173" v="1922" actId="20577"/>
          <ac:spMkLst>
            <pc:docMk/>
            <pc:sldMk cId="3602679756" sldId="280"/>
            <ac:spMk id="85" creationId="{00000000-0000-0000-0000-000000000000}"/>
          </ac:spMkLst>
        </pc:spChg>
      </pc:sldChg>
    </pc:docChg>
  </pc:docChgLst>
  <pc:docChgLst>
    <pc:chgData name="Song, Lixing" userId="d86a4794-d57c-4f6d-acee-3349d9d3edfc" providerId="ADAL" clId="{E6A4A57A-7BA1-4943-B287-0650F3813B88}"/>
  </pc:docChgLst>
  <pc:docChgLst>
    <pc:chgData name="Song, Lixing" userId="d86a4794-d57c-4f6d-acee-3349d9d3edfc" providerId="ADAL" clId="{41CAD8FE-0633-0C44-91B6-9FBD914D6317}"/>
  </pc:docChgLst>
  <pc:docChgLst>
    <pc:chgData name="Song, Lixing" userId="d86a4794-d57c-4f6d-acee-3349d9d3edfc" providerId="ADAL" clId="{63E5B0BA-7CA7-664C-A874-0CD1DDB96575}"/>
  </pc:docChgLst>
  <pc:docChgLst>
    <pc:chgData name="Hewner, Michael P" userId="S::hewner@rose-hulman.edu::7f3f83dd-6dfb-4127-a87f-c1714bd4fac9" providerId="AD" clId="Web-{8A75AB8D-89EF-8CD1-A468-00DA4915BB3A}"/>
    <pc:docChg chg="addSld modSld">
      <pc:chgData name="Hewner, Michael P" userId="S::hewner@rose-hulman.edu::7f3f83dd-6dfb-4127-a87f-c1714bd4fac9" providerId="AD" clId="Web-{8A75AB8D-89EF-8CD1-A468-00DA4915BB3A}" dt="2018-12-14T19:47:49.507" v="13" actId="20577"/>
      <pc:docMkLst>
        <pc:docMk/>
      </pc:docMkLst>
    </pc:docChg>
  </pc:docChgLst>
  <pc:docChgLst>
    <pc:chgData name="Song, Lixing" userId="d86a4794-d57c-4f6d-acee-3349d9d3edfc" providerId="ADAL" clId="{57BE710F-CAAC-5C4C-B1E2-33D10347FAC9}"/>
  </pc:docChgLst>
  <pc:docChgLst>
    <pc:chgData name="Song, Lixing" userId="d86a4794-d57c-4f6d-acee-3349d9d3edfc" providerId="ADAL" clId="{5D69B093-118D-1741-8919-161214198A6C}"/>
  </pc:docChgLst>
  <pc:docChgLst>
    <pc:chgData name="Song, Lixing" userId="d86a4794-d57c-4f6d-acee-3349d9d3edfc" providerId="ADAL" clId="{DE4E7ECB-2978-1244-B374-6C6C0AE9F7D6}"/>
  </pc:docChgLst>
  <pc:docChgLst>
    <pc:chgData name="Song, Lixing" userId="d86a4794-d57c-4f6d-acee-3349d9d3edfc" providerId="ADAL" clId="{6256184C-17FA-4944-87C5-3041B62521D9}"/>
  </pc:docChgLst>
  <pc:docChgLst>
    <pc:chgData name="Song, Lixing" userId="d86a4794-d57c-4f6d-acee-3349d9d3edfc" providerId="ADAL" clId="{7BB45646-90E1-44D8-AF19-297232EBBE5C}"/>
    <pc:docChg chg="custSel addSld modSld">
      <pc:chgData name="Song, Lixing" userId="d86a4794-d57c-4f6d-acee-3349d9d3edfc" providerId="ADAL" clId="{7BB45646-90E1-44D8-AF19-297232EBBE5C}" dt="2019-01-03T21:42:56.782" v="270"/>
      <pc:docMkLst>
        <pc:docMk/>
      </pc:docMkLst>
    </pc:docChg>
  </pc:docChgLst>
  <pc:docChgLst>
    <pc:chgData name="Song, Lixing" userId="d86a4794-d57c-4f6d-acee-3349d9d3edfc" providerId="ADAL" clId="{560DAE8F-EC11-0B4B-88CC-7E2C494E737F}"/>
  </pc:docChgLst>
  <pc:docChgLst>
    <pc:chgData name="Hewner, Michael P" userId="S::hewner@rose-hulman.edu::7f3f83dd-6dfb-4127-a87f-c1714bd4fac9" providerId="AD" clId="Web-{FCACF040-063C-6F23-ABF3-184668B11C7C}"/>
    <pc:docChg chg="modSld">
      <pc:chgData name="Hewner, Michael P" userId="S::hewner@rose-hulman.edu::7f3f83dd-6dfb-4127-a87f-c1714bd4fac9" providerId="AD" clId="Web-{FCACF040-063C-6F23-ABF3-184668B11C7C}" dt="2019-01-17T12:54:48.978" v="7" actId="14100"/>
      <pc:docMkLst>
        <pc:docMk/>
      </pc:docMkLst>
      <pc:sldChg chg="modSp">
        <pc:chgData name="Hewner, Michael P" userId="S::hewner@rose-hulman.edu::7f3f83dd-6dfb-4127-a87f-c1714bd4fac9" providerId="AD" clId="Web-{FCACF040-063C-6F23-ABF3-184668B11C7C}" dt="2019-01-17T12:52:18.322" v="4" actId="20577"/>
        <pc:sldMkLst>
          <pc:docMk/>
          <pc:sldMk cId="1380005394" sldId="282"/>
        </pc:sldMkLst>
        <pc:spChg chg="mod">
          <ac:chgData name="Hewner, Michael P" userId="S::hewner@rose-hulman.edu::7f3f83dd-6dfb-4127-a87f-c1714bd4fac9" providerId="AD" clId="Web-{FCACF040-063C-6F23-ABF3-184668B11C7C}" dt="2019-01-17T12:52:18.322" v="4" actId="20577"/>
          <ac:spMkLst>
            <pc:docMk/>
            <pc:sldMk cId="1380005394" sldId="282"/>
            <ac:spMk id="4" creationId="{DD2FAB7D-CFDB-4423-BD58-BB891D4E0AB2}"/>
          </ac:spMkLst>
        </pc:spChg>
      </pc:sldChg>
      <pc:sldChg chg="modSp">
        <pc:chgData name="Hewner, Michael P" userId="S::hewner@rose-hulman.edu::7f3f83dd-6dfb-4127-a87f-c1714bd4fac9" providerId="AD" clId="Web-{FCACF040-063C-6F23-ABF3-184668B11C7C}" dt="2019-01-17T12:54:48.978" v="7" actId="14100"/>
        <pc:sldMkLst>
          <pc:docMk/>
          <pc:sldMk cId="21950995" sldId="286"/>
        </pc:sldMkLst>
        <pc:spChg chg="mod">
          <ac:chgData name="Hewner, Michael P" userId="S::hewner@rose-hulman.edu::7f3f83dd-6dfb-4127-a87f-c1714bd4fac9" providerId="AD" clId="Web-{FCACF040-063C-6F23-ABF3-184668B11C7C}" dt="2019-01-17T12:54:48.978" v="7" actId="14100"/>
          <ac:spMkLst>
            <pc:docMk/>
            <pc:sldMk cId="21950995" sldId="286"/>
            <ac:spMk id="4" creationId="{1B3B8884-8757-4D94-890E-8ED901F88905}"/>
          </ac:spMkLst>
        </pc:spChg>
      </pc:sldChg>
      <pc:sldChg chg="modSp">
        <pc:chgData name="Hewner, Michael P" userId="S::hewner@rose-hulman.edu::7f3f83dd-6dfb-4127-a87f-c1714bd4fac9" providerId="AD" clId="Web-{FCACF040-063C-6F23-ABF3-184668B11C7C}" dt="2019-01-17T12:54:17.212" v="6" actId="14100"/>
        <pc:sldMkLst>
          <pc:docMk/>
          <pc:sldMk cId="1369488680" sldId="287"/>
        </pc:sldMkLst>
        <pc:spChg chg="mod">
          <ac:chgData name="Hewner, Michael P" userId="S::hewner@rose-hulman.edu::7f3f83dd-6dfb-4127-a87f-c1714bd4fac9" providerId="AD" clId="Web-{FCACF040-063C-6F23-ABF3-184668B11C7C}" dt="2019-01-17T12:54:17.212" v="6" actId="14100"/>
          <ac:spMkLst>
            <pc:docMk/>
            <pc:sldMk cId="1369488680" sldId="287"/>
            <ac:spMk id="4" creationId="{CF7D4D0F-9CFC-41C9-8186-4250772F3F8A}"/>
          </ac:spMkLst>
        </pc:spChg>
      </pc:sldChg>
    </pc:docChg>
  </pc:docChgLst>
  <pc:docChgLst>
    <pc:chgData name="Song, Lixing" userId="d86a4794-d57c-4f6d-acee-3349d9d3edfc" providerId="ADAL" clId="{9F0C0119-4A4E-FD49-92D0-D1E0275E8FC9}"/>
    <pc:docChg chg="modSld">
      <pc:chgData name="Song, Lixing" userId="d86a4794-d57c-4f6d-acee-3349d9d3edfc" providerId="ADAL" clId="{9F0C0119-4A4E-FD49-92D0-D1E0275E8FC9}" dt="2018-12-18T02:23:53.605" v="50"/>
      <pc:docMkLst>
        <pc:docMk/>
      </pc:docMkLst>
    </pc:docChg>
  </pc:docChgLst>
  <pc:docChgLst>
    <pc:chgData name="Song, Lixing" userId="d86a4794-d57c-4f6d-acee-3349d9d3edfc" providerId="ADAL" clId="{15F38F77-5154-6344-B0CC-E8BE3C6E9BB9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5A2A30-E1C2-B54E-B787-36B11926FA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D9784-FC5A-D242-B55B-471AB0C6A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99CBE-2880-364F-A223-8E393E38EFA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CF148-8BA6-7343-8172-504427DC63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4008-8F80-F74E-AD36-9C215B2E8B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83193-B706-0248-820A-963D2888E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8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AE51D-F948-044F-B984-1DA50063DADE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22CBE-7C8D-5A43-B8F2-1E0DADD6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0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22CBE-7C8D-5A43-B8F2-1E0DADD69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42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8a245b4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8a245b4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247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ac9d116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ac9d116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683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ac9d116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ac9d116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699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0C2E-867D-DD4E-8391-1B9B8CA1D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4383C-97A9-124A-AEF5-0ED806051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5C478-F15B-724E-AF85-E64CF8CA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BE228-A5BA-1346-9611-692B566B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86FF3-C71C-ED48-9776-950AEE7C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21B6E-8D43-744E-A3DD-654CDB8D9B3C}"/>
              </a:ext>
            </a:extLst>
          </p:cNvPr>
          <p:cNvSpPr/>
          <p:nvPr/>
        </p:nvSpPr>
        <p:spPr>
          <a:xfrm>
            <a:off x="1524000" y="1122363"/>
            <a:ext cx="9144000" cy="175096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69AB1C-D320-0549-AAEC-F1230F672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146" y="1110006"/>
            <a:ext cx="2003854" cy="3295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7D94E8C-78C1-7D4E-B6E5-DE7547A8E49B}"/>
              </a:ext>
            </a:extLst>
          </p:cNvPr>
          <p:cNvSpPr/>
          <p:nvPr userDrawn="1"/>
        </p:nvSpPr>
        <p:spPr>
          <a:xfrm>
            <a:off x="1524000" y="1122363"/>
            <a:ext cx="9144000" cy="175096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D99126-6C23-A143-AED3-2FECD7895C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64146" y="1110006"/>
            <a:ext cx="2003854" cy="32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8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CA9A-9B9A-534F-95FD-E891BFCB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2A16F-A91B-1C45-A986-5C111876A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C7840-6E64-8C40-87C1-E12DB453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C8D39-5AC8-9E42-A42F-03D15CA9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7BFAA-C162-184D-8DCA-D6DDCA02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7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3DC46-CC52-D542-BD49-F11617E6E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0C099-3287-F646-A0E4-D1BB44390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5DF1-C987-6449-B6D5-246B71A0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33583-2CA5-3A43-B1BD-8E3BB115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48078-4E13-0B41-81CB-4185BDE2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90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8918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26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2"/>
          </p:nvPr>
        </p:nvSpPr>
        <p:spPr>
          <a:xfrm>
            <a:off x="6256365" y="1600200"/>
            <a:ext cx="5326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38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302F-1F2D-B444-B55A-C4F3C5F7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3F27F-A93E-5F4D-A56A-2D1A7D97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>
            <a:lvl1pPr marL="228600" indent="-228600">
              <a:buClr>
                <a:srgbClr val="751F1C"/>
              </a:buClr>
              <a:buFont typeface="Wingdings" pitchFamily="2" charset="2"/>
              <a:buChar char="q"/>
              <a:defRPr/>
            </a:lvl1pPr>
            <a:lvl2pPr marL="685800" indent="-228600">
              <a:buClr>
                <a:srgbClr val="751F1C"/>
              </a:buClr>
              <a:buFont typeface="Wingdings" pitchFamily="2" charset="2"/>
              <a:buChar char="Ø"/>
              <a:defRPr/>
            </a:lvl2pPr>
            <a:lvl3pPr marL="1143000" indent="-228600">
              <a:buClr>
                <a:srgbClr val="751F1C"/>
              </a:buClr>
              <a:buFont typeface="Wingdings" pitchFamily="2" charset="2"/>
              <a:buChar char="§"/>
              <a:defRPr/>
            </a:lvl3pPr>
            <a:lvl4pPr>
              <a:buClr>
                <a:srgbClr val="751F1C"/>
              </a:buClr>
              <a:defRPr/>
            </a:lvl4pPr>
            <a:lvl5pPr>
              <a:buClr>
                <a:srgbClr val="751F1C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111E-CDCA-8A48-9E4F-8E5C4713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3A7B-5F0D-4D4D-A4B4-A06C125A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A7A1E-BB98-BA4F-A384-E8137C5DE3C4}"/>
              </a:ext>
            </a:extLst>
          </p:cNvPr>
          <p:cNvSpPr/>
          <p:nvPr/>
        </p:nvSpPr>
        <p:spPr>
          <a:xfrm>
            <a:off x="838200" y="365125"/>
            <a:ext cx="10515600" cy="178572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0FB82A-D375-B84C-8D2D-81B6F63E387B}"/>
              </a:ext>
            </a:extLst>
          </p:cNvPr>
          <p:cNvSpPr/>
          <p:nvPr userDrawn="1"/>
        </p:nvSpPr>
        <p:spPr>
          <a:xfrm>
            <a:off x="838200" y="365125"/>
            <a:ext cx="10515600" cy="178572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FB0A-3DB3-A345-8219-B9F6A9BE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6411F-41B2-6C48-AEAE-739BFA0B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42461-54E1-6D46-BF93-16AF1459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B9FC0-1363-5C49-95B8-D929F1D5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E236B-134F-2D4A-A8EE-1AB77160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5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0E46-5FB9-D54A-A84B-C2E808F1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E903-D205-FE44-AFD4-CC6488ABE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7CC95-2BD1-7846-BA8B-97AEE5931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6A5F7-1AF4-814F-8923-481A4157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7A40A-2F2B-974A-AE7F-0A87A06D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1A5CD-B1E3-5B48-A31B-01F28C2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F3A7-41ED-9647-BE17-414DBD1B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4396B-9CAE-1F4F-847C-3288D7154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7488D-3628-DE4C-B7DE-20FB932AB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3BD86-7421-2A48-9E0C-66FD535F2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96888-D23C-794B-80C0-857A859C4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AC07E-EBF4-D445-9566-2243B94C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84534-286B-904C-BAFA-9A52EFE7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5E670-3727-FC4D-B4D4-98EC3A19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5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FA2-1C3C-9343-92D7-79C4B67F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71575-3DCB-CE46-A2C2-9C3A61D8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8BB28-0374-1E4F-A7F5-5025E3F3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AA72F-893E-0648-B7C9-0BD8B476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0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12482-2FDF-9B4F-8A5B-856E6A24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70C3A-5E05-3440-BA03-3B8D486A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B9481-276E-454B-91C5-5F966916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0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C88E-401E-A641-AB5F-46850AAD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F259-08BD-6749-AAE9-40552F8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B348D-083C-D14B-9355-CB6846E45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574DF-2974-094A-9235-E60900E6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C1D92-8C0D-184B-A3EC-0A1F2DC8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64B88-CE34-E74B-9539-6BF57D0B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1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96E4-8440-9640-8587-4336F34E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27953-0506-4A49-B74D-FF283697A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73257-CCDC-2B4A-8EAA-8F439A857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AE1DD-6ED4-8848-B4FC-3F1B0540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12C85-25D2-F84A-93AF-2096AC72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95BE9-A449-FE48-80C3-F628DFD1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9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63FAC-3948-4045-A622-D3E6711A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BDCE7-7668-0541-B5C2-982FAF9B9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F9D35-7B43-CB43-BB2B-2A28B469E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3E24-5133-184A-B08C-013331FC800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45A10-1710-E346-8043-8C09C0232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48019-EBED-594E-8C9E-EAF1B5AEF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reenteapress.com/semaphores/LittleBookOfSemaphores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ages.cs.wisc.edu/~remzi/OSTEP/threads-bugs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001A-43E3-1449-893B-948F2BFF6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4" y="980849"/>
            <a:ext cx="9699171" cy="2387600"/>
          </a:xfrm>
        </p:spPr>
        <p:txBody>
          <a:bodyPr>
            <a:normAutofit/>
          </a:bodyPr>
          <a:lstStyle/>
          <a:p>
            <a:r>
              <a:rPr lang="en-US" dirty="0"/>
              <a:t>CSSE 332</a:t>
            </a:r>
            <a:br>
              <a:rPr lang="en-US" dirty="0"/>
            </a:br>
            <a:r>
              <a:rPr lang="en-US" dirty="0"/>
              <a:t>Deadlock and Starvation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D6248-7B83-4848-9D4F-9F93CCFC5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B7B09853-F130-A44D-A7BC-226D14CA7C56}" type="datetime2">
              <a:rPr lang="en-US" smtClean="0"/>
              <a:t>Thursday, January 17,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Bug: </a:t>
            </a:r>
            <a:r>
              <a:rPr lang="en">
                <a:solidFill>
                  <a:srgbClr val="DCB439"/>
                </a:solidFill>
              </a:rPr>
              <a:t>Dining Philosophers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123" name="Google Shape;123;p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400" b="1" dirty="0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get_forks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400" b="1" dirty="0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sem_wait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(forks[left(p)])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400" b="1" dirty="0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sem_wait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(forks[right(p)])</a:t>
            </a:r>
            <a:br>
              <a:rPr lang="en" sz="2400" dirty="0">
                <a:latin typeface="Consolas"/>
                <a:ea typeface="Consolas"/>
                <a:cs typeface="Consolas"/>
                <a:sym typeface="Consolas"/>
              </a:rPr>
            </a:b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400" b="1" dirty="0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put_forks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400" b="1" dirty="0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sem_post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(forks[left(p)])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400" b="1" dirty="0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sem_post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(forks[right(p)])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Google Shape;124;p27"/>
          <p:cNvSpPr txBox="1">
            <a:spLocks noGrp="1"/>
          </p:cNvSpPr>
          <p:nvPr>
            <p:ph type="body" idx="4294967295"/>
          </p:nvPr>
        </p:nvSpPr>
        <p:spPr>
          <a:xfrm>
            <a:off x="8758238" y="1600200"/>
            <a:ext cx="3433762" cy="496728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" sz="2400" b="1" dirty="0">
                <a:solidFill>
                  <a:srgbClr val="DCB439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400" b="1" dirty="0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get_forks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400" b="1" dirty="0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eat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400" b="1" dirty="0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put_forks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5" name="Google Shape;125;p27" descr="dining-philosophers-problem-small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7000" y="1600199"/>
            <a:ext cx="2393850" cy="2401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3189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1C1B3-5AD2-4CBC-9D26-FF361266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prevent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F8A0-066A-43A2-9492-6C0A2A0B8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any of these four conditions are not met, deadlock cannot occur.</a:t>
            </a:r>
          </a:p>
        </p:txBody>
      </p:sp>
      <p:sp>
        <p:nvSpPr>
          <p:cNvPr id="4" name="Google Shape;131;p28">
            <a:extLst>
              <a:ext uri="{FF2B5EF4-FFF2-40B4-BE49-F238E27FC236}">
                <a16:creationId xmlns:a16="http://schemas.microsoft.com/office/drawing/2014/main" id="{EDEC47F3-055B-43C8-BD68-0923801EBC67}"/>
              </a:ext>
            </a:extLst>
          </p:cNvPr>
          <p:cNvSpPr txBox="1">
            <a:spLocks/>
          </p:cNvSpPr>
          <p:nvPr/>
        </p:nvSpPr>
        <p:spPr>
          <a:xfrm>
            <a:off x="977153" y="2496670"/>
            <a:ext cx="3994500" cy="4967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51F1C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19100">
              <a:lnSpc>
                <a:spcPct val="100000"/>
              </a:lnSpc>
              <a:spcBef>
                <a:spcPts val="600"/>
              </a:spcBef>
              <a:buSzPts val="3000"/>
              <a:buFont typeface="Wingdings" pitchFamily="2" charset="2"/>
              <a:buAutoNum type="arabicPeriod"/>
            </a:pPr>
            <a:r>
              <a:rPr lang="en-US" b="1">
                <a:solidFill>
                  <a:srgbClr val="4A3651"/>
                </a:solidFill>
              </a:rPr>
              <a:t>Mutual Exclusion</a:t>
            </a:r>
            <a:br>
              <a:rPr lang="en-US"/>
            </a:br>
            <a:r>
              <a:rPr lang="en-US" sz="2400"/>
              <a:t>Threads claim exclusive control of resources</a:t>
            </a:r>
            <a:br>
              <a:rPr lang="en-US"/>
            </a:br>
            <a:br>
              <a:rPr lang="en-US"/>
            </a:br>
            <a:endParaRPr lang="en-US"/>
          </a:p>
          <a:p>
            <a:pPr marL="457200" indent="-419100">
              <a:lnSpc>
                <a:spcPct val="100000"/>
              </a:lnSpc>
              <a:spcBef>
                <a:spcPts val="0"/>
              </a:spcBef>
              <a:buSzPts val="3000"/>
              <a:buFont typeface="Wingdings" pitchFamily="2" charset="2"/>
              <a:buAutoNum type="arabicPeriod"/>
            </a:pPr>
            <a:r>
              <a:rPr lang="en-US" b="1">
                <a:solidFill>
                  <a:srgbClr val="999623"/>
                </a:solidFill>
              </a:rPr>
              <a:t>Hold-and-Wait</a:t>
            </a:r>
            <a:br>
              <a:rPr lang="en-US"/>
            </a:br>
            <a:r>
              <a:rPr lang="en-US" sz="2400"/>
              <a:t>Threads hold resources while waiting for additional resources</a:t>
            </a:r>
            <a:endParaRPr lang="en-US" sz="2400" dirty="0"/>
          </a:p>
        </p:txBody>
      </p:sp>
      <p:sp>
        <p:nvSpPr>
          <p:cNvPr id="5" name="Google Shape;132;p28">
            <a:extLst>
              <a:ext uri="{FF2B5EF4-FFF2-40B4-BE49-F238E27FC236}">
                <a16:creationId xmlns:a16="http://schemas.microsoft.com/office/drawing/2014/main" id="{12716599-4722-4A32-9223-5BDF76CC1762}"/>
              </a:ext>
            </a:extLst>
          </p:cNvPr>
          <p:cNvSpPr txBox="1">
            <a:spLocks/>
          </p:cNvSpPr>
          <p:nvPr/>
        </p:nvSpPr>
        <p:spPr>
          <a:xfrm>
            <a:off x="6144556" y="249667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19100">
              <a:spcBef>
                <a:spcPts val="600"/>
              </a:spcBef>
              <a:buSzPts val="3000"/>
              <a:buFont typeface="Arial" panose="020B0604020202020204" pitchFamily="34" charset="0"/>
              <a:buAutoNum type="arabicPeriod" startAt="3"/>
            </a:pPr>
            <a:r>
              <a:rPr lang="en-US" b="1">
                <a:solidFill>
                  <a:srgbClr val="DCB439"/>
                </a:solidFill>
              </a:rPr>
              <a:t>No Preemption</a:t>
            </a:r>
            <a:br>
              <a:rPr lang="en-US" b="1">
                <a:solidFill>
                  <a:srgbClr val="DCB439"/>
                </a:solidFill>
              </a:rPr>
            </a:br>
            <a:r>
              <a:rPr lang="en-US" sz="2400"/>
              <a:t>Resources cannot be forcibly removed from threads holding them</a:t>
            </a:r>
            <a:br>
              <a:rPr lang="en-US"/>
            </a:br>
            <a:endParaRPr lang="en-US"/>
          </a:p>
          <a:p>
            <a:pPr marL="457200" indent="-419100">
              <a:spcBef>
                <a:spcPts val="0"/>
              </a:spcBef>
              <a:buSzPts val="3000"/>
              <a:buFont typeface="Arial" panose="020B0604020202020204" pitchFamily="34" charset="0"/>
              <a:buAutoNum type="arabicPeriod" startAt="3"/>
            </a:pPr>
            <a:r>
              <a:rPr lang="en-US" b="1">
                <a:solidFill>
                  <a:srgbClr val="5F1709"/>
                </a:solidFill>
              </a:rPr>
              <a:t>Circular wait</a:t>
            </a:r>
            <a:br>
              <a:rPr lang="en-US" b="1">
                <a:solidFill>
                  <a:srgbClr val="5F1709"/>
                </a:solidFill>
              </a:rPr>
            </a:br>
            <a:r>
              <a:rPr lang="en-US" sz="2400"/>
              <a:t>There exists a circular chain of threads such that each thread holds one or more resources needed by another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210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C48E-70FC-4430-A31B-B9E98A5F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Prevention: Circular 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9582C-9990-4DE0-B917-490441F6D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140" y="1825625"/>
            <a:ext cx="6817659" cy="4895850"/>
          </a:xfrm>
        </p:spPr>
        <p:txBody>
          <a:bodyPr/>
          <a:lstStyle/>
          <a:p>
            <a:r>
              <a:rPr lang="en-US" dirty="0"/>
              <a:t>How to quick solve the circular wait here?</a:t>
            </a:r>
          </a:p>
          <a:p>
            <a:endParaRPr lang="en-US" dirty="0"/>
          </a:p>
          <a:p>
            <a:r>
              <a:rPr lang="en-US" dirty="0"/>
              <a:t>The most straightforward way to do that is to provide a </a:t>
            </a:r>
            <a:r>
              <a:rPr lang="en-US" dirty="0">
                <a:solidFill>
                  <a:srgbClr val="751F1C"/>
                </a:solidFill>
              </a:rPr>
              <a:t>total ordering </a:t>
            </a:r>
            <a:r>
              <a:rPr lang="en-US" dirty="0"/>
              <a:t>on lock acquisition.</a:t>
            </a:r>
          </a:p>
          <a:p>
            <a:pPr lvl="1"/>
            <a:r>
              <a:rPr lang="en-US" dirty="0"/>
              <a:t>Always acquire (or wait) s1 before s2 in this case.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078230-9C4C-48B3-BFC4-AA1B0459570A}"/>
              </a:ext>
            </a:extLst>
          </p:cNvPr>
          <p:cNvSpPr/>
          <p:nvPr/>
        </p:nvSpPr>
        <p:spPr>
          <a:xfrm>
            <a:off x="968188" y="1502688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9C27B0"/>
                </a:solidFill>
                <a:latin typeface="Roboto Mono"/>
              </a:rPr>
              <a:t>sem_t</a:t>
            </a:r>
            <a:r>
              <a:rPr lang="pt-BR" dirty="0">
                <a:solidFill>
                  <a:srgbClr val="37474F"/>
                </a:solidFill>
                <a:latin typeface="Roboto Mono"/>
              </a:rPr>
              <a:t> s1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pt-BR" dirty="0">
                <a:solidFill>
                  <a:srgbClr val="37474F"/>
                </a:solidFill>
                <a:latin typeface="Roboto Mono"/>
              </a:rPr>
              <a:t> s2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pt-BR" dirty="0">
                <a:solidFill>
                  <a:srgbClr val="37474F"/>
                </a:solidFill>
                <a:latin typeface="Roboto Mono"/>
              </a:rPr>
            </a:br>
            <a:br>
              <a:rPr lang="pt-BR" dirty="0">
                <a:solidFill>
                  <a:srgbClr val="37474F"/>
                </a:solidFill>
                <a:latin typeface="Roboto Mono"/>
              </a:rPr>
            </a:br>
            <a:r>
              <a:rPr lang="pt-BR" dirty="0">
                <a:solidFill>
                  <a:srgbClr val="3F51B5"/>
                </a:solidFill>
                <a:latin typeface="Roboto Mono"/>
              </a:rPr>
              <a:t>void</a:t>
            </a:r>
            <a:r>
              <a:rPr lang="pt-BR" dirty="0">
                <a:solidFill>
                  <a:srgbClr val="37474F"/>
                </a:solidFill>
                <a:latin typeface="Roboto Mono"/>
              </a:rPr>
              <a:t> T1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(){</a:t>
            </a:r>
            <a:br>
              <a:rPr lang="pt-BR" dirty="0">
                <a:solidFill>
                  <a:srgbClr val="37474F"/>
                </a:solidFill>
                <a:latin typeface="Roboto Mono"/>
              </a:rPr>
            </a:br>
            <a:r>
              <a:rPr lang="pt-BR" dirty="0">
                <a:solidFill>
                  <a:srgbClr val="37474F"/>
                </a:solidFill>
                <a:latin typeface="Roboto Mono"/>
              </a:rPr>
              <a:t>   sem_wait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pt-BR" dirty="0">
                <a:solidFill>
                  <a:srgbClr val="37474F"/>
                </a:solidFill>
                <a:latin typeface="Roboto Mono"/>
              </a:rPr>
              <a:t>s1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pt-BR" dirty="0">
                <a:solidFill>
                  <a:srgbClr val="37474F"/>
                </a:solidFill>
                <a:latin typeface="Roboto Mono"/>
              </a:rPr>
            </a:br>
            <a:r>
              <a:rPr lang="pt-BR" dirty="0">
                <a:solidFill>
                  <a:srgbClr val="37474F"/>
                </a:solidFill>
                <a:latin typeface="Roboto Mono"/>
              </a:rPr>
              <a:t>   sem_wait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pt-BR" dirty="0">
                <a:solidFill>
                  <a:srgbClr val="37474F"/>
                </a:solidFill>
                <a:latin typeface="Roboto Mono"/>
              </a:rPr>
              <a:t>s2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pt-BR" dirty="0">
                <a:solidFill>
                  <a:srgbClr val="37474F"/>
                </a:solidFill>
                <a:latin typeface="Roboto Mono"/>
              </a:rPr>
            </a:br>
            <a:r>
              <a:rPr lang="pt-BR" dirty="0">
                <a:solidFill>
                  <a:srgbClr val="37474F"/>
                </a:solidFill>
                <a:latin typeface="Roboto Mono"/>
              </a:rPr>
              <a:t>   </a:t>
            </a:r>
            <a:r>
              <a:rPr lang="pt-BR" dirty="0">
                <a:solidFill>
                  <a:srgbClr val="D81B60"/>
                </a:solidFill>
                <a:latin typeface="Roboto Mono"/>
              </a:rPr>
              <a:t>//do something;</a:t>
            </a:r>
            <a:br>
              <a:rPr lang="pt-BR" dirty="0">
                <a:solidFill>
                  <a:srgbClr val="37474F"/>
                </a:solidFill>
                <a:latin typeface="Roboto Mono"/>
              </a:rPr>
            </a:br>
            <a:r>
              <a:rPr lang="pt-BR" dirty="0">
                <a:solidFill>
                  <a:srgbClr val="37474F"/>
                </a:solidFill>
                <a:latin typeface="Roboto Mono"/>
              </a:rPr>
              <a:t>   sem_post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pt-BR" dirty="0">
                <a:solidFill>
                  <a:srgbClr val="37474F"/>
                </a:solidFill>
                <a:latin typeface="Roboto Mono"/>
              </a:rPr>
              <a:t>s2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pt-BR" dirty="0">
                <a:solidFill>
                  <a:srgbClr val="37474F"/>
                </a:solidFill>
                <a:latin typeface="Roboto Mono"/>
              </a:rPr>
            </a:br>
            <a:r>
              <a:rPr lang="pt-BR" dirty="0">
                <a:solidFill>
                  <a:srgbClr val="37474F"/>
                </a:solidFill>
                <a:latin typeface="Roboto Mono"/>
              </a:rPr>
              <a:t>   sem_post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pt-BR" dirty="0">
                <a:solidFill>
                  <a:srgbClr val="37474F"/>
                </a:solidFill>
                <a:latin typeface="Roboto Mono"/>
              </a:rPr>
              <a:t>s1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pt-BR" dirty="0">
                <a:solidFill>
                  <a:srgbClr val="37474F"/>
                </a:solidFill>
                <a:latin typeface="Roboto Mono"/>
              </a:rPr>
            </a:br>
            <a:r>
              <a:rPr lang="pt-BR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pt-BR" dirty="0">
                <a:solidFill>
                  <a:srgbClr val="37474F"/>
                </a:solidFill>
                <a:latin typeface="Roboto Mono"/>
              </a:rPr>
            </a:br>
            <a:br>
              <a:rPr lang="pt-BR" dirty="0">
                <a:solidFill>
                  <a:srgbClr val="37474F"/>
                </a:solidFill>
                <a:latin typeface="Roboto Mono"/>
              </a:rPr>
            </a:br>
            <a:r>
              <a:rPr lang="pt-BR" dirty="0">
                <a:solidFill>
                  <a:srgbClr val="3F51B5"/>
                </a:solidFill>
                <a:latin typeface="Roboto Mono"/>
              </a:rPr>
              <a:t>void</a:t>
            </a:r>
            <a:r>
              <a:rPr lang="pt-BR" dirty="0">
                <a:solidFill>
                  <a:srgbClr val="37474F"/>
                </a:solidFill>
                <a:latin typeface="Roboto Mono"/>
              </a:rPr>
              <a:t> T2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(){</a:t>
            </a:r>
            <a:br>
              <a:rPr lang="pt-BR" dirty="0">
                <a:solidFill>
                  <a:srgbClr val="37474F"/>
                </a:solidFill>
                <a:latin typeface="Roboto Mono"/>
              </a:rPr>
            </a:br>
            <a:r>
              <a:rPr lang="pt-BR" dirty="0">
                <a:solidFill>
                  <a:srgbClr val="37474F"/>
                </a:solidFill>
                <a:latin typeface="Roboto Mono"/>
              </a:rPr>
              <a:t>   sem_wait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pt-BR" dirty="0">
                <a:solidFill>
                  <a:srgbClr val="37474F"/>
                </a:solidFill>
                <a:latin typeface="Roboto Mono"/>
              </a:rPr>
              <a:t>s2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pt-BR" dirty="0">
                <a:solidFill>
                  <a:srgbClr val="37474F"/>
                </a:solidFill>
                <a:latin typeface="Roboto Mono"/>
              </a:rPr>
            </a:br>
            <a:r>
              <a:rPr lang="pt-BR" dirty="0">
                <a:solidFill>
                  <a:srgbClr val="37474F"/>
                </a:solidFill>
                <a:latin typeface="Roboto Mono"/>
              </a:rPr>
              <a:t>   sem_wait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pt-BR" dirty="0">
                <a:solidFill>
                  <a:srgbClr val="37474F"/>
                </a:solidFill>
                <a:latin typeface="Roboto Mono"/>
              </a:rPr>
              <a:t>s1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pt-BR" dirty="0">
                <a:solidFill>
                  <a:srgbClr val="37474F"/>
                </a:solidFill>
                <a:latin typeface="Roboto Mono"/>
              </a:rPr>
            </a:br>
            <a:r>
              <a:rPr lang="pt-BR" dirty="0">
                <a:solidFill>
                  <a:srgbClr val="37474F"/>
                </a:solidFill>
                <a:latin typeface="Roboto Mono"/>
              </a:rPr>
              <a:t>   </a:t>
            </a:r>
            <a:r>
              <a:rPr lang="pt-BR" dirty="0">
                <a:solidFill>
                  <a:srgbClr val="D81B60"/>
                </a:solidFill>
                <a:latin typeface="Roboto Mono"/>
              </a:rPr>
              <a:t>//do something;</a:t>
            </a:r>
            <a:br>
              <a:rPr lang="pt-BR" dirty="0">
                <a:solidFill>
                  <a:srgbClr val="37474F"/>
                </a:solidFill>
                <a:latin typeface="Roboto Mono"/>
              </a:rPr>
            </a:br>
            <a:r>
              <a:rPr lang="pt-BR" dirty="0">
                <a:solidFill>
                  <a:srgbClr val="37474F"/>
                </a:solidFill>
                <a:latin typeface="Roboto Mono"/>
              </a:rPr>
              <a:t>   sem_post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pt-BR" dirty="0">
                <a:solidFill>
                  <a:srgbClr val="37474F"/>
                </a:solidFill>
                <a:latin typeface="Roboto Mono"/>
              </a:rPr>
              <a:t>s1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pt-BR" dirty="0">
                <a:solidFill>
                  <a:srgbClr val="37474F"/>
                </a:solidFill>
                <a:latin typeface="Roboto Mono"/>
              </a:rPr>
            </a:br>
            <a:r>
              <a:rPr lang="pt-BR" dirty="0">
                <a:solidFill>
                  <a:srgbClr val="37474F"/>
                </a:solidFill>
                <a:latin typeface="Roboto Mono"/>
              </a:rPr>
              <a:t>   sem_post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pt-BR" dirty="0">
                <a:solidFill>
                  <a:srgbClr val="37474F"/>
                </a:solidFill>
                <a:latin typeface="Roboto Mono"/>
              </a:rPr>
              <a:t>s2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pt-BR" dirty="0">
                <a:solidFill>
                  <a:srgbClr val="37474F"/>
                </a:solidFill>
                <a:latin typeface="Roboto Mono"/>
              </a:rPr>
            </a:br>
            <a:r>
              <a:rPr lang="pt-BR" dirty="0">
                <a:solidFill>
                  <a:srgbClr val="3F51B5"/>
                </a:solidFill>
                <a:latin typeface="Roboto Mono"/>
              </a:rPr>
              <a:t>}</a:t>
            </a:r>
            <a:endParaRPr lang="pt-BR" dirty="0"/>
          </a:p>
          <a:p>
            <a:br>
              <a:rPr lang="pt-B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6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7A46A-D8A8-4F94-B1A7-03066F46A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Prevention: Hold-and-wait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422F4-A7EB-40F5-8BD8-9FF24B032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8518" y="1825625"/>
            <a:ext cx="6405282" cy="4895850"/>
          </a:xfrm>
        </p:spPr>
        <p:txBody>
          <a:bodyPr/>
          <a:lstStyle/>
          <a:p>
            <a:r>
              <a:rPr lang="en-US" dirty="0"/>
              <a:t>If we don’t change the order, what else can we do to prevent the Hold-and-wait?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Grab them all or not at all!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1D27AF-71CC-4D0A-95CF-94410743B96B}"/>
              </a:ext>
            </a:extLst>
          </p:cNvPr>
          <p:cNvSpPr/>
          <p:nvPr/>
        </p:nvSpPr>
        <p:spPr>
          <a:xfrm>
            <a:off x="986118" y="1825625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9C27B0"/>
                </a:solidFill>
                <a:latin typeface="Roboto Mono"/>
              </a:rPr>
              <a:t>sem_t</a:t>
            </a:r>
            <a:r>
              <a:rPr lang="pt-BR" dirty="0">
                <a:solidFill>
                  <a:srgbClr val="37474F"/>
                </a:solidFill>
                <a:latin typeface="Roboto Mono"/>
              </a:rPr>
              <a:t> s1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pt-BR" dirty="0">
                <a:solidFill>
                  <a:srgbClr val="37474F"/>
                </a:solidFill>
                <a:latin typeface="Roboto Mono"/>
              </a:rPr>
              <a:t> s2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pt-BR" dirty="0">
                <a:solidFill>
                  <a:srgbClr val="37474F"/>
                </a:solidFill>
                <a:latin typeface="Roboto Mono"/>
              </a:rPr>
            </a:br>
            <a:br>
              <a:rPr lang="pt-BR" dirty="0">
                <a:solidFill>
                  <a:srgbClr val="37474F"/>
                </a:solidFill>
                <a:latin typeface="Roboto Mono"/>
              </a:rPr>
            </a:br>
            <a:r>
              <a:rPr lang="pt-BR" dirty="0">
                <a:solidFill>
                  <a:srgbClr val="3F51B5"/>
                </a:solidFill>
                <a:latin typeface="Roboto Mono"/>
              </a:rPr>
              <a:t>void</a:t>
            </a:r>
            <a:r>
              <a:rPr lang="pt-BR" dirty="0">
                <a:solidFill>
                  <a:srgbClr val="37474F"/>
                </a:solidFill>
                <a:latin typeface="Roboto Mono"/>
              </a:rPr>
              <a:t> T1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(){</a:t>
            </a:r>
            <a:br>
              <a:rPr lang="pt-BR" dirty="0">
                <a:solidFill>
                  <a:srgbClr val="37474F"/>
                </a:solidFill>
                <a:latin typeface="Roboto Mono"/>
              </a:rPr>
            </a:br>
            <a:r>
              <a:rPr lang="pt-BR" dirty="0">
                <a:solidFill>
                  <a:srgbClr val="37474F"/>
                </a:solidFill>
                <a:latin typeface="Roboto Mono"/>
              </a:rPr>
              <a:t>   sem_wait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pt-BR" dirty="0">
                <a:solidFill>
                  <a:srgbClr val="37474F"/>
                </a:solidFill>
                <a:latin typeface="Roboto Mono"/>
              </a:rPr>
              <a:t>s1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pt-BR" dirty="0">
                <a:solidFill>
                  <a:srgbClr val="37474F"/>
                </a:solidFill>
                <a:latin typeface="Roboto Mono"/>
              </a:rPr>
            </a:br>
            <a:r>
              <a:rPr lang="pt-BR" dirty="0">
                <a:solidFill>
                  <a:srgbClr val="37474F"/>
                </a:solidFill>
                <a:latin typeface="Roboto Mono"/>
              </a:rPr>
              <a:t>   sem_wait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pt-BR" dirty="0">
                <a:solidFill>
                  <a:srgbClr val="37474F"/>
                </a:solidFill>
                <a:latin typeface="Roboto Mono"/>
              </a:rPr>
              <a:t>s2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pt-BR" dirty="0">
                <a:solidFill>
                  <a:srgbClr val="37474F"/>
                </a:solidFill>
                <a:latin typeface="Roboto Mono"/>
              </a:rPr>
            </a:br>
            <a:r>
              <a:rPr lang="pt-BR" dirty="0">
                <a:solidFill>
                  <a:srgbClr val="37474F"/>
                </a:solidFill>
                <a:latin typeface="Roboto Mono"/>
              </a:rPr>
              <a:t>   </a:t>
            </a:r>
            <a:r>
              <a:rPr lang="pt-BR" dirty="0">
                <a:solidFill>
                  <a:srgbClr val="D81B60"/>
                </a:solidFill>
                <a:latin typeface="Roboto Mono"/>
              </a:rPr>
              <a:t>//do something;</a:t>
            </a:r>
            <a:br>
              <a:rPr lang="pt-BR" dirty="0">
                <a:solidFill>
                  <a:srgbClr val="37474F"/>
                </a:solidFill>
                <a:latin typeface="Roboto Mono"/>
              </a:rPr>
            </a:br>
            <a:r>
              <a:rPr lang="pt-BR" dirty="0">
                <a:solidFill>
                  <a:srgbClr val="37474F"/>
                </a:solidFill>
                <a:latin typeface="Roboto Mono"/>
              </a:rPr>
              <a:t>   sem_post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pt-BR" dirty="0">
                <a:solidFill>
                  <a:srgbClr val="37474F"/>
                </a:solidFill>
                <a:latin typeface="Roboto Mono"/>
              </a:rPr>
              <a:t>s2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pt-BR" dirty="0">
                <a:solidFill>
                  <a:srgbClr val="37474F"/>
                </a:solidFill>
                <a:latin typeface="Roboto Mono"/>
              </a:rPr>
            </a:br>
            <a:r>
              <a:rPr lang="pt-BR" dirty="0">
                <a:solidFill>
                  <a:srgbClr val="37474F"/>
                </a:solidFill>
                <a:latin typeface="Roboto Mono"/>
              </a:rPr>
              <a:t>   sem_post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pt-BR" dirty="0">
                <a:solidFill>
                  <a:srgbClr val="37474F"/>
                </a:solidFill>
                <a:latin typeface="Roboto Mono"/>
              </a:rPr>
              <a:t>s1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pt-BR" dirty="0">
                <a:solidFill>
                  <a:srgbClr val="37474F"/>
                </a:solidFill>
                <a:latin typeface="Roboto Mono"/>
              </a:rPr>
            </a:br>
            <a:r>
              <a:rPr lang="pt-BR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pt-BR" dirty="0">
                <a:solidFill>
                  <a:srgbClr val="37474F"/>
                </a:solidFill>
                <a:latin typeface="Roboto Mono"/>
              </a:rPr>
            </a:br>
            <a:br>
              <a:rPr lang="pt-BR" dirty="0">
                <a:solidFill>
                  <a:srgbClr val="37474F"/>
                </a:solidFill>
                <a:latin typeface="Roboto Mono"/>
              </a:rPr>
            </a:br>
            <a:r>
              <a:rPr lang="pt-BR" dirty="0">
                <a:solidFill>
                  <a:srgbClr val="3F51B5"/>
                </a:solidFill>
                <a:latin typeface="Roboto Mono"/>
              </a:rPr>
              <a:t>void</a:t>
            </a:r>
            <a:r>
              <a:rPr lang="pt-BR" dirty="0">
                <a:solidFill>
                  <a:srgbClr val="37474F"/>
                </a:solidFill>
                <a:latin typeface="Roboto Mono"/>
              </a:rPr>
              <a:t> T2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(){</a:t>
            </a:r>
            <a:br>
              <a:rPr lang="pt-BR" dirty="0">
                <a:solidFill>
                  <a:srgbClr val="37474F"/>
                </a:solidFill>
                <a:latin typeface="Roboto Mono"/>
              </a:rPr>
            </a:br>
            <a:r>
              <a:rPr lang="pt-BR" dirty="0">
                <a:solidFill>
                  <a:srgbClr val="37474F"/>
                </a:solidFill>
                <a:latin typeface="Roboto Mono"/>
              </a:rPr>
              <a:t>   sem_wait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pt-BR" dirty="0">
                <a:solidFill>
                  <a:srgbClr val="37474F"/>
                </a:solidFill>
                <a:latin typeface="Roboto Mono"/>
              </a:rPr>
              <a:t>s2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pt-BR" dirty="0">
                <a:solidFill>
                  <a:srgbClr val="37474F"/>
                </a:solidFill>
                <a:latin typeface="Roboto Mono"/>
              </a:rPr>
            </a:br>
            <a:r>
              <a:rPr lang="pt-BR" dirty="0">
                <a:solidFill>
                  <a:srgbClr val="37474F"/>
                </a:solidFill>
                <a:latin typeface="Roboto Mono"/>
              </a:rPr>
              <a:t>   sem_wait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pt-BR" dirty="0">
                <a:solidFill>
                  <a:srgbClr val="37474F"/>
                </a:solidFill>
                <a:latin typeface="Roboto Mono"/>
              </a:rPr>
              <a:t>s1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pt-BR" dirty="0">
                <a:solidFill>
                  <a:srgbClr val="37474F"/>
                </a:solidFill>
                <a:latin typeface="Roboto Mono"/>
              </a:rPr>
            </a:br>
            <a:r>
              <a:rPr lang="pt-BR" dirty="0">
                <a:solidFill>
                  <a:srgbClr val="37474F"/>
                </a:solidFill>
                <a:latin typeface="Roboto Mono"/>
              </a:rPr>
              <a:t>   </a:t>
            </a:r>
            <a:r>
              <a:rPr lang="pt-BR" dirty="0">
                <a:solidFill>
                  <a:srgbClr val="D81B60"/>
                </a:solidFill>
                <a:latin typeface="Roboto Mono"/>
              </a:rPr>
              <a:t>//do something;</a:t>
            </a:r>
            <a:br>
              <a:rPr lang="pt-BR" dirty="0">
                <a:solidFill>
                  <a:srgbClr val="37474F"/>
                </a:solidFill>
                <a:latin typeface="Roboto Mono"/>
              </a:rPr>
            </a:br>
            <a:r>
              <a:rPr lang="pt-BR" dirty="0">
                <a:solidFill>
                  <a:srgbClr val="37474F"/>
                </a:solidFill>
                <a:latin typeface="Roboto Mono"/>
              </a:rPr>
              <a:t>   sem_post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pt-BR" dirty="0">
                <a:solidFill>
                  <a:srgbClr val="37474F"/>
                </a:solidFill>
                <a:latin typeface="Roboto Mono"/>
              </a:rPr>
              <a:t>s1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pt-BR" dirty="0">
                <a:solidFill>
                  <a:srgbClr val="37474F"/>
                </a:solidFill>
                <a:latin typeface="Roboto Mono"/>
              </a:rPr>
            </a:br>
            <a:r>
              <a:rPr lang="pt-BR" dirty="0">
                <a:solidFill>
                  <a:srgbClr val="37474F"/>
                </a:solidFill>
                <a:latin typeface="Roboto Mono"/>
              </a:rPr>
              <a:t>   sem_post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pt-BR" dirty="0">
                <a:solidFill>
                  <a:srgbClr val="37474F"/>
                </a:solidFill>
                <a:latin typeface="Roboto Mono"/>
              </a:rPr>
              <a:t>s2</a:t>
            </a:r>
            <a:r>
              <a:rPr lang="pt-BR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pt-BR" dirty="0">
                <a:solidFill>
                  <a:srgbClr val="37474F"/>
                </a:solidFill>
                <a:latin typeface="Roboto Mono"/>
              </a:rPr>
            </a:br>
            <a:r>
              <a:rPr lang="pt-BR" dirty="0">
                <a:solidFill>
                  <a:srgbClr val="3F51B5"/>
                </a:solidFill>
                <a:latin typeface="Roboto Mono"/>
              </a:rPr>
              <a:t>}</a:t>
            </a:r>
            <a:endParaRPr lang="pt-BR" dirty="0"/>
          </a:p>
          <a:p>
            <a:br>
              <a:rPr lang="pt-BR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D35951-6CC7-44D8-9752-B220B2C3F72E}"/>
              </a:ext>
            </a:extLst>
          </p:cNvPr>
          <p:cNvSpPr/>
          <p:nvPr/>
        </p:nvSpPr>
        <p:spPr>
          <a:xfrm>
            <a:off x="5665694" y="371867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9C27B0"/>
                </a:solidFill>
                <a:latin typeface="Roboto Mono"/>
              </a:rPr>
              <a:t>sem_t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prevention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F51B5"/>
                </a:solidFill>
                <a:latin typeface="Roboto Mono"/>
              </a:rPr>
              <a:t>void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T1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(){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</a:t>
            </a:r>
            <a:r>
              <a:rPr lang="en-US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prevention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); //another lock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</a:t>
            </a:r>
            <a:r>
              <a:rPr lang="en-US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s1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</a:t>
            </a:r>
            <a:r>
              <a:rPr lang="en-US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s2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);</a:t>
            </a:r>
            <a:endParaRPr lang="en-US" dirty="0"/>
          </a:p>
          <a:p>
            <a:r>
              <a:rPr lang="en-US" dirty="0">
                <a:solidFill>
                  <a:srgbClr val="37474F"/>
                </a:solidFill>
                <a:latin typeface="Roboto Mono"/>
              </a:rPr>
              <a:t>    </a:t>
            </a:r>
            <a:r>
              <a:rPr lang="en-US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prevention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</a:t>
            </a:r>
            <a:r>
              <a:rPr lang="en-US" dirty="0">
                <a:solidFill>
                  <a:srgbClr val="D81B60"/>
                </a:solidFill>
                <a:latin typeface="Roboto Mono"/>
              </a:rPr>
              <a:t>//do something;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</a:t>
            </a:r>
            <a:r>
              <a:rPr lang="en-US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s2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</a:t>
            </a:r>
            <a:r>
              <a:rPr lang="en-US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s1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F51B5"/>
                </a:solidFill>
                <a:latin typeface="Roboto Mon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62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E94A3-9AC2-4A63-87B9-44F9044A6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Prevention: No preemption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CF9B-9C15-4648-BBCB-A36A0A97B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2212" y="1825625"/>
            <a:ext cx="5311588" cy="4895850"/>
          </a:xfrm>
        </p:spPr>
        <p:txBody>
          <a:bodyPr/>
          <a:lstStyle/>
          <a:p>
            <a:r>
              <a:rPr lang="en" dirty="0">
                <a:solidFill>
                  <a:srgbClr val="000000"/>
                </a:solidFill>
              </a:rPr>
              <a:t>Give up lock if can't get the next one and try again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F688AD-9E95-4129-B307-F95C6E19092F}"/>
              </a:ext>
            </a:extLst>
          </p:cNvPr>
          <p:cNvSpPr/>
          <p:nvPr/>
        </p:nvSpPr>
        <p:spPr>
          <a:xfrm>
            <a:off x="1237129" y="182562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F51B5"/>
                </a:solidFill>
                <a:latin typeface="Roboto Mono"/>
              </a:rPr>
              <a:t>void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T1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(){</a:t>
            </a:r>
            <a:endParaRPr lang="en-US" dirty="0"/>
          </a:p>
          <a:p>
            <a:pPr marL="457200"/>
            <a:r>
              <a:rPr lang="en-US" dirty="0">
                <a:solidFill>
                  <a:srgbClr val="3F51B5"/>
                </a:solidFill>
                <a:latin typeface="Roboto Mono"/>
              </a:rPr>
              <a:t>while(1){</a:t>
            </a:r>
            <a:endParaRPr lang="en-US" dirty="0"/>
          </a:p>
          <a:p>
            <a:pPr marL="457200"/>
            <a:r>
              <a:rPr lang="en-US" dirty="0">
                <a:solidFill>
                  <a:srgbClr val="37474F"/>
                </a:solidFill>
                <a:latin typeface="Roboto Mono"/>
              </a:rPr>
              <a:t>   </a:t>
            </a:r>
            <a:r>
              <a:rPr lang="en-US" dirty="0" err="1">
                <a:solidFill>
                  <a:srgbClr val="37474F"/>
                </a:solidFill>
                <a:latin typeface="Roboto Mono"/>
              </a:rPr>
              <a:t>sem_wait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(&amp;1);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if(</a:t>
            </a:r>
            <a:r>
              <a:rPr lang="en-US" dirty="0" err="1">
                <a:solidFill>
                  <a:srgbClr val="37474F"/>
                </a:solidFill>
                <a:latin typeface="Roboto Mono"/>
              </a:rPr>
              <a:t>sem_</a:t>
            </a:r>
            <a:r>
              <a:rPr lang="en-US" dirty="0" err="1">
                <a:solidFill>
                  <a:srgbClr val="751F1C"/>
                </a:solidFill>
                <a:latin typeface="Roboto Mono"/>
              </a:rPr>
              <a:t>try</a:t>
            </a:r>
            <a:r>
              <a:rPr lang="en-US" dirty="0" err="1">
                <a:solidFill>
                  <a:srgbClr val="37474F"/>
                </a:solidFill>
                <a:latin typeface="Roboto Mono"/>
              </a:rPr>
              <a:t>_wait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s2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 == false);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 </a:t>
            </a:r>
            <a:r>
              <a:rPr lang="en-US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s1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);</a:t>
            </a:r>
            <a:endParaRPr lang="en-US" dirty="0"/>
          </a:p>
          <a:p>
            <a:pPr marL="457200" indent="457200"/>
            <a:r>
              <a:rPr lang="en-US" dirty="0">
                <a:solidFill>
                  <a:srgbClr val="3F51B5"/>
                </a:solidFill>
                <a:latin typeface="Roboto Mono"/>
              </a:rPr>
              <a:t>else</a:t>
            </a:r>
            <a:endParaRPr lang="en-US" dirty="0"/>
          </a:p>
          <a:p>
            <a:pPr marL="457200" indent="457200"/>
            <a:r>
              <a:rPr lang="en-US" dirty="0">
                <a:solidFill>
                  <a:srgbClr val="3F51B5"/>
                </a:solidFill>
                <a:latin typeface="Roboto Mono"/>
              </a:rPr>
              <a:t>break;</a:t>
            </a:r>
            <a:endParaRPr lang="en-US" dirty="0"/>
          </a:p>
          <a:p>
            <a:pPr marL="457200"/>
            <a:r>
              <a:rPr lang="en-US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</a:t>
            </a:r>
            <a:r>
              <a:rPr lang="en-US" dirty="0">
                <a:solidFill>
                  <a:srgbClr val="D81B60"/>
                </a:solidFill>
                <a:latin typeface="Roboto Mono"/>
              </a:rPr>
              <a:t>//do something;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</a:t>
            </a:r>
            <a:r>
              <a:rPr lang="en-US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s2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</a:t>
            </a:r>
            <a:r>
              <a:rPr lang="en-US" dirty="0" err="1">
                <a:solidFill>
                  <a:srgbClr val="37474F"/>
                </a:solidFill>
                <a:latin typeface="Roboto Mono"/>
              </a:rPr>
              <a:t>sem_post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(&amp;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s1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);</a:t>
            </a:r>
            <a:endParaRPr lang="en-US" dirty="0"/>
          </a:p>
          <a:p>
            <a:r>
              <a:rPr lang="en-US" dirty="0">
                <a:solidFill>
                  <a:srgbClr val="3F51B5"/>
                </a:solidFill>
                <a:latin typeface="Roboto Mono"/>
              </a:rPr>
              <a:t>}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31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64269-3A9F-42C4-AD45-4AA49C3C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Prevention: 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76F0D-02BD-45E2-9A67-0F08B3D0F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152" y="1825625"/>
            <a:ext cx="5042647" cy="4895850"/>
          </a:xfrm>
        </p:spPr>
        <p:txBody>
          <a:bodyPr/>
          <a:lstStyle/>
          <a:p>
            <a:r>
              <a:rPr lang="en-US" dirty="0"/>
              <a:t>Don’t use lock. </a:t>
            </a:r>
          </a:p>
          <a:p>
            <a:endParaRPr lang="en-US" dirty="0"/>
          </a:p>
          <a:p>
            <a:r>
              <a:rPr lang="en-US" dirty="0"/>
              <a:t>Use powerful hardware instructions, you can build data structures in a manner that does not require explicit locking.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04A666-8D77-4F79-B14E-A88A74D9AF61}"/>
              </a:ext>
            </a:extLst>
          </p:cNvPr>
          <p:cNvSpPr/>
          <p:nvPr/>
        </p:nvSpPr>
        <p:spPr>
          <a:xfrm>
            <a:off x="838200" y="2284657"/>
            <a:ext cx="54729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void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 err="1">
                <a:solidFill>
                  <a:srgbClr val="9C27B0"/>
                </a:solidFill>
                <a:latin typeface="Roboto Mono"/>
              </a:rPr>
              <a:t>AtomicIncrement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(int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*value,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amount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C53929"/>
                </a:solidFill>
                <a:latin typeface="Roboto Mono"/>
              </a:rPr>
              <a:t>2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  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do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C53929"/>
                </a:solidFill>
                <a:latin typeface="Roboto Mono"/>
              </a:rPr>
              <a:t>3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      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old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*value;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C53929"/>
                </a:solidFill>
                <a:latin typeface="Roboto Mono"/>
              </a:rPr>
              <a:t>4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  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}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while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dirty="0" err="1">
                <a:solidFill>
                  <a:srgbClr val="9C27B0"/>
                </a:solidFill>
                <a:latin typeface="Roboto Mono"/>
              </a:rPr>
              <a:t>TestAndSet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(value,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old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+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amount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==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old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C53929"/>
                </a:solidFill>
                <a:latin typeface="Roboto Mono"/>
              </a:rPr>
              <a:t>5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}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9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US" dirty="0">
                <a:solidFill>
                  <a:srgbClr val="002B5B"/>
                </a:solidFill>
              </a:rPr>
              <a:t>Outline</a:t>
            </a:r>
            <a:endParaRPr dirty="0">
              <a:solidFill>
                <a:srgbClr val="002B5B"/>
              </a:solidFill>
            </a:endParaRPr>
          </a:p>
        </p:txBody>
      </p:sp>
      <p:sp>
        <p:nvSpPr>
          <p:cNvPr id="85" name="Google Shape;85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endParaRPr lang="en-US" dirty="0">
              <a:hlinkClick r:id="rId3"/>
            </a:endParaRPr>
          </a:p>
          <a:p>
            <a:pPr lvl="1"/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  <a:p>
            <a:endParaRPr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70BDB5-D3AF-4C65-82F3-8A1159174EA0}"/>
              </a:ext>
            </a:extLst>
          </p:cNvPr>
          <p:cNvSpPr txBox="1"/>
          <p:nvPr/>
        </p:nvSpPr>
        <p:spPr>
          <a:xfrm>
            <a:off x="968188" y="2008094"/>
            <a:ext cx="102018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751F1C"/>
              </a:buClr>
              <a:buFont typeface="Wingdings" panose="05000000000000000000" pitchFamily="2" charset="2"/>
              <a:buChar char="q"/>
            </a:pPr>
            <a:r>
              <a:rPr lang="en-US" sz="3200" dirty="0"/>
              <a:t>What is deadlock?</a:t>
            </a:r>
          </a:p>
          <a:p>
            <a:pPr marL="457200" indent="-457200">
              <a:buClr>
                <a:srgbClr val="751F1C"/>
              </a:buClr>
              <a:buFont typeface="Wingdings" panose="05000000000000000000" pitchFamily="2" charset="2"/>
              <a:buChar char="q"/>
            </a:pPr>
            <a:r>
              <a:rPr lang="en-US" sz="3200" dirty="0"/>
              <a:t>Why do deadlocks occur?</a:t>
            </a:r>
          </a:p>
          <a:p>
            <a:pPr marL="457200" indent="-457200">
              <a:buClr>
                <a:srgbClr val="751F1C"/>
              </a:buClr>
              <a:buFont typeface="Wingdings" panose="05000000000000000000" pitchFamily="2" charset="2"/>
              <a:buChar char="q"/>
            </a:pPr>
            <a:r>
              <a:rPr lang="en-US" sz="3200" dirty="0"/>
              <a:t>How to prevent it?</a:t>
            </a:r>
          </a:p>
          <a:p>
            <a:pPr marL="457200" indent="-457200">
              <a:buClr>
                <a:srgbClr val="751F1C"/>
              </a:buClr>
              <a:buFont typeface="Wingdings" panose="05000000000000000000" pitchFamily="2" charset="2"/>
              <a:buChar char="q"/>
            </a:pPr>
            <a:endParaRPr lang="en-US" sz="3200" dirty="0"/>
          </a:p>
          <a:p>
            <a:pPr marL="457200" indent="-457200">
              <a:buClr>
                <a:srgbClr val="751F1C"/>
              </a:buClr>
              <a:buFont typeface="Wingdings" panose="05000000000000000000" pitchFamily="2" charset="2"/>
              <a:buChar char="q"/>
            </a:pPr>
            <a:endParaRPr lang="en-US" sz="3200" dirty="0"/>
          </a:p>
          <a:p>
            <a:pPr marL="457200" indent="-457200">
              <a:buClr>
                <a:srgbClr val="751F1C"/>
              </a:buClr>
              <a:buFont typeface="Wingdings" panose="05000000000000000000" pitchFamily="2" charset="2"/>
              <a:buChar char="q"/>
            </a:pPr>
            <a:endParaRPr lang="en-US" sz="3200" dirty="0"/>
          </a:p>
          <a:p>
            <a:pPr marL="457200" indent="-457200">
              <a:buClr>
                <a:srgbClr val="751F1C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hlinkClick r:id="rId4"/>
              </a:rPr>
              <a:t>http://pages.cs.wisc.edu/~remzi/OSTEP/threads-bugs</a:t>
            </a:r>
            <a:r>
              <a:rPr lang="en-US" sz="3200">
                <a:hlinkClick r:id="rId4"/>
              </a:rPr>
              <a:t>.pdf</a:t>
            </a:r>
            <a:endParaRPr lang="en-US" sz="3200"/>
          </a:p>
          <a:p>
            <a:pPr marL="457200" indent="-457200">
              <a:buClr>
                <a:srgbClr val="751F1C"/>
              </a:buClr>
              <a:buFont typeface="Wingdings" panose="05000000000000000000" pitchFamily="2" charset="2"/>
              <a:buChar char="q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267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0D832-4342-45D6-A776-8077BD13F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2665A-6A28-4C1A-B64B-9497ACA49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100000"/>
            </a:pPr>
            <a:r>
              <a:rPr lang="en-US" sz="3200" dirty="0"/>
              <a:t>A set of blocked processes </a:t>
            </a:r>
            <a:r>
              <a:rPr lang="en-US" sz="3200" dirty="0">
                <a:solidFill>
                  <a:srgbClr val="179779"/>
                </a:solidFill>
              </a:rPr>
              <a:t>each holding a resource</a:t>
            </a:r>
            <a:r>
              <a:rPr lang="en-US" sz="3200" dirty="0">
                <a:solidFill>
                  <a:srgbClr val="EAEAEA"/>
                </a:solidFill>
              </a:rPr>
              <a:t> </a:t>
            </a:r>
            <a:r>
              <a:rPr lang="en-US" sz="3200" dirty="0"/>
              <a:t>and</a:t>
            </a:r>
            <a:r>
              <a:rPr lang="en-US" sz="3200" dirty="0">
                <a:solidFill>
                  <a:srgbClr val="EAEAEA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waiting to acquire a resource </a:t>
            </a:r>
            <a:r>
              <a:rPr lang="en-US" sz="3200" dirty="0"/>
              <a:t>held by another process in the set</a:t>
            </a:r>
            <a:endParaRPr lang="en-US" dirty="0"/>
          </a:p>
          <a:p>
            <a:pPr>
              <a:lnSpc>
                <a:spcPct val="100000"/>
              </a:lnSpc>
              <a:buSzPct val="100000"/>
            </a:pPr>
            <a:r>
              <a:rPr lang="en-US" sz="3200" dirty="0"/>
              <a:t>Example </a:t>
            </a:r>
            <a:endParaRPr lang="en-US" dirty="0"/>
          </a:p>
          <a:p>
            <a:pPr lvl="1">
              <a:lnSpc>
                <a:spcPct val="100000"/>
              </a:lnSpc>
              <a:buSzPct val="100000"/>
              <a:buFont typeface="Wingdings" panose="05000000000000000000" pitchFamily="2" charset="2"/>
              <a:buChar char="q"/>
            </a:pPr>
            <a:r>
              <a:rPr lang="en-US" sz="2800" dirty="0"/>
              <a:t>System has 2 disk drives</a:t>
            </a:r>
            <a:endParaRPr lang="en-US" dirty="0"/>
          </a:p>
          <a:p>
            <a:pPr lvl="1">
              <a:lnSpc>
                <a:spcPct val="100000"/>
              </a:lnSpc>
              <a:buSzPct val="100000"/>
              <a:buFont typeface="Wingdings" panose="05000000000000000000" pitchFamily="2" charset="2"/>
              <a:buChar char="q"/>
            </a:pPr>
            <a:r>
              <a:rPr lang="en-US" sz="2800" dirty="0"/>
              <a:t>P1 and P2 </a:t>
            </a:r>
            <a:r>
              <a:rPr lang="en-US" sz="2800" dirty="0">
                <a:solidFill>
                  <a:srgbClr val="179779"/>
                </a:solidFill>
              </a:rPr>
              <a:t>each holds one </a:t>
            </a:r>
            <a:r>
              <a:rPr lang="en-US" sz="2800" dirty="0"/>
              <a:t>disk drive </a:t>
            </a:r>
            <a:r>
              <a:rPr lang="en-US" sz="2800" dirty="0">
                <a:solidFill>
                  <a:srgbClr val="FF0000"/>
                </a:solidFill>
              </a:rPr>
              <a:t>and each needs another one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0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7036-67D6-435F-83B0-CBBBE89B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condition for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6FCD7-905C-4569-99A0-8FC25671B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nstantia"/>
              </a:rPr>
              <a:t>Deadlock can arise if 4 conditions hold simultaneously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179779"/>
                </a:solidFill>
                <a:latin typeface="Constantia"/>
              </a:rPr>
              <a:t>Mutual exclusion</a:t>
            </a:r>
            <a:endParaRPr lang="en-US" dirty="0"/>
          </a:p>
          <a:p>
            <a:pPr lvl="1">
              <a:lnSpc>
                <a:spcPct val="100000"/>
              </a:lnSpc>
              <a:buSzPct val="25000"/>
            </a:pPr>
            <a:r>
              <a:rPr lang="en-US" sz="2600" dirty="0">
                <a:latin typeface="Constantia"/>
              </a:rPr>
              <a:t>Only one process may use a resource at a time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179779"/>
                </a:solidFill>
                <a:latin typeface="Constantia"/>
              </a:rPr>
              <a:t>Hold-and-wait</a:t>
            </a:r>
            <a:endParaRPr lang="en-US" dirty="0"/>
          </a:p>
          <a:p>
            <a:pPr lvl="1">
              <a:lnSpc>
                <a:spcPct val="100000"/>
              </a:lnSpc>
              <a:buSzPct val="25000"/>
            </a:pPr>
            <a:r>
              <a:rPr lang="en-US" sz="2600" dirty="0">
                <a:latin typeface="Constantia"/>
              </a:rPr>
              <a:t>A process holding at least one resource is waiting to acquire additional resources held by other processes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179779"/>
                </a:solidFill>
                <a:latin typeface="Constantia"/>
              </a:rPr>
              <a:t>No preemption</a:t>
            </a:r>
            <a:endParaRPr lang="en-US" dirty="0"/>
          </a:p>
          <a:p>
            <a:pPr lvl="1">
              <a:lnSpc>
                <a:spcPct val="100000"/>
              </a:lnSpc>
              <a:buSzPct val="25000"/>
            </a:pPr>
            <a:r>
              <a:rPr lang="en-US" sz="2600" dirty="0">
                <a:latin typeface="Constantia"/>
              </a:rPr>
              <a:t>a resource can be released only voluntarily by the process holding it, after that process has completed its task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7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B3BA-D152-4401-A921-0AD91EC7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conditions for deadlock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81066-B580-400F-864D-7707C8120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179779"/>
                </a:solidFill>
                <a:latin typeface="Constantia"/>
              </a:rPr>
              <a:t>Circular wait</a:t>
            </a:r>
            <a:endParaRPr lang="en-US"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dirty="0"/>
              <a:t>there exists a set </a:t>
            </a:r>
            <a:r>
              <a:rPr lang="en-US" dirty="0">
                <a:solidFill>
                  <a:srgbClr val="FF0000"/>
                </a:solidFill>
              </a:rPr>
              <a:t>{P1, P2, …, </a:t>
            </a:r>
            <a:r>
              <a:rPr lang="en-US" dirty="0" err="1">
                <a:solidFill>
                  <a:srgbClr val="FF0000"/>
                </a:solidFill>
              </a:rPr>
              <a:t>Pn</a:t>
            </a:r>
            <a:r>
              <a:rPr lang="en-US" dirty="0"/>
              <a:t>} of waiting processes such that</a:t>
            </a:r>
            <a:r>
              <a:rPr lang="en-US" dirty="0">
                <a:solidFill>
                  <a:srgbClr val="EAEAEA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P1</a:t>
            </a:r>
            <a:r>
              <a:rPr lang="en-US" dirty="0">
                <a:solidFill>
                  <a:srgbClr val="EAEAEA"/>
                </a:solidFill>
              </a:rPr>
              <a:t> </a:t>
            </a:r>
            <a:r>
              <a:rPr lang="en-US" dirty="0"/>
              <a:t>is waiting for a resource that is held by</a:t>
            </a:r>
            <a:r>
              <a:rPr lang="en-US" dirty="0">
                <a:solidFill>
                  <a:srgbClr val="EAEAEA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P2</a:t>
            </a:r>
            <a:r>
              <a:rPr lang="en-US" dirty="0">
                <a:solidFill>
                  <a:srgbClr val="EAEAEA"/>
                </a:solidFill>
              </a:rPr>
              <a:t>, </a:t>
            </a:r>
            <a:endParaRPr lang="en-US"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dirty="0">
                <a:solidFill>
                  <a:srgbClr val="FF0000"/>
                </a:solidFill>
              </a:rPr>
              <a:t>P2</a:t>
            </a:r>
            <a:r>
              <a:rPr lang="en-US" dirty="0">
                <a:solidFill>
                  <a:srgbClr val="EAEAEA"/>
                </a:solidFill>
              </a:rPr>
              <a:t> </a:t>
            </a:r>
            <a:r>
              <a:rPr lang="en-US" dirty="0"/>
              <a:t>is waiting for a resource that is held by</a:t>
            </a:r>
            <a:r>
              <a:rPr lang="en-US" dirty="0">
                <a:solidFill>
                  <a:srgbClr val="EAEAEA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P3</a:t>
            </a:r>
            <a:r>
              <a:rPr lang="en-US" dirty="0">
                <a:solidFill>
                  <a:srgbClr val="EAEAEA"/>
                </a:solidFill>
              </a:rPr>
              <a:t>, </a:t>
            </a:r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dirty="0"/>
              <a:t>……...</a:t>
            </a:r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dirty="0" err="1">
                <a:solidFill>
                  <a:srgbClr val="FF0000"/>
                </a:solidFill>
              </a:rPr>
              <a:t>Pn</a:t>
            </a:r>
            <a:r>
              <a:rPr lang="en-US" dirty="0">
                <a:solidFill>
                  <a:srgbClr val="EAEAEA"/>
                </a:solidFill>
              </a:rPr>
              <a:t> </a:t>
            </a:r>
            <a:r>
              <a:rPr lang="en-US" dirty="0"/>
              <a:t>is waiting for a resource that is held by</a:t>
            </a:r>
            <a:r>
              <a:rPr lang="en-US" dirty="0">
                <a:solidFill>
                  <a:srgbClr val="EAEAEA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P1</a:t>
            </a:r>
            <a:r>
              <a:rPr lang="en-US" dirty="0">
                <a:solidFill>
                  <a:srgbClr val="EAEAEA"/>
                </a:solidFill>
              </a:rPr>
              <a:t>, 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circular wait">
            <a:extLst>
              <a:ext uri="{FF2B5EF4-FFF2-40B4-BE49-F238E27FC236}">
                <a16:creationId xmlns:a16="http://schemas.microsoft.com/office/drawing/2014/main" id="{AF73939A-B939-44B1-8936-F6DCDC5E0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295" y="3132452"/>
            <a:ext cx="2787744" cy="283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93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D5FF-333F-428F-99DE-EE3C8B7B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Deadlock with RAG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D2CC8-4A95-406F-8DFB-7657CCD12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Resource-Allocation Graph(RAG)</a:t>
            </a:r>
          </a:p>
          <a:p>
            <a:endParaRPr lang="en-US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latin typeface="Constantia"/>
              </a:rPr>
              <a:t>A set of Vertices </a:t>
            </a:r>
            <a:r>
              <a:rPr lang="en-US" sz="3200" i="1" dirty="0">
                <a:latin typeface="Constantia"/>
              </a:rPr>
              <a:t>V</a:t>
            </a:r>
            <a:r>
              <a:rPr lang="en-US" sz="3200" dirty="0">
                <a:latin typeface="Constantia"/>
              </a:rPr>
              <a:t> and a set of Edges </a:t>
            </a:r>
            <a:r>
              <a:rPr lang="en-US" sz="3200" i="1" dirty="0">
                <a:latin typeface="Constantia"/>
              </a:rPr>
              <a:t>E</a:t>
            </a:r>
            <a:endParaRPr lang="en-US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i="1" dirty="0">
                <a:latin typeface="Constantia"/>
              </a:rPr>
              <a:t>V</a:t>
            </a:r>
            <a:r>
              <a:rPr lang="en-US" sz="3200" dirty="0">
                <a:latin typeface="Constantia"/>
              </a:rPr>
              <a:t> is partitioned into two types:</a:t>
            </a:r>
            <a:endParaRPr lang="en-US"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 i="1" dirty="0">
                <a:latin typeface="Constantia"/>
              </a:rPr>
              <a:t>P</a:t>
            </a:r>
            <a:r>
              <a:rPr lang="en-US" dirty="0">
                <a:latin typeface="Constantia"/>
              </a:rPr>
              <a:t> = {</a:t>
            </a:r>
            <a:r>
              <a:rPr lang="en-US" i="1" dirty="0">
                <a:latin typeface="Constantia"/>
              </a:rPr>
              <a:t>P</a:t>
            </a:r>
            <a:r>
              <a:rPr lang="en-US" dirty="0">
                <a:latin typeface="Constantia"/>
              </a:rPr>
              <a:t>1, </a:t>
            </a:r>
            <a:r>
              <a:rPr lang="en-US" i="1" dirty="0">
                <a:latin typeface="Constantia"/>
              </a:rPr>
              <a:t>P</a:t>
            </a:r>
            <a:r>
              <a:rPr lang="en-US" dirty="0">
                <a:latin typeface="Constantia"/>
              </a:rPr>
              <a:t>2, …, </a:t>
            </a:r>
            <a:r>
              <a:rPr lang="en-US" i="1" dirty="0" err="1">
                <a:latin typeface="Constantia"/>
              </a:rPr>
              <a:t>Pn</a:t>
            </a:r>
            <a:r>
              <a:rPr lang="en-US" dirty="0">
                <a:latin typeface="Constantia"/>
              </a:rPr>
              <a:t>}, the set consisting of all the processes in the system.</a:t>
            </a:r>
            <a:endParaRPr lang="en-US"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i="1" dirty="0">
                <a:latin typeface="Constantia"/>
              </a:rPr>
              <a:t>R</a:t>
            </a:r>
            <a:r>
              <a:rPr lang="en-US" sz="2800" dirty="0">
                <a:latin typeface="Constantia"/>
              </a:rPr>
              <a:t> = {</a:t>
            </a:r>
            <a:r>
              <a:rPr lang="en-US" sz="2800" i="1" dirty="0">
                <a:latin typeface="Constantia"/>
              </a:rPr>
              <a:t>R</a:t>
            </a:r>
            <a:r>
              <a:rPr lang="en-US" sz="2800" dirty="0">
                <a:latin typeface="Constantia"/>
              </a:rPr>
              <a:t>1, </a:t>
            </a:r>
            <a:r>
              <a:rPr lang="en-US" sz="2800" i="1" dirty="0">
                <a:latin typeface="Constantia"/>
              </a:rPr>
              <a:t>R</a:t>
            </a:r>
            <a:r>
              <a:rPr lang="en-US" sz="2800" dirty="0">
                <a:latin typeface="Constantia"/>
              </a:rPr>
              <a:t>2, …, </a:t>
            </a:r>
            <a:r>
              <a:rPr lang="en-US" sz="2800" i="1" dirty="0">
                <a:latin typeface="Constantia"/>
              </a:rPr>
              <a:t>Rm</a:t>
            </a:r>
            <a:r>
              <a:rPr lang="en-US" sz="2800" dirty="0">
                <a:latin typeface="Constantia"/>
              </a:rPr>
              <a:t>}, the set consisting of all resource types in the system.</a:t>
            </a:r>
            <a:endParaRPr lang="en-US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i="1" dirty="0">
                <a:latin typeface="Constantia"/>
              </a:rPr>
              <a:t>request edge</a:t>
            </a:r>
            <a:r>
              <a:rPr lang="en-US" sz="3200" dirty="0">
                <a:latin typeface="Constantia"/>
              </a:rPr>
              <a:t> – directed edge </a:t>
            </a:r>
            <a:r>
              <a:rPr lang="en-US" sz="3200" dirty="0">
                <a:solidFill>
                  <a:srgbClr val="FF0000"/>
                </a:solidFill>
                <a:latin typeface="Constantia"/>
              </a:rPr>
              <a:t>Pi </a:t>
            </a:r>
            <a:r>
              <a:rPr lang="en-US" sz="3200" dirty="0">
                <a:solidFill>
                  <a:srgbClr val="FF0000"/>
                </a:solidFill>
                <a:latin typeface="Symbol"/>
              </a:rPr>
              <a:t></a:t>
            </a:r>
            <a:r>
              <a:rPr lang="en-US" sz="3200" dirty="0">
                <a:solidFill>
                  <a:srgbClr val="FF0000"/>
                </a:solidFill>
                <a:latin typeface="Constantia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Constantia"/>
              </a:rPr>
              <a:t>Rj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i="1" dirty="0">
                <a:latin typeface="Constantia"/>
              </a:rPr>
              <a:t>assignment edge</a:t>
            </a:r>
            <a:r>
              <a:rPr lang="en-US" sz="3200" dirty="0">
                <a:latin typeface="Constantia"/>
              </a:rPr>
              <a:t> – directed edge </a:t>
            </a:r>
            <a:r>
              <a:rPr lang="en-US" sz="3200" dirty="0" err="1">
                <a:solidFill>
                  <a:srgbClr val="FF0000"/>
                </a:solidFill>
                <a:latin typeface="Constantia"/>
              </a:rPr>
              <a:t>Rj</a:t>
            </a:r>
            <a:r>
              <a:rPr lang="en-US" sz="3200" dirty="0">
                <a:solidFill>
                  <a:srgbClr val="FF0000"/>
                </a:solidFill>
                <a:latin typeface="Symbol"/>
              </a:rPr>
              <a:t></a:t>
            </a:r>
            <a:r>
              <a:rPr lang="en-US" sz="3200" dirty="0">
                <a:solidFill>
                  <a:srgbClr val="FF0000"/>
                </a:solidFill>
                <a:latin typeface="Constantia"/>
              </a:rPr>
              <a:t> Pi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89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4395E-5930-42E6-B091-3839FB69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Allocation Graph (RAG)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F3F0B-AF17-4051-BAFE-B76FBE4E2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94" y="1825625"/>
            <a:ext cx="10564906" cy="4895850"/>
          </a:xfrm>
        </p:spPr>
        <p:txBody>
          <a:bodyPr/>
          <a:lstStyle/>
          <a:p>
            <a:r>
              <a:rPr lang="en-US" dirty="0"/>
              <a:t>A line from a resource (dot) to a process indicates an assignment.</a:t>
            </a:r>
          </a:p>
          <a:p>
            <a:r>
              <a:rPr lang="en-US" dirty="0"/>
              <a:t>A line from a process to a resource (rectangle) indicates a request.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D7B23-528D-49E1-955F-45A1C20AD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13" y="2951869"/>
            <a:ext cx="3395435" cy="39061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DF3759-122C-4C47-809E-A31A36C48382}"/>
              </a:ext>
            </a:extLst>
          </p:cNvPr>
          <p:cNvSpPr/>
          <p:nvPr/>
        </p:nvSpPr>
        <p:spPr>
          <a:xfrm>
            <a:off x="4810288" y="4355069"/>
            <a:ext cx="68617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Each resource type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Ri</a:t>
            </a:r>
            <a:r>
              <a:rPr lang="en-US" sz="2800" dirty="0"/>
              <a:t> has </a:t>
            </a:r>
            <a:r>
              <a:rPr lang="en-US" sz="2800" dirty="0">
                <a:solidFill>
                  <a:schemeClr val="accent1"/>
                </a:solidFill>
              </a:rPr>
              <a:t>Wi</a:t>
            </a:r>
            <a:r>
              <a:rPr lang="en-US" sz="2800" dirty="0"/>
              <a:t> instances (dots).</a:t>
            </a:r>
          </a:p>
        </p:txBody>
      </p:sp>
    </p:spTree>
    <p:extLst>
      <p:ext uri="{BB962C8B-B14F-4D97-AF65-F5344CB8AC3E}">
        <p14:creationId xmlns:p14="http://schemas.microsoft.com/office/powerpoint/2010/main" val="55401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7CC67-801E-4F0E-8F0D-A5E10858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369B-2677-4179-9BE9-82EBC0362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If a graph contains no cycles</a:t>
            </a:r>
          </a:p>
          <a:p>
            <a:pPr lvl="1"/>
            <a:r>
              <a:rPr lang="en-US" sz="2800" dirty="0"/>
              <a:t>No deadlock</a:t>
            </a:r>
          </a:p>
          <a:p>
            <a:r>
              <a:rPr lang="en-US" sz="3200" dirty="0"/>
              <a:t>If a graph contains a cycle</a:t>
            </a:r>
          </a:p>
          <a:p>
            <a:pPr lvl="1"/>
            <a:r>
              <a:rPr lang="en-US" sz="2800" dirty="0">
                <a:solidFill>
                  <a:srgbClr val="179779"/>
                </a:solidFill>
                <a:latin typeface="Constantia"/>
              </a:rPr>
              <a:t>if only </a:t>
            </a:r>
            <a:r>
              <a:rPr lang="en-US" sz="2800" dirty="0">
                <a:solidFill>
                  <a:srgbClr val="751F1C"/>
                </a:solidFill>
                <a:latin typeface="Constantia"/>
              </a:rPr>
              <a:t>one</a:t>
            </a:r>
            <a:r>
              <a:rPr lang="en-US" sz="2800" dirty="0">
                <a:solidFill>
                  <a:srgbClr val="179779"/>
                </a:solidFill>
                <a:latin typeface="Constantia"/>
              </a:rPr>
              <a:t> instance of each resource type, then deadlock.</a:t>
            </a:r>
            <a:endParaRPr lang="en-US" sz="2800" dirty="0"/>
          </a:p>
          <a:p>
            <a:pPr lvl="1"/>
            <a:r>
              <a:rPr lang="en-US" sz="2800" dirty="0">
                <a:solidFill>
                  <a:srgbClr val="179779"/>
                </a:solidFill>
                <a:latin typeface="Constantia"/>
              </a:rPr>
              <a:t>if several instances per resource type, </a:t>
            </a:r>
            <a:r>
              <a:rPr lang="en-US" sz="2800" i="1" dirty="0">
                <a:solidFill>
                  <a:srgbClr val="C00000"/>
                </a:solidFill>
                <a:latin typeface="Constantia"/>
              </a:rPr>
              <a:t>possibility</a:t>
            </a:r>
            <a:r>
              <a:rPr lang="en-US" sz="2800" dirty="0">
                <a:solidFill>
                  <a:srgbClr val="EAEAEA"/>
                </a:solidFill>
                <a:latin typeface="Constantia"/>
              </a:rPr>
              <a:t> </a:t>
            </a:r>
            <a:r>
              <a:rPr lang="en-US" sz="2800" dirty="0">
                <a:solidFill>
                  <a:srgbClr val="179779"/>
                </a:solidFill>
                <a:latin typeface="Constantia"/>
              </a:rPr>
              <a:t>of deadlock.</a:t>
            </a:r>
            <a:endParaRPr lang="en-US" sz="2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7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US" dirty="0">
                <a:solidFill>
                  <a:srgbClr val="002B5B"/>
                </a:solidFill>
              </a:rPr>
              <a:t>Example</a:t>
            </a:r>
            <a:r>
              <a:rPr lang="en" dirty="0">
                <a:solidFill>
                  <a:srgbClr val="002B5B"/>
                </a:solidFill>
              </a:rPr>
              <a:t>: </a:t>
            </a:r>
            <a:r>
              <a:rPr lang="en" dirty="0">
                <a:solidFill>
                  <a:srgbClr val="DCB439"/>
                </a:solidFill>
              </a:rPr>
              <a:t>Dining Philosophers</a:t>
            </a:r>
            <a:endParaRPr dirty="0">
              <a:solidFill>
                <a:srgbClr val="DCB439"/>
              </a:solidFill>
            </a:endParaRPr>
          </a:p>
        </p:txBody>
      </p:sp>
      <p:sp>
        <p:nvSpPr>
          <p:cNvPr id="115" name="Google Shape;115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/>
              <a:t>There are five philosophers eating dinner:</a:t>
            </a:r>
            <a:endParaRPr/>
          </a:p>
          <a:p>
            <a:pPr marL="0" indent="0">
              <a:lnSpc>
                <a:spcPct val="100000"/>
              </a:lnSpc>
              <a:buNone/>
            </a:pPr>
            <a:endParaRPr sz="2400"/>
          </a:p>
          <a:p>
            <a:pPr indent="-381000">
              <a:lnSpc>
                <a:spcPct val="100000"/>
              </a:lnSpc>
              <a:buSzPts val="2400"/>
            </a:pPr>
            <a:r>
              <a:rPr lang="en" sz="2400"/>
              <a:t>There are only five forks</a:t>
            </a:r>
            <a:br>
              <a:rPr lang="en" sz="2400"/>
            </a:br>
            <a:endParaRPr sz="2400"/>
          </a:p>
          <a:p>
            <a:pPr indent="-381000"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n" sz="2400"/>
              <a:t>To eat, each person needs a left and right fork</a:t>
            </a:r>
            <a:br>
              <a:rPr lang="en" sz="2400"/>
            </a:br>
            <a:endParaRPr sz="2400"/>
          </a:p>
          <a:p>
            <a:pPr indent="-381000"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n" sz="2400"/>
              <a:t>Need to ensure no deadlock, no one starves, and concurrency is high</a:t>
            </a:r>
            <a:endParaRPr sz="2400"/>
          </a:p>
        </p:txBody>
      </p:sp>
      <p:pic>
        <p:nvPicPr>
          <p:cNvPr id="117" name="Google Shape;117;p26" descr="dining-philosophers-problem-small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7000" y="1600199"/>
            <a:ext cx="2393850" cy="2401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0392370"/>
      </p:ext>
    </p:extLst>
  </p:cSld>
  <p:clrMapOvr>
    <a:masterClrMapping/>
  </p:clrMapOvr>
</p:sld>
</file>

<file path=ppt/theme/theme1.xml><?xml version="1.0" encoding="utf-8"?>
<a:theme xmlns:a="http://schemas.openxmlformats.org/drawingml/2006/main" name="rose_them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7972E471-24C6-5242-B939-B1FFEEF02895}" vid="{D522D31D-C344-5945-8521-07413D7E63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rose_themed</Template>
  <TotalTime>19051</TotalTime>
  <Words>588</Words>
  <Application>Microsoft Office PowerPoint</Application>
  <PresentationFormat>Widescreen</PresentationFormat>
  <Paragraphs>114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Roboto Mono</vt:lpstr>
      <vt:lpstr>StarSymbol</vt:lpstr>
      <vt:lpstr>Arial</vt:lpstr>
      <vt:lpstr>Calibri</vt:lpstr>
      <vt:lpstr>Calibri Light</vt:lpstr>
      <vt:lpstr>Consolas</vt:lpstr>
      <vt:lpstr>Constantia</vt:lpstr>
      <vt:lpstr>Symbol</vt:lpstr>
      <vt:lpstr>Wingdings</vt:lpstr>
      <vt:lpstr>rose_themed</vt:lpstr>
      <vt:lpstr>CSSE 332 Deadlock and Starvation</vt:lpstr>
      <vt:lpstr>Outline</vt:lpstr>
      <vt:lpstr>Deadlock Problem</vt:lpstr>
      <vt:lpstr>Necessary condition for deadlock</vt:lpstr>
      <vt:lpstr>Necessary conditions for deadlock (cont.)</vt:lpstr>
      <vt:lpstr>Detecting Deadlock with RAG</vt:lpstr>
      <vt:lpstr>Resource Allocation Graph (RAG) (cont.)</vt:lpstr>
      <vt:lpstr>Basic facts</vt:lpstr>
      <vt:lpstr>Example: Dining Philosophers</vt:lpstr>
      <vt:lpstr>Bug: Dining Philosophers</vt:lpstr>
      <vt:lpstr>How to prevent deadlock</vt:lpstr>
      <vt:lpstr>Prevention: Circular Wait</vt:lpstr>
      <vt:lpstr>Prevention: Hold-and-wait</vt:lpstr>
      <vt:lpstr>Prevention: No preemption</vt:lpstr>
      <vt:lpstr>Prevention: Mutual exclusion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132 Introduction to Computer Systems</dc:title>
  <dc:creator>Song, Lixing</dc:creator>
  <cp:lastModifiedBy>Song, Lixing</cp:lastModifiedBy>
  <cp:revision>76</cp:revision>
  <cp:lastPrinted>2018-08-28T17:03:11Z</cp:lastPrinted>
  <dcterms:created xsi:type="dcterms:W3CDTF">2018-07-09T21:38:51Z</dcterms:created>
  <dcterms:modified xsi:type="dcterms:W3CDTF">2019-01-17T23:15:02Z</dcterms:modified>
</cp:coreProperties>
</file>