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80" r:id="rId3"/>
    <p:sldId id="283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51B50-AF2E-4949-A846-FE228C77EC73}">
          <p14:sldIdLst>
            <p14:sldId id="256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D80A1-E137-4D68-AA90-42D55CF988D9}" v="1937" dt="2019-01-17T20:51:51.276"/>
    <p1510:client id="{9A73A866-8308-5905-DB48-5AF851434F32}" v="203" dt="2019-01-17T16:54:28.742"/>
    <p1510:client id="{1C7B6871-98C0-48E7-93E6-7E92E747DCEA}" v="639" dt="2019-01-18T03:31:00.8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704"/>
  </p:normalViewPr>
  <p:slideViewPr>
    <p:cSldViewPr snapToGrid="0" snapToObjects="1">
      <p:cViewPr varScale="1">
        <p:scale>
          <a:sx n="71" d="100"/>
          <a:sy n="71" d="100"/>
        </p:scale>
        <p:origin x="5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  <pc:sldChg chg="delSp">
        <pc:chgData name="Hewner, Michael P" userId="S::hewner@rose-hulman.edu::7f3f83dd-6dfb-4127-a87f-c1714bd4fac9" providerId="AD" clId="Web-{9A73A866-8308-5905-DB48-5AF851434F32}" dt="2019-01-17T17:14:37.108" v="322" actId="20577"/>
        <pc:sldMkLst>
          <pc:docMk/>
          <pc:sldMk cId="1171225505" sldId="284"/>
        </pc:sldMkLst>
        <pc:spChg chg="del">
          <ac:chgData name="Hewner, Michael P" userId="S::hewner@rose-hulman.edu::7f3f83dd-6dfb-4127-a87f-c1714bd4fac9" providerId="AD" clId="Web-{9A73A866-8308-5905-DB48-5AF851434F32}" dt="2019-01-17T17:14:37.108" v="322" actId="20577"/>
          <ac:spMkLst>
            <pc:docMk/>
            <pc:sldMk cId="1171225505" sldId="284"/>
            <ac:spMk id="4" creationId="{C5066734-A0D1-474D-9F1F-F73260CF2E31}"/>
          </ac:spMkLst>
        </pc:spChg>
      </pc:sldChg>
      <pc:sldChg chg="addSp modSp new">
        <pc:chgData name="Hewner, Michael P" userId="S::hewner@rose-hulman.edu::7f3f83dd-6dfb-4127-a87f-c1714bd4fac9" providerId="AD" clId="Web-{9A73A866-8308-5905-DB48-5AF851434F32}" dt="2019-01-17T16:54:28.742" v="320" actId="20577"/>
        <pc:sldMkLst>
          <pc:docMk/>
          <pc:sldMk cId="2777723278" sldId="289"/>
        </pc:sldMkLst>
        <pc:spChg chg="mod">
          <ac:chgData name="Hewner, Michael P" userId="S::hewner@rose-hulman.edu::7f3f83dd-6dfb-4127-a87f-c1714bd4fac9" providerId="AD" clId="Web-{9A73A866-8308-5905-DB48-5AF851434F32}" dt="2019-01-17T16:52:01.147" v="11" actId="20577"/>
          <ac:spMkLst>
            <pc:docMk/>
            <pc:sldMk cId="2777723278" sldId="289"/>
            <ac:spMk id="2" creationId="{22131676-1D0F-4D13-A668-1BE6C0A73F6D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6:54:28.742" v="320" actId="20577"/>
          <ac:spMkLst>
            <pc:docMk/>
            <pc:sldMk cId="2777723278" sldId="289"/>
            <ac:spMk id="3" creationId="{42C5032B-8AFD-4D05-8386-6277BA2CB5E8}"/>
          </ac:spMkLst>
        </pc:spChg>
        <pc:graphicFrameChg chg="add mod modGraphic">
          <ac:chgData name="Hewner, Michael P" userId="S::hewner@rose-hulman.edu::7f3f83dd-6dfb-4127-a87f-c1714bd4fac9" providerId="AD" clId="Web-{9A73A866-8308-5905-DB48-5AF851434F32}" dt="2019-01-17T16:53:33.445" v="151" actId="1076"/>
          <ac:graphicFrameMkLst>
            <pc:docMk/>
            <pc:sldMk cId="2777723278" sldId="289"/>
            <ac:graphicFrameMk id="4" creationId="{1B767BFD-1A9D-455A-8CDE-25E22550CE42}"/>
          </ac:graphicFrameMkLst>
        </pc:graphicFrameChg>
      </pc:sldChg>
      <pc:sldChg chg="modSp new">
        <pc:chgData name="Hewner, Michael P" userId="S::hewner@rose-hulman.edu::7f3f83dd-6dfb-4127-a87f-c1714bd4fac9" providerId="AD" clId="Web-{9A73A866-8308-5905-DB48-5AF851434F32}" dt="2019-01-17T17:17:07.312" v="362" actId="20577"/>
        <pc:sldMkLst>
          <pc:docMk/>
          <pc:sldMk cId="3577776162" sldId="290"/>
        </pc:sldMkLst>
        <pc:spChg chg="mod">
          <ac:chgData name="Hewner, Michael P" userId="S::hewner@rose-hulman.edu::7f3f83dd-6dfb-4127-a87f-c1714bd4fac9" providerId="AD" clId="Web-{9A73A866-8308-5905-DB48-5AF851434F32}" dt="2019-01-17T17:17:07.312" v="362" actId="20577"/>
          <ac:spMkLst>
            <pc:docMk/>
            <pc:sldMk cId="3577776162" sldId="290"/>
            <ac:spMk id="2" creationId="{4799E135-81D3-480E-8B42-1261048B35C7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7:16:57.093" v="358" actId="20577"/>
          <ac:spMkLst>
            <pc:docMk/>
            <pc:sldMk cId="3577776162" sldId="290"/>
            <ac:spMk id="3" creationId="{B68AAB21-FA16-42B7-9146-335EC06AD89B}"/>
          </ac:spMkLst>
        </pc:spChg>
      </pc:sldChg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20:51:51.276" v="1930" actId="1076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B80D80A1-E137-4D68-AA90-42D55CF988D9}" dt="2019-01-17T18:32:13.367" v="1733" actId="1076"/>
        <pc:sldMkLst>
          <pc:docMk/>
          <pc:sldMk cId="3602679756" sldId="280"/>
        </pc:sldMkLst>
        <pc:spChg chg="mod">
          <ac:chgData name="Song, Lixing" userId="d86a4794-d57c-4f6d-acee-3349d9d3edfc" providerId="ADAL" clId="{B80D80A1-E137-4D68-AA90-42D55CF988D9}" dt="2019-01-17T18:32:13.367" v="1733" actId="1076"/>
          <ac:spMkLst>
            <pc:docMk/>
            <pc:sldMk cId="3602679756" sldId="280"/>
            <ac:spMk id="85" creationId="{00000000-0000-0000-0000-000000000000}"/>
          </ac:spMkLst>
        </pc:spChg>
      </pc:sldChg>
      <pc:sldChg chg="addSp delSp modSp add del">
        <pc:chgData name="Song, Lixing" userId="d86a4794-d57c-4f6d-acee-3349d9d3edfc" providerId="ADAL" clId="{B80D80A1-E137-4D68-AA90-42D55CF988D9}" dt="2019-01-17T18:01:07.323" v="1725" actId="2696"/>
        <pc:sldMkLst>
          <pc:docMk/>
          <pc:sldMk cId="1171225505" sldId="284"/>
        </pc:sldMkLst>
        <pc:spChg chg="mod">
          <ac:chgData name="Song, Lixing" userId="d86a4794-d57c-4f6d-acee-3349d9d3edfc" providerId="ADAL" clId="{B80D80A1-E137-4D68-AA90-42D55CF988D9}" dt="2019-01-12T01:14:11.409" v="742" actId="20577"/>
          <ac:spMkLst>
            <pc:docMk/>
            <pc:sldMk cId="1171225505" sldId="284"/>
            <ac:spMk id="2" creationId="{409A120C-BFCE-45BC-83EA-F5B6EAB7ED46}"/>
          </ac:spMkLst>
        </pc:spChg>
        <pc:spChg chg="add mod">
          <ac:chgData name="Song, Lixing" userId="d86a4794-d57c-4f6d-acee-3349d9d3edfc" providerId="ADAL" clId="{B80D80A1-E137-4D68-AA90-42D55CF988D9}" dt="2019-01-12T01:17:05.321" v="783" actId="20577"/>
          <ac:spMkLst>
            <pc:docMk/>
            <pc:sldMk cId="1171225505" sldId="284"/>
            <ac:spMk id="4" creationId="{C5066734-A0D1-474D-9F1F-F73260CF2E31}"/>
          </ac:spMkLst>
        </pc:spChg>
        <pc:spChg chg="add del">
          <ac:chgData name="Song, Lixing" userId="d86a4794-d57c-4f6d-acee-3349d9d3edfc" providerId="ADAL" clId="{B80D80A1-E137-4D68-AA90-42D55CF988D9}" dt="2019-01-12T01:10:03.546" v="671" actId="20577"/>
          <ac:spMkLst>
            <pc:docMk/>
            <pc:sldMk cId="1171225505" sldId="284"/>
            <ac:spMk id="5" creationId="{36D58146-EF7E-4B6F-AB6E-50ADE41A8D23}"/>
          </ac:spMkLst>
        </pc:spChg>
        <pc:spChg chg="add mod">
          <ac:chgData name="Song, Lixing" userId="d86a4794-d57c-4f6d-acee-3349d9d3edfc" providerId="ADAL" clId="{B80D80A1-E137-4D68-AA90-42D55CF988D9}" dt="2019-01-12T01:11:12.770" v="677" actId="17032"/>
          <ac:spMkLst>
            <pc:docMk/>
            <pc:sldMk cId="1171225505" sldId="284"/>
            <ac:spMk id="6" creationId="{7B785457-4094-4622-92F1-D88F0586368B}"/>
          </ac:spMkLst>
        </pc:spChg>
        <pc:spChg chg="add mod">
          <ac:chgData name="Song, Lixing" userId="d86a4794-d57c-4f6d-acee-3349d9d3edfc" providerId="ADAL" clId="{B80D80A1-E137-4D68-AA90-42D55CF988D9}" dt="2019-01-12T01:15:47.916" v="746" actId="1076"/>
          <ac:spMkLst>
            <pc:docMk/>
            <pc:sldMk cId="1171225505" sldId="284"/>
            <ac:spMk id="7" creationId="{0B616FEA-CB0D-4AE3-AE90-9ABE00CF98ED}"/>
          </ac:spMkLst>
        </pc:spChg>
        <pc:spChg chg="add mod">
          <ac:chgData name="Song, Lixing" userId="d86a4794-d57c-4f6d-acee-3349d9d3edfc" providerId="ADAL" clId="{B80D80A1-E137-4D68-AA90-42D55CF988D9}" dt="2019-01-12T01:16:41.290" v="781" actId="1076"/>
          <ac:spMkLst>
            <pc:docMk/>
            <pc:sldMk cId="1171225505" sldId="284"/>
            <ac:spMk id="8" creationId="{CFF673C6-5D89-4A4B-9F58-761A89FD1C5A}"/>
          </ac:spMkLst>
        </pc:spChg>
      </pc:sldChg>
      <pc:sldChg chg="addSp delSp modSp add">
        <pc:chgData name="Song, Lixing" userId="d86a4794-d57c-4f6d-acee-3349d9d3edfc" providerId="ADAL" clId="{B80D80A1-E137-4D68-AA90-42D55CF988D9}" dt="2019-01-17T20:48:25.010" v="1786" actId="14100"/>
        <pc:sldMkLst>
          <pc:docMk/>
          <pc:sldMk cId="1613330392" sldId="285"/>
        </pc:sldMkLst>
        <pc:spChg chg="mod">
          <ac:chgData name="Song, Lixing" userId="d86a4794-d57c-4f6d-acee-3349d9d3edfc" providerId="ADAL" clId="{B80D80A1-E137-4D68-AA90-42D55CF988D9}" dt="2019-01-12T01:17:51.871" v="822" actId="20577"/>
          <ac:spMkLst>
            <pc:docMk/>
            <pc:sldMk cId="1613330392" sldId="285"/>
            <ac:spMk id="2" creationId="{42D3612E-1A6E-455F-9D82-AC92C99EC4B8}"/>
          </ac:spMkLst>
        </pc:spChg>
        <pc:spChg chg="mod">
          <ac:chgData name="Song, Lixing" userId="d86a4794-d57c-4f6d-acee-3349d9d3edfc" providerId="ADAL" clId="{B80D80A1-E137-4D68-AA90-42D55CF988D9}" dt="2019-01-17T18:29:43.605" v="1731" actId="20577"/>
          <ac:spMkLst>
            <pc:docMk/>
            <pc:sldMk cId="1613330392" sldId="285"/>
            <ac:spMk id="3" creationId="{1A6AA9C7-07F2-4565-A36A-D8F463D5545A}"/>
          </ac:spMkLst>
        </pc:spChg>
        <pc:spChg chg="add mod">
          <ac:chgData name="Song, Lixing" userId="d86a4794-d57c-4f6d-acee-3349d9d3edfc" providerId="ADAL" clId="{B80D80A1-E137-4D68-AA90-42D55CF988D9}" dt="2019-01-17T20:48:25.010" v="1786" actId="14100"/>
          <ac:spMkLst>
            <pc:docMk/>
            <pc:sldMk cId="1613330392" sldId="285"/>
            <ac:spMk id="4" creationId="{F7E07C16-1AB3-4E1B-BAB4-796D8193D3A7}"/>
          </ac:spMkLst>
        </pc:spChg>
        <pc:spChg chg="add del">
          <ac:chgData name="Song, Lixing" userId="d86a4794-d57c-4f6d-acee-3349d9d3edfc" providerId="ADAL" clId="{B80D80A1-E137-4D68-AA90-42D55CF988D9}" dt="2019-01-12T01:26:24.561" v="897" actId="207"/>
          <ac:spMkLst>
            <pc:docMk/>
            <pc:sldMk cId="1613330392" sldId="285"/>
            <ac:spMk id="4" creationId="{3B99AC1F-2BA0-4ABD-B271-ECF4E16C9AC4}"/>
          </ac:spMkLst>
        </pc:spChg>
        <pc:spChg chg="add mod">
          <ac:chgData name="Song, Lixing" userId="d86a4794-d57c-4f6d-acee-3349d9d3edfc" providerId="ADAL" clId="{B80D80A1-E137-4D68-AA90-42D55CF988D9}" dt="2019-01-12T01:38:16.486" v="1142" actId="17032"/>
          <ac:spMkLst>
            <pc:docMk/>
            <pc:sldMk cId="1613330392" sldId="285"/>
            <ac:spMk id="5" creationId="{87A7E3DC-5A17-4753-8103-AC82E565BBBA}"/>
          </ac:spMkLst>
        </pc:spChg>
        <pc:spChg chg="add mod">
          <ac:chgData name="Song, Lixing" userId="d86a4794-d57c-4f6d-acee-3349d9d3edfc" providerId="ADAL" clId="{B80D80A1-E137-4D68-AA90-42D55CF988D9}" dt="2019-01-12T01:40:56.546" v="1155" actId="1076"/>
          <ac:spMkLst>
            <pc:docMk/>
            <pc:sldMk cId="1613330392" sldId="285"/>
            <ac:spMk id="6" creationId="{09E3C12E-14A1-4E5E-9872-1BC6CB943FF1}"/>
          </ac:spMkLst>
        </pc:spChg>
        <pc:spChg chg="add mod">
          <ac:chgData name="Song, Lixing" userId="d86a4794-d57c-4f6d-acee-3349d9d3edfc" providerId="ADAL" clId="{B80D80A1-E137-4D68-AA90-42D55CF988D9}" dt="2019-01-17T16:29:21.923" v="1707" actId="20577"/>
          <ac:spMkLst>
            <pc:docMk/>
            <pc:sldMk cId="1613330392" sldId="285"/>
            <ac:spMk id="7" creationId="{5ED5930B-119A-4198-8AD7-2F0B6C15A3AF}"/>
          </ac:spMkLst>
        </pc:spChg>
        <pc:spChg chg="add mod">
          <ac:chgData name="Song, Lixing" userId="d86a4794-d57c-4f6d-acee-3349d9d3edfc" providerId="ADAL" clId="{B80D80A1-E137-4D68-AA90-42D55CF988D9}" dt="2019-01-17T16:29:33.987" v="1715" actId="20577"/>
          <ac:spMkLst>
            <pc:docMk/>
            <pc:sldMk cId="1613330392" sldId="285"/>
            <ac:spMk id="8" creationId="{58A0F79E-81CA-4F17-A780-1B787293ECC8}"/>
          </ac:spMkLst>
        </pc:spChg>
      </pc:sldChg>
      <pc:sldChg chg="addSp delSp modSp add delAnim modAnim">
        <pc:chgData name="Song, Lixing" userId="d86a4794-d57c-4f6d-acee-3349d9d3edfc" providerId="ADAL" clId="{B80D80A1-E137-4D68-AA90-42D55CF988D9}" dt="2019-01-17T20:51:51.276" v="1930" actId="1076"/>
        <pc:sldMkLst>
          <pc:docMk/>
          <pc:sldMk cId="21950995" sldId="286"/>
        </pc:sldMkLst>
        <pc:spChg chg="mod">
          <ac:chgData name="Song, Lixing" userId="d86a4794-d57c-4f6d-acee-3349d9d3edfc" providerId="ADAL" clId="{B80D80A1-E137-4D68-AA90-42D55CF988D9}" dt="2019-01-17T20:50:49.379" v="1844" actId="313"/>
          <ac:spMkLst>
            <pc:docMk/>
            <pc:sldMk cId="21950995" sldId="286"/>
            <ac:spMk id="2" creationId="{7C88A83D-0BDA-4C07-8F4F-2241BF252D09}"/>
          </ac:spMkLst>
        </pc:spChg>
        <pc:spChg chg="mod">
          <ac:chgData name="Song, Lixing" userId="d86a4794-d57c-4f6d-acee-3349d9d3edfc" providerId="ADAL" clId="{B80D80A1-E137-4D68-AA90-42D55CF988D9}" dt="2019-01-17T20:51:42.672" v="1929" actId="20577"/>
          <ac:spMkLst>
            <pc:docMk/>
            <pc:sldMk cId="21950995" sldId="286"/>
            <ac:spMk id="3" creationId="{8513A6F6-8EAC-4FBC-A8B9-A01829E0CDAA}"/>
          </ac:spMkLst>
        </pc:spChg>
        <pc:spChg chg="add mod">
          <ac:chgData name="Song, Lixing" userId="d86a4794-d57c-4f6d-acee-3349d9d3edfc" providerId="ADAL" clId="{B80D80A1-E137-4D68-AA90-42D55CF988D9}" dt="2019-01-17T20:51:27.459" v="1877" actId="1076"/>
          <ac:spMkLst>
            <pc:docMk/>
            <pc:sldMk cId="21950995" sldId="286"/>
            <ac:spMk id="4" creationId="{1B3B8884-8757-4D94-890E-8ED901F88905}"/>
          </ac:spMkLst>
        </pc:spChg>
        <pc:spChg chg="add mod">
          <ac:chgData name="Song, Lixing" userId="d86a4794-d57c-4f6d-acee-3349d9d3edfc" providerId="ADAL" clId="{B80D80A1-E137-4D68-AA90-42D55CF988D9}" dt="2019-01-17T20:51:22.578" v="1876" actId="1076"/>
          <ac:spMkLst>
            <pc:docMk/>
            <pc:sldMk cId="21950995" sldId="286"/>
            <ac:spMk id="5" creationId="{98DF0CB3-14CC-4E92-BDCE-7D3EDC767449}"/>
          </ac:spMkLst>
        </pc:spChg>
        <pc:spChg chg="add del mod">
          <ac:chgData name="Song, Lixing" userId="d86a4794-d57c-4f6d-acee-3349d9d3edfc" providerId="ADAL" clId="{B80D80A1-E137-4D68-AA90-42D55CF988D9}" dt="2019-01-12T02:02:47.757" v="1311" actId="478"/>
          <ac:spMkLst>
            <pc:docMk/>
            <pc:sldMk cId="21950995" sldId="286"/>
            <ac:spMk id="6" creationId="{7AF97029-1AEA-442F-9587-5C9982B4BC86}"/>
          </ac:spMkLst>
        </pc:spChg>
        <pc:spChg chg="add mod">
          <ac:chgData name="Song, Lixing" userId="d86a4794-d57c-4f6d-acee-3349d9d3edfc" providerId="ADAL" clId="{B80D80A1-E137-4D68-AA90-42D55CF988D9}" dt="2019-01-17T20:51:51.276" v="1930" actId="1076"/>
          <ac:spMkLst>
            <pc:docMk/>
            <pc:sldMk cId="21950995" sldId="286"/>
            <ac:spMk id="7" creationId="{6C279877-B24C-49BD-BAE3-1CD713BAED55}"/>
          </ac:spMkLst>
        </pc:spChg>
        <pc:spChg chg="add del mod">
          <ac:chgData name="Song, Lixing" userId="d86a4794-d57c-4f6d-acee-3349d9d3edfc" providerId="ADAL" clId="{B80D80A1-E137-4D68-AA90-42D55CF988D9}" dt="2019-01-17T20:50:56.937" v="1848" actId="478"/>
          <ac:spMkLst>
            <pc:docMk/>
            <pc:sldMk cId="21950995" sldId="286"/>
            <ac:spMk id="8" creationId="{BCF82ED5-C1E7-4EC5-A80B-1B4EF276E492}"/>
          </ac:spMkLst>
        </pc:spChg>
      </pc:sldChg>
      <pc:sldChg chg="addSp modSp add modAnim">
        <pc:chgData name="Song, Lixing" userId="d86a4794-d57c-4f6d-acee-3349d9d3edfc" providerId="ADAL" clId="{B80D80A1-E137-4D68-AA90-42D55CF988D9}" dt="2019-01-17T20:49:48.141" v="1804" actId="20577"/>
        <pc:sldMkLst>
          <pc:docMk/>
          <pc:sldMk cId="1369488680" sldId="287"/>
        </pc:sldMkLst>
        <pc:spChg chg="mod">
          <ac:chgData name="Song, Lixing" userId="d86a4794-d57c-4f6d-acee-3349d9d3edfc" providerId="ADAL" clId="{B80D80A1-E137-4D68-AA90-42D55CF988D9}" dt="2019-01-12T02:06:44.208" v="1379" actId="20577"/>
          <ac:spMkLst>
            <pc:docMk/>
            <pc:sldMk cId="1369488680" sldId="287"/>
            <ac:spMk id="2" creationId="{881EE57D-6C31-4026-B38B-CC49E8619D20}"/>
          </ac:spMkLst>
        </pc:spChg>
        <pc:spChg chg="mod">
          <ac:chgData name="Song, Lixing" userId="d86a4794-d57c-4f6d-acee-3349d9d3edfc" providerId="ADAL" clId="{B80D80A1-E137-4D68-AA90-42D55CF988D9}" dt="2019-01-12T02:10:43.162" v="1436" actId="1076"/>
          <ac:spMkLst>
            <pc:docMk/>
            <pc:sldMk cId="1369488680" sldId="287"/>
            <ac:spMk id="3" creationId="{0CA91EFF-2E18-4F89-B0E8-4361B4E1FBAF}"/>
          </ac:spMkLst>
        </pc:spChg>
        <pc:spChg chg="add mod">
          <ac:chgData name="Song, Lixing" userId="d86a4794-d57c-4f6d-acee-3349d9d3edfc" providerId="ADAL" clId="{B80D80A1-E137-4D68-AA90-42D55CF988D9}" dt="2019-01-12T02:09:46.578" v="1429" actId="20577"/>
          <ac:spMkLst>
            <pc:docMk/>
            <pc:sldMk cId="1369488680" sldId="287"/>
            <ac:spMk id="4" creationId="{CF7D4D0F-9CFC-41C9-8186-4250772F3F8A}"/>
          </ac:spMkLst>
        </pc:spChg>
        <pc:spChg chg="add mod">
          <ac:chgData name="Song, Lixing" userId="d86a4794-d57c-4f6d-acee-3349d9d3edfc" providerId="ADAL" clId="{B80D80A1-E137-4D68-AA90-42D55CF988D9}" dt="2019-01-17T20:49:48.141" v="1804" actId="20577"/>
          <ac:spMkLst>
            <pc:docMk/>
            <pc:sldMk cId="1369488680" sldId="287"/>
            <ac:spMk id="5" creationId="{EA2A4411-2DBC-487C-A0EB-C727B4C21160}"/>
          </ac:spMkLst>
        </pc:spChg>
        <pc:spChg chg="add mod">
          <ac:chgData name="Song, Lixing" userId="d86a4794-d57c-4f6d-acee-3349d9d3edfc" providerId="ADAL" clId="{B80D80A1-E137-4D68-AA90-42D55CF988D9}" dt="2019-01-17T20:49:41.962" v="1796" actId="20577"/>
          <ac:spMkLst>
            <pc:docMk/>
            <pc:sldMk cId="1369488680" sldId="287"/>
            <ac:spMk id="6" creationId="{F992C785-2157-4AB1-A1F1-F49AAADD3216}"/>
          </ac:spMkLst>
        </pc:spChg>
        <pc:spChg chg="add mod">
          <ac:chgData name="Song, Lixing" userId="d86a4794-d57c-4f6d-acee-3349d9d3edfc" providerId="ADAL" clId="{B80D80A1-E137-4D68-AA90-42D55CF988D9}" dt="2019-01-12T02:12:23.087" v="1515" actId="1076"/>
          <ac:spMkLst>
            <pc:docMk/>
            <pc:sldMk cId="1369488680" sldId="287"/>
            <ac:spMk id="7" creationId="{3A88892E-C42E-49C3-AE19-D160756D6C1D}"/>
          </ac:spMkLst>
        </pc:spChg>
      </pc:sldChg>
      <pc:sldChg chg="addSp modSp add">
        <pc:chgData name="Song, Lixing" userId="d86a4794-d57c-4f6d-acee-3349d9d3edfc" providerId="ADAL" clId="{B80D80A1-E137-4D68-AA90-42D55CF988D9}" dt="2019-01-17T20:50:03.896" v="1820" actId="20577"/>
        <pc:sldMkLst>
          <pc:docMk/>
          <pc:sldMk cId="2499214162" sldId="288"/>
        </pc:sldMkLst>
        <pc:spChg chg="mod">
          <ac:chgData name="Song, Lixing" userId="d86a4794-d57c-4f6d-acee-3349d9d3edfc" providerId="ADAL" clId="{B80D80A1-E137-4D68-AA90-42D55CF988D9}" dt="2019-01-12T02:12:57.513" v="1542" actId="20577"/>
          <ac:spMkLst>
            <pc:docMk/>
            <pc:sldMk cId="2499214162" sldId="288"/>
            <ac:spMk id="2" creationId="{D1A0818A-E3A8-4406-A93E-7F26520CDE72}"/>
          </ac:spMkLst>
        </pc:spChg>
        <pc:spChg chg="mod">
          <ac:chgData name="Song, Lixing" userId="d86a4794-d57c-4f6d-acee-3349d9d3edfc" providerId="ADAL" clId="{B80D80A1-E137-4D68-AA90-42D55CF988D9}" dt="2019-01-12T02:15:42.644" v="1663" actId="207"/>
          <ac:spMkLst>
            <pc:docMk/>
            <pc:sldMk cId="2499214162" sldId="288"/>
            <ac:spMk id="3" creationId="{4DB72959-5833-4FAD-A13C-60E0FB3B8A66}"/>
          </ac:spMkLst>
        </pc:spChg>
        <pc:spChg chg="add mod">
          <ac:chgData name="Song, Lixing" userId="d86a4794-d57c-4f6d-acee-3349d9d3edfc" providerId="ADAL" clId="{B80D80A1-E137-4D68-AA90-42D55CF988D9}" dt="2019-01-17T20:50:03.896" v="1820" actId="20577"/>
          <ac:spMkLst>
            <pc:docMk/>
            <pc:sldMk cId="2499214162" sldId="288"/>
            <ac:spMk id="4" creationId="{B77F40C4-EC76-4BF1-9823-569A8BF50F9B}"/>
          </ac:spMkLst>
        </pc:spChg>
        <pc:spChg chg="add mod">
          <ac:chgData name="Song, Lixing" userId="d86a4794-d57c-4f6d-acee-3349d9d3edfc" providerId="ADAL" clId="{B80D80A1-E137-4D68-AA90-42D55CF988D9}" dt="2019-01-17T20:49:59.037" v="1812" actId="20577"/>
          <ac:spMkLst>
            <pc:docMk/>
            <pc:sldMk cId="2499214162" sldId="288"/>
            <ac:spMk id="5" creationId="{2F3B15CD-73FD-4835-AA1B-430929C096B8}"/>
          </ac:spMkLst>
        </pc:spChg>
      </pc:sldChg>
      <pc:sldChg chg="addSp delSp modSp">
        <pc:chgData name="Song, Lixing" userId="d86a4794-d57c-4f6d-acee-3349d9d3edfc" providerId="ADAL" clId="{B80D80A1-E137-4D68-AA90-42D55CF988D9}" dt="2019-01-17T18:00:34.248" v="1724" actId="478"/>
        <pc:sldMkLst>
          <pc:docMk/>
          <pc:sldMk cId="3577776162" sldId="290"/>
        </pc:sldMkLst>
        <pc:spChg chg="del mod">
          <ac:chgData name="Song, Lixing" userId="d86a4794-d57c-4f6d-acee-3349d9d3edfc" providerId="ADAL" clId="{B80D80A1-E137-4D68-AA90-42D55CF988D9}" dt="2019-01-17T18:00:34.248" v="1724" actId="478"/>
          <ac:spMkLst>
            <pc:docMk/>
            <pc:sldMk cId="3577776162" sldId="290"/>
            <ac:spMk id="3" creationId="{B68AAB21-FA16-42B7-9146-335EC06AD89B}"/>
          </ac:spMkLst>
        </pc:spChg>
        <pc:spChg chg="add mod">
          <ac:chgData name="Song, Lixing" userId="d86a4794-d57c-4f6d-acee-3349d9d3edfc" providerId="ADAL" clId="{B80D80A1-E137-4D68-AA90-42D55CF988D9}" dt="2019-01-17T18:00:32.121" v="1723" actId="1076"/>
          <ac:spMkLst>
            <pc:docMk/>
            <pc:sldMk cId="3577776162" sldId="290"/>
            <ac:spMk id="4" creationId="{ACC5DBE4-89E5-44D5-854D-6E1521C9AF21}"/>
          </ac:spMkLst>
        </pc:spChg>
      </pc:sldChg>
      <pc:sldChg chg="add">
        <pc:chgData name="Song, Lixing" userId="d86a4794-d57c-4f6d-acee-3349d9d3edfc" providerId="ADAL" clId="{B80D80A1-E137-4D68-AA90-42D55CF988D9}" dt="2019-01-17T20:50:22.365" v="1821" actId="1076"/>
        <pc:sldMkLst>
          <pc:docMk/>
          <pc:sldMk cId="1748532094" sldId="291"/>
        </pc:sldMkLst>
      </pc:sldChg>
    </pc:docChg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E1098B45-AB94-4F00-85CD-1AFC01B71551}" dt="2019-01-10T17:55:39.173" v="1922" actId="20577"/>
        <pc:sldMkLst>
          <pc:docMk/>
          <pc:sldMk cId="3602679756" sldId="280"/>
        </pc:sldMkLst>
        <pc:spChg chg="mod">
          <ac:chgData name="Song, Lixing" userId="d86a4794-d57c-4f6d-acee-3349d9d3edfc" providerId="ADAL" clId="{E1098B45-AB94-4F00-85CD-1AFC01B71551}" dt="2019-01-10T17:55:39.173" v="1922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63E5B0BA-7CA7-664C-A874-0CD1DDB96575}"/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1C7B6871-98C0-48E7-93E6-7E92E747DCEA}"/>
    <pc:docChg chg="undo custSel addSld delSld modSld sldOrd delSection">
      <pc:chgData name="Song, Lixing" userId="d86a4794-d57c-4f6d-acee-3349d9d3edfc" providerId="ADAL" clId="{1C7B6871-98C0-48E7-93E6-7E92E747DCEA}" dt="2019-01-18T03:31:00.805" v="637"/>
      <pc:docMkLst>
        <pc:docMk/>
      </pc:docMkLst>
      <pc:sldChg chg="modSp">
        <pc:chgData name="Song, Lixing" userId="d86a4794-d57c-4f6d-acee-3349d9d3edfc" providerId="ADAL" clId="{1C7B6871-98C0-48E7-93E6-7E92E747DCEA}" dt="2019-01-18T03:09:58.971" v="4" actId="20577"/>
        <pc:sldMkLst>
          <pc:docMk/>
          <pc:sldMk cId="25011158" sldId="256"/>
        </pc:sldMkLst>
        <pc:spChg chg="mod">
          <ac:chgData name="Song, Lixing" userId="d86a4794-d57c-4f6d-acee-3349d9d3edfc" providerId="ADAL" clId="{1C7B6871-98C0-48E7-93E6-7E92E747DCEA}" dt="2019-01-18T03:09:58.971" v="4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1C7B6871-98C0-48E7-93E6-7E92E747DCEA}" dt="2019-01-18T03:10:20.017" v="26" actId="20577"/>
        <pc:sldMkLst>
          <pc:docMk/>
          <pc:sldMk cId="3602679756" sldId="280"/>
        </pc:sldMkLst>
        <pc:spChg chg="mod">
          <ac:chgData name="Song, Lixing" userId="d86a4794-d57c-4f6d-acee-3349d9d3edfc" providerId="ADAL" clId="{1C7B6871-98C0-48E7-93E6-7E92E747DCEA}" dt="2019-01-18T03:10:20.017" v="26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modSp add modAnim">
        <pc:chgData name="Song, Lixing" userId="d86a4794-d57c-4f6d-acee-3349d9d3edfc" providerId="ADAL" clId="{1C7B6871-98C0-48E7-93E6-7E92E747DCEA}" dt="2019-01-18T03:21:35.887" v="433"/>
        <pc:sldMkLst>
          <pc:docMk/>
          <pc:sldMk cId="2678005468" sldId="281"/>
        </pc:sldMkLst>
        <pc:spChg chg="mod">
          <ac:chgData name="Song, Lixing" userId="d86a4794-d57c-4f6d-acee-3349d9d3edfc" providerId="ADAL" clId="{1C7B6871-98C0-48E7-93E6-7E92E747DCEA}" dt="2019-01-18T03:15:45.402" v="62" actId="20577"/>
          <ac:spMkLst>
            <pc:docMk/>
            <pc:sldMk cId="2678005468" sldId="281"/>
            <ac:spMk id="2" creationId="{490FED48-BB45-499B-B13E-870A47387D2B}"/>
          </ac:spMkLst>
        </pc:spChg>
        <pc:spChg chg="mod">
          <ac:chgData name="Song, Lixing" userId="d86a4794-d57c-4f6d-acee-3349d9d3edfc" providerId="ADAL" clId="{1C7B6871-98C0-48E7-93E6-7E92E747DCEA}" dt="2019-01-18T03:21:22.317" v="432" actId="20577"/>
          <ac:spMkLst>
            <pc:docMk/>
            <pc:sldMk cId="2678005468" sldId="281"/>
            <ac:spMk id="3" creationId="{93CF1C04-9782-4B99-8F9E-FE547AD7CB65}"/>
          </ac:spMkLst>
        </pc:spChg>
      </pc:sldChg>
      <pc:sldChg chg="del">
        <pc:chgData name="Song, Lixing" userId="d86a4794-d57c-4f6d-acee-3349d9d3edfc" providerId="ADAL" clId="{1C7B6871-98C0-48E7-93E6-7E92E747DCEA}" dt="2019-01-18T03:15:31.986" v="27" actId="2696"/>
        <pc:sldMkLst>
          <pc:docMk/>
          <pc:sldMk cId="3647259464" sldId="281"/>
        </pc:sldMkLst>
      </pc:sldChg>
      <pc:sldChg chg="del">
        <pc:chgData name="Song, Lixing" userId="d86a4794-d57c-4f6d-acee-3349d9d3edfc" providerId="ADAL" clId="{1C7B6871-98C0-48E7-93E6-7E92E747DCEA}" dt="2019-01-18T03:15:32.002" v="28" actId="2696"/>
        <pc:sldMkLst>
          <pc:docMk/>
          <pc:sldMk cId="1380005394" sldId="282"/>
        </pc:sldMkLst>
      </pc:sldChg>
      <pc:sldChg chg="modSp add modAnim">
        <pc:chgData name="Song, Lixing" userId="d86a4794-d57c-4f6d-acee-3349d9d3edfc" providerId="ADAL" clId="{1C7B6871-98C0-48E7-93E6-7E92E747DCEA}" dt="2019-01-18T03:24:54.289" v="561"/>
        <pc:sldMkLst>
          <pc:docMk/>
          <pc:sldMk cId="3100744496" sldId="282"/>
        </pc:sldMkLst>
        <pc:spChg chg="mod">
          <ac:chgData name="Song, Lixing" userId="d86a4794-d57c-4f6d-acee-3349d9d3edfc" providerId="ADAL" clId="{1C7B6871-98C0-48E7-93E6-7E92E747DCEA}" dt="2019-01-18T03:22:09.287" v="479" actId="20577"/>
          <ac:spMkLst>
            <pc:docMk/>
            <pc:sldMk cId="3100744496" sldId="282"/>
            <ac:spMk id="2" creationId="{B75B9EAE-3900-4AD8-8524-08BD0A0A6F46}"/>
          </ac:spMkLst>
        </pc:spChg>
        <pc:spChg chg="mod">
          <ac:chgData name="Song, Lixing" userId="d86a4794-d57c-4f6d-acee-3349d9d3edfc" providerId="ADAL" clId="{1C7B6871-98C0-48E7-93E6-7E92E747DCEA}" dt="2019-01-18T03:24:51.380" v="560" actId="20577"/>
          <ac:spMkLst>
            <pc:docMk/>
            <pc:sldMk cId="3100744496" sldId="282"/>
            <ac:spMk id="3" creationId="{E675E9A1-25D5-421C-9FED-D2334DC94C8B}"/>
          </ac:spMkLst>
        </pc:spChg>
      </pc:sldChg>
      <pc:sldChg chg="addSp modSp add ord">
        <pc:chgData name="Song, Lixing" userId="d86a4794-d57c-4f6d-acee-3349d9d3edfc" providerId="ADAL" clId="{1C7B6871-98C0-48E7-93E6-7E92E747DCEA}" dt="2019-01-18T03:31:00.805" v="637"/>
        <pc:sldMkLst>
          <pc:docMk/>
          <pc:sldMk cId="1480321644" sldId="283"/>
        </pc:sldMkLst>
        <pc:spChg chg="mod">
          <ac:chgData name="Song, Lixing" userId="d86a4794-d57c-4f6d-acee-3349d9d3edfc" providerId="ADAL" clId="{1C7B6871-98C0-48E7-93E6-7E92E747DCEA}" dt="2019-01-18T03:30:01.708" v="636" actId="20577"/>
          <ac:spMkLst>
            <pc:docMk/>
            <pc:sldMk cId="1480321644" sldId="283"/>
            <ac:spMk id="2" creationId="{1A9E2D43-E7E5-44AD-B35B-EF4942CDB5DB}"/>
          </ac:spMkLst>
        </pc:spChg>
        <pc:spChg chg="mod">
          <ac:chgData name="Song, Lixing" userId="d86a4794-d57c-4f6d-acee-3349d9d3edfc" providerId="ADAL" clId="{1C7B6871-98C0-48E7-93E6-7E92E747DCEA}" dt="2019-01-18T03:28:22.468" v="569"/>
          <ac:spMkLst>
            <pc:docMk/>
            <pc:sldMk cId="1480321644" sldId="283"/>
            <ac:spMk id="3" creationId="{531FE958-7070-4808-9EF1-B8F90CBAE0B7}"/>
          </ac:spMkLst>
        </pc:spChg>
        <pc:spChg chg="add mod">
          <ac:chgData name="Song, Lixing" userId="d86a4794-d57c-4f6d-acee-3349d9d3edfc" providerId="ADAL" clId="{1C7B6871-98C0-48E7-93E6-7E92E747DCEA}" dt="2019-01-18T03:29:48.250" v="608" actId="20577"/>
          <ac:spMkLst>
            <pc:docMk/>
            <pc:sldMk cId="1480321644" sldId="283"/>
            <ac:spMk id="4" creationId="{92ED2E8D-99B9-4494-9018-1F9C6203BFC2}"/>
          </ac:spMkLst>
        </pc:spChg>
        <pc:spChg chg="add mod">
          <ac:chgData name="Song, Lixing" userId="d86a4794-d57c-4f6d-acee-3349d9d3edfc" providerId="ADAL" clId="{1C7B6871-98C0-48E7-93E6-7E92E747DCEA}" dt="2019-01-18T03:29:37.480" v="599" actId="14100"/>
          <ac:spMkLst>
            <pc:docMk/>
            <pc:sldMk cId="1480321644" sldId="283"/>
            <ac:spMk id="5" creationId="{7A058FD4-F7AB-4414-8672-05843F3FBE82}"/>
          </ac:spMkLst>
        </pc:spChg>
      </pc:sldChg>
      <pc:sldChg chg="del">
        <pc:chgData name="Song, Lixing" userId="d86a4794-d57c-4f6d-acee-3349d9d3edfc" providerId="ADAL" clId="{1C7B6871-98C0-48E7-93E6-7E92E747DCEA}" dt="2019-01-18T03:15:32.002" v="29" actId="2696"/>
        <pc:sldMkLst>
          <pc:docMk/>
          <pc:sldMk cId="3139730576" sldId="283"/>
        </pc:sldMkLst>
      </pc:sldChg>
      <pc:sldChg chg="del">
        <pc:chgData name="Song, Lixing" userId="d86a4794-d57c-4f6d-acee-3349d9d3edfc" providerId="ADAL" clId="{1C7B6871-98C0-48E7-93E6-7E92E747DCEA}" dt="2019-01-18T03:15:32.049" v="32" actId="2696"/>
        <pc:sldMkLst>
          <pc:docMk/>
          <pc:sldMk cId="1613330392" sldId="285"/>
        </pc:sldMkLst>
      </pc:sldChg>
      <pc:sldChg chg="del">
        <pc:chgData name="Song, Lixing" userId="d86a4794-d57c-4f6d-acee-3349d9d3edfc" providerId="ADAL" clId="{1C7B6871-98C0-48E7-93E6-7E92E747DCEA}" dt="2019-01-18T03:15:32.064" v="33" actId="2696"/>
        <pc:sldMkLst>
          <pc:docMk/>
          <pc:sldMk cId="21950995" sldId="286"/>
        </pc:sldMkLst>
      </pc:sldChg>
      <pc:sldChg chg="del">
        <pc:chgData name="Song, Lixing" userId="d86a4794-d57c-4f6d-acee-3349d9d3edfc" providerId="ADAL" clId="{1C7B6871-98C0-48E7-93E6-7E92E747DCEA}" dt="2019-01-18T03:15:32.096" v="35" actId="2696"/>
        <pc:sldMkLst>
          <pc:docMk/>
          <pc:sldMk cId="1369488680" sldId="287"/>
        </pc:sldMkLst>
      </pc:sldChg>
      <pc:sldChg chg="del">
        <pc:chgData name="Song, Lixing" userId="d86a4794-d57c-4f6d-acee-3349d9d3edfc" providerId="ADAL" clId="{1C7B6871-98C0-48E7-93E6-7E92E747DCEA}" dt="2019-01-18T03:15:32.111" v="36" actId="2696"/>
        <pc:sldMkLst>
          <pc:docMk/>
          <pc:sldMk cId="2499214162" sldId="288"/>
        </pc:sldMkLst>
      </pc:sldChg>
      <pc:sldChg chg="del">
        <pc:chgData name="Song, Lixing" userId="d86a4794-d57c-4f6d-acee-3349d9d3edfc" providerId="ADAL" clId="{1C7B6871-98C0-48E7-93E6-7E92E747DCEA}" dt="2019-01-18T03:15:32.017" v="30" actId="2696"/>
        <pc:sldMkLst>
          <pc:docMk/>
          <pc:sldMk cId="2777723278" sldId="289"/>
        </pc:sldMkLst>
      </pc:sldChg>
      <pc:sldChg chg="del">
        <pc:chgData name="Song, Lixing" userId="d86a4794-d57c-4f6d-acee-3349d9d3edfc" providerId="ADAL" clId="{1C7B6871-98C0-48E7-93E6-7E92E747DCEA}" dt="2019-01-18T03:15:32.033" v="31" actId="2696"/>
        <pc:sldMkLst>
          <pc:docMk/>
          <pc:sldMk cId="3577776162" sldId="290"/>
        </pc:sldMkLst>
      </pc:sldChg>
      <pc:sldChg chg="del">
        <pc:chgData name="Song, Lixing" userId="d86a4794-d57c-4f6d-acee-3349d9d3edfc" providerId="ADAL" clId="{1C7B6871-98C0-48E7-93E6-7E92E747DCEA}" dt="2019-01-18T03:15:32.080" v="34" actId="2696"/>
        <pc:sldMkLst>
          <pc:docMk/>
          <pc:sldMk cId="1748532094" sldId="291"/>
        </pc:sldMkLst>
      </pc:sldChg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  <pc:sldChg chg="modSp">
        <pc:chgData name="Hewner, Michael P" userId="S::hewner@rose-hulman.edu::7f3f83dd-6dfb-4127-a87f-c1714bd4fac9" providerId="AD" clId="Web-{FCACF040-063C-6F23-ABF3-184668B11C7C}" dt="2019-01-17T12:52:18.322" v="4" actId="20577"/>
        <pc:sldMkLst>
          <pc:docMk/>
          <pc:sldMk cId="1380005394" sldId="282"/>
        </pc:sldMkLst>
        <pc:spChg chg="mod">
          <ac:chgData name="Hewner, Michael P" userId="S::hewner@rose-hulman.edu::7f3f83dd-6dfb-4127-a87f-c1714bd4fac9" providerId="AD" clId="Web-{FCACF040-063C-6F23-ABF3-184668B11C7C}" dt="2019-01-17T12:52:18.322" v="4" actId="20577"/>
          <ac:spMkLst>
            <pc:docMk/>
            <pc:sldMk cId="1380005394" sldId="282"/>
            <ac:spMk id="4" creationId="{DD2FAB7D-CFDB-4423-BD58-BB891D4E0AB2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48.978" v="7" actId="14100"/>
        <pc:sldMkLst>
          <pc:docMk/>
          <pc:sldMk cId="21950995" sldId="286"/>
        </pc:sldMkLst>
        <pc:spChg chg="mod">
          <ac:chgData name="Hewner, Michael P" userId="S::hewner@rose-hulman.edu::7f3f83dd-6dfb-4127-a87f-c1714bd4fac9" providerId="AD" clId="Web-{FCACF040-063C-6F23-ABF3-184668B11C7C}" dt="2019-01-17T12:54:48.978" v="7" actId="14100"/>
          <ac:spMkLst>
            <pc:docMk/>
            <pc:sldMk cId="21950995" sldId="286"/>
            <ac:spMk id="4" creationId="{1B3B8884-8757-4D94-890E-8ED901F88905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17.212" v="6" actId="14100"/>
        <pc:sldMkLst>
          <pc:docMk/>
          <pc:sldMk cId="1369488680" sldId="287"/>
        </pc:sldMkLst>
        <pc:spChg chg="mod">
          <ac:chgData name="Hewner, Michael P" userId="S::hewner@rose-hulman.edu::7f3f83dd-6dfb-4127-a87f-c1714bd4fac9" providerId="AD" clId="Web-{FCACF040-063C-6F23-ABF3-184668B11C7C}" dt="2019-01-17T12:54:17.212" v="6" actId="14100"/>
          <ac:spMkLst>
            <pc:docMk/>
            <pc:sldMk cId="1369488680" sldId="287"/>
            <ac:spMk id="4" creationId="{CF7D4D0F-9CFC-41C9-8186-4250772F3F8A}"/>
          </ac:spMkLst>
        </pc:spChg>
      </pc:sldChg>
    </pc:docChg>
  </pc:docChgLst>
  <pc:docChgLst>
    <pc:chgData name="Song, Lixing" userId="d86a4794-d57c-4f6d-acee-3349d9d3edfc" providerId="ADAL" clId="{15F38F77-5154-6344-B0CC-E8BE3C6E9BB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threads-sem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eenteapress.com/semaphores/LittleBookOfSemaphore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Semaphore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January 17,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Writer-reader problem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Materials: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http://pages.cs.wisc.edu/~remzi/OSTEP/threads-sema.pdf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hlinkClick r:id="rId4"/>
              </a:rPr>
              <a:t>The Little Book of Semaphores - Green Tea Press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2D43-E7E5-44AD-B35B-EF4942CD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and Reader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E958-7070-4808-9EF1-B8F90CB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D2E8D-99B9-4494-9018-1F9C6203BFC2}"/>
              </a:ext>
            </a:extLst>
          </p:cNvPr>
          <p:cNvSpPr/>
          <p:nvPr/>
        </p:nvSpPr>
        <p:spPr>
          <a:xfrm>
            <a:off x="950259" y="1960220"/>
            <a:ext cx="55581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reader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while(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//critical section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"Data read by the reader is %d\</a:t>
            </a:r>
            <a:r>
              <a:rPr lang="en-US" dirty="0" err="1">
                <a:solidFill>
                  <a:srgbClr val="388E3C"/>
                </a:solidFill>
                <a:latin typeface="Roboto Mono"/>
              </a:rPr>
              <a:t>n"</a:t>
            </a:r>
            <a:r>
              <a:rPr lang="en-US" dirty="0" err="1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data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sleep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//critical section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58FD4-F7AB-4414-8672-05843F3FBE82}"/>
              </a:ext>
            </a:extLst>
          </p:cNvPr>
          <p:cNvSpPr/>
          <p:nvPr/>
        </p:nvSpPr>
        <p:spPr>
          <a:xfrm>
            <a:off x="6786282" y="1838360"/>
            <a:ext cx="41058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writer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while(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//critical section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data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++;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sleep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//critical section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sleep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ED48-BB45-499B-B13E-870A4738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and Reader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1C04-9782-4B99-8F9E-FE547AD7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block is shared by writers and readers</a:t>
            </a:r>
          </a:p>
          <a:p>
            <a:r>
              <a:rPr lang="en-US" dirty="0"/>
              <a:t>One writer can modify data when no reader is reading</a:t>
            </a:r>
          </a:p>
          <a:p>
            <a:r>
              <a:rPr lang="en-US" dirty="0"/>
              <a:t>Many readers can read the data simultaneously when no writer is writing.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track the existing reader numbers, and only allow to write when the number is zero.</a:t>
            </a:r>
          </a:p>
        </p:txBody>
      </p:sp>
    </p:spTree>
    <p:extLst>
      <p:ext uri="{BB962C8B-B14F-4D97-AF65-F5344CB8AC3E}">
        <p14:creationId xmlns:p14="http://schemas.microsoft.com/office/powerpoint/2010/main" val="26780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9EAE-3900-4AD8-8524-08BD0A0A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Non-starving writer and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9A1-25D5-421C-9FED-D2334DC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marL="457200" lvl="1" indent="0">
              <a:buNone/>
            </a:pPr>
            <a:r>
              <a:rPr lang="en-US" sz="2800" dirty="0"/>
              <a:t>If readers keep coming to read, as long as a new reader arrives before the last of the current readers departs, there will always be at least one reader in the room.</a:t>
            </a:r>
          </a:p>
          <a:p>
            <a:r>
              <a:rPr lang="en-US" sz="3200" dirty="0"/>
              <a:t>No-starve readers-writers</a:t>
            </a:r>
          </a:p>
          <a:p>
            <a:endParaRPr lang="en-US" sz="3200" dirty="0"/>
          </a:p>
          <a:p>
            <a:r>
              <a:rPr lang="en-US" sz="3200" dirty="0"/>
              <a:t>HINT: When a writer arrives, the existing readers can finish, but no additional readers may enter.</a:t>
            </a:r>
          </a:p>
        </p:txBody>
      </p:sp>
    </p:spTree>
    <p:extLst>
      <p:ext uri="{BB962C8B-B14F-4D97-AF65-F5344CB8AC3E}">
        <p14:creationId xmlns:p14="http://schemas.microsoft.com/office/powerpoint/2010/main" val="31007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19028</TotalTime>
  <Words>165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Mono</vt:lpstr>
      <vt:lpstr>Arial</vt:lpstr>
      <vt:lpstr>Calibri</vt:lpstr>
      <vt:lpstr>Calibri Light</vt:lpstr>
      <vt:lpstr>Wingdings</vt:lpstr>
      <vt:lpstr>rose_themed</vt:lpstr>
      <vt:lpstr>CSSE 332 Semaphore (II)</vt:lpstr>
      <vt:lpstr>Outline</vt:lpstr>
      <vt:lpstr>Writer and Reader code</vt:lpstr>
      <vt:lpstr>Writer and Reader problem</vt:lpstr>
      <vt:lpstr>Non-starving writer and reader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2019-01-18T03:31:09Z</dcterms:modified>
</cp:coreProperties>
</file>