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0" r:id="rId4"/>
    <p:sldId id="258" r:id="rId5"/>
    <p:sldId id="263" r:id="rId6"/>
    <p:sldId id="265" r:id="rId7"/>
    <p:sldId id="266" r:id="rId8"/>
    <p:sldId id="267" r:id="rId9"/>
    <p:sldId id="272" r:id="rId10"/>
    <p:sldId id="268" r:id="rId11"/>
    <p:sldId id="262" r:id="rId12"/>
    <p:sldId id="275" r:id="rId13"/>
    <p:sldId id="276" r:id="rId14"/>
    <p:sldId id="27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B1B03-93A4-394F-9B16-B787F71D4E51}" v="3" dt="2019-01-28T02:35:43.8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216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Lixing" userId="d86a4794-d57c-4f6d-acee-3349d9d3edfc" providerId="ADAL" clId="{560DAE8F-EC11-0B4B-88CC-7E2C494E737F}"/>
  </pc:docChgLst>
  <pc:docChgLst>
    <pc:chgData name="Song, Lixing" userId="d86a4794-d57c-4f6d-acee-3349d9d3edfc" providerId="ADAL" clId="{6A3B845D-E244-4846-AE4A-F6991B6B8D28}"/>
    <pc:docChg chg="undo custSel addSld delSld modSld sldOrd">
      <pc:chgData name="Song, Lixing" userId="d86a4794-d57c-4f6d-acee-3349d9d3edfc" providerId="ADAL" clId="{6A3B845D-E244-4846-AE4A-F6991B6B8D28}" dt="2019-01-24T19:14:02.081" v="1258" actId="2696"/>
      <pc:docMkLst>
        <pc:docMk/>
      </pc:docMkLst>
      <pc:sldChg chg="modSp">
        <pc:chgData name="Song, Lixing" userId="d86a4794-d57c-4f6d-acee-3349d9d3edfc" providerId="ADAL" clId="{6A3B845D-E244-4846-AE4A-F6991B6B8D28}" dt="2019-01-18T00:19:39.322" v="8" actId="20577"/>
        <pc:sldMkLst>
          <pc:docMk/>
          <pc:sldMk cId="25011158" sldId="256"/>
        </pc:sldMkLst>
        <pc:spChg chg="mod">
          <ac:chgData name="Song, Lixing" userId="d86a4794-d57c-4f6d-acee-3349d9d3edfc" providerId="ADAL" clId="{6A3B845D-E244-4846-AE4A-F6991B6B8D28}" dt="2019-01-18T00:19:39.322" v="8" actId="20577"/>
          <ac:spMkLst>
            <pc:docMk/>
            <pc:sldMk cId="25011158" sldId="256"/>
            <ac:spMk id="2" creationId="{6DDA001A-43E3-1449-893B-948F2BFF68B6}"/>
          </ac:spMkLst>
        </pc:spChg>
      </pc:sldChg>
    </pc:docChg>
  </pc:docChgLst>
  <pc:docChgLst>
    <pc:chgData name="Song, Lixing" userId="d86a4794-d57c-4f6d-acee-3349d9d3edfc" providerId="ADAL" clId="{63E5B0BA-7CA7-664C-A874-0CD1DDB96575}"/>
  </pc:docChgLst>
  <pc:docChgLst>
    <pc:chgData name="Song, Lixing" userId="d86a4794-d57c-4f6d-acee-3349d9d3edfc" providerId="ADAL" clId="{B80D80A1-E137-4D68-AA90-42D55CF988D9}"/>
    <pc:docChg chg="undo custSel addSld delSld modSld">
      <pc:chgData name="Song, Lixing" userId="d86a4794-d57c-4f6d-acee-3349d9d3edfc" providerId="ADAL" clId="{B80D80A1-E137-4D68-AA90-42D55CF988D9}" dt="2019-01-17T20:51:51.276" v="1930" actId="1076"/>
      <pc:docMkLst>
        <pc:docMk/>
      </pc:docMkLst>
      <pc:sldChg chg="modSp">
        <pc:chgData name="Song, Lixing" userId="d86a4794-d57c-4f6d-acee-3349d9d3edfc" providerId="ADAL" clId="{B80D80A1-E137-4D68-AA90-42D55CF988D9}" dt="2019-01-11T20:31:49.050" v="17" actId="27636"/>
        <pc:sldMkLst>
          <pc:docMk/>
          <pc:sldMk cId="25011158" sldId="256"/>
        </pc:sldMkLst>
        <pc:spChg chg="mod">
          <ac:chgData name="Song, Lixing" userId="d86a4794-d57c-4f6d-acee-3349d9d3edfc" providerId="ADAL" clId="{B80D80A1-E137-4D68-AA90-42D55CF988D9}" dt="2019-01-11T20:31:49.050" v="17" actId="27636"/>
          <ac:spMkLst>
            <pc:docMk/>
            <pc:sldMk cId="25011158" sldId="256"/>
            <ac:spMk id="2" creationId="{6DDA001A-43E3-1449-893B-948F2BFF68B6}"/>
          </ac:spMkLst>
        </pc:spChg>
      </pc:sldChg>
    </pc:docChg>
  </pc:docChgLst>
  <pc:docChgLst>
    <pc:chgData name="Song, Lixing" userId="d86a4794-d57c-4f6d-acee-3349d9d3edfc" providerId="ADAL" clId="{2AB22C5A-DF0E-4DBB-B301-64B89BD0186E}"/>
    <pc:docChg chg="undo custSel addSld delSld modSld sldOrd">
      <pc:chgData name="Song, Lixing" userId="d86a4794-d57c-4f6d-acee-3349d9d3edfc" providerId="ADAL" clId="{2AB22C5A-DF0E-4DBB-B301-64B89BD0186E}" dt="2019-01-25T04:36:28.407" v="1247" actId="2696"/>
      <pc:docMkLst>
        <pc:docMk/>
      </pc:docMkLst>
      <pc:sldChg chg="modSp">
        <pc:chgData name="Song, Lixing" userId="d86a4794-d57c-4f6d-acee-3349d9d3edfc" providerId="ADAL" clId="{2AB22C5A-DF0E-4DBB-B301-64B89BD0186E}" dt="2019-01-25T03:27:35.578" v="19" actId="20577"/>
        <pc:sldMkLst>
          <pc:docMk/>
          <pc:sldMk cId="25011158" sldId="256"/>
        </pc:sldMkLst>
        <pc:spChg chg="mod">
          <ac:chgData name="Song, Lixing" userId="d86a4794-d57c-4f6d-acee-3349d9d3edfc" providerId="ADAL" clId="{2AB22C5A-DF0E-4DBB-B301-64B89BD0186E}" dt="2019-01-25T03:27:35.578" v="19" actId="20577"/>
          <ac:spMkLst>
            <pc:docMk/>
            <pc:sldMk cId="25011158" sldId="256"/>
            <ac:spMk id="2" creationId="{6DDA001A-43E3-1449-893B-948F2BFF68B6}"/>
          </ac:spMkLst>
        </pc:spChg>
      </pc:sldChg>
      <pc:sldChg chg="modSp add">
        <pc:chgData name="Song, Lixing" userId="d86a4794-d57c-4f6d-acee-3349d9d3edfc" providerId="ADAL" clId="{2AB22C5A-DF0E-4DBB-B301-64B89BD0186E}" dt="2019-01-25T03:30:21.414" v="78" actId="20577"/>
        <pc:sldMkLst>
          <pc:docMk/>
          <pc:sldMk cId="1230525863" sldId="257"/>
        </pc:sldMkLst>
        <pc:spChg chg="mod">
          <ac:chgData name="Song, Lixing" userId="d86a4794-d57c-4f6d-acee-3349d9d3edfc" providerId="ADAL" clId="{2AB22C5A-DF0E-4DBB-B301-64B89BD0186E}" dt="2019-01-25T03:30:21.414" v="78" actId="20577"/>
          <ac:spMkLst>
            <pc:docMk/>
            <pc:sldMk cId="1230525863" sldId="257"/>
            <ac:spMk id="85" creationId="{00000000-0000-0000-0000-000000000000}"/>
          </ac:spMkLst>
        </pc:spChg>
      </pc:sldChg>
      <pc:sldChg chg="delSp modSp add ord">
        <pc:chgData name="Song, Lixing" userId="d86a4794-d57c-4f6d-acee-3349d9d3edfc" providerId="ADAL" clId="{2AB22C5A-DF0E-4DBB-B301-64B89BD0186E}" dt="2019-01-25T03:33:14.013" v="98" actId="478"/>
        <pc:sldMkLst>
          <pc:docMk/>
          <pc:sldMk cId="223990658" sldId="258"/>
        </pc:sldMkLst>
        <pc:spChg chg="del mod">
          <ac:chgData name="Song, Lixing" userId="d86a4794-d57c-4f6d-acee-3349d9d3edfc" providerId="ADAL" clId="{2AB22C5A-DF0E-4DBB-B301-64B89BD0186E}" dt="2019-01-25T03:33:11.326" v="97" actId="478"/>
          <ac:spMkLst>
            <pc:docMk/>
            <pc:sldMk cId="223990658" sldId="258"/>
            <ac:spMk id="91" creationId="{00000000-0000-0000-0000-000000000000}"/>
          </ac:spMkLst>
        </pc:spChg>
        <pc:spChg chg="del mod">
          <ac:chgData name="Song, Lixing" userId="d86a4794-d57c-4f6d-acee-3349d9d3edfc" providerId="ADAL" clId="{2AB22C5A-DF0E-4DBB-B301-64B89BD0186E}" dt="2019-01-25T03:33:14.013" v="98" actId="478"/>
          <ac:spMkLst>
            <pc:docMk/>
            <pc:sldMk cId="223990658" sldId="258"/>
            <ac:spMk id="92" creationId="{00000000-0000-0000-0000-000000000000}"/>
          </ac:spMkLst>
        </pc:spChg>
      </pc:sldChg>
      <pc:sldChg chg="modSp add">
        <pc:chgData name="Song, Lixing" userId="d86a4794-d57c-4f6d-acee-3349d9d3edfc" providerId="ADAL" clId="{2AB22C5A-DF0E-4DBB-B301-64B89BD0186E}" dt="2019-01-25T03:37:33.058" v="332" actId="207"/>
        <pc:sldMkLst>
          <pc:docMk/>
          <pc:sldMk cId="1855298354" sldId="260"/>
        </pc:sldMkLst>
        <pc:spChg chg="mod">
          <ac:chgData name="Song, Lixing" userId="d86a4794-d57c-4f6d-acee-3349d9d3edfc" providerId="ADAL" clId="{2AB22C5A-DF0E-4DBB-B301-64B89BD0186E}" dt="2019-01-25T03:31:42.020" v="81" actId="20577"/>
          <ac:spMkLst>
            <pc:docMk/>
            <pc:sldMk cId="1855298354" sldId="260"/>
            <ac:spMk id="110" creationId="{00000000-0000-0000-0000-000000000000}"/>
          </ac:spMkLst>
        </pc:spChg>
        <pc:spChg chg="mod">
          <ac:chgData name="Song, Lixing" userId="d86a4794-d57c-4f6d-acee-3349d9d3edfc" providerId="ADAL" clId="{2AB22C5A-DF0E-4DBB-B301-64B89BD0186E}" dt="2019-01-25T03:37:33.058" v="332" actId="207"/>
          <ac:spMkLst>
            <pc:docMk/>
            <pc:sldMk cId="1855298354" sldId="260"/>
            <ac:spMk id="111" creationId="{00000000-0000-0000-0000-000000000000}"/>
          </ac:spMkLst>
        </pc:spChg>
        <pc:spChg chg="mod">
          <ac:chgData name="Song, Lixing" userId="d86a4794-d57c-4f6d-acee-3349d9d3edfc" providerId="ADAL" clId="{2AB22C5A-DF0E-4DBB-B301-64B89BD0186E}" dt="2019-01-25T03:35:51.115" v="232" actId="1076"/>
          <ac:spMkLst>
            <pc:docMk/>
            <pc:sldMk cId="1855298354" sldId="260"/>
            <ac:spMk id="112" creationId="{00000000-0000-0000-0000-000000000000}"/>
          </ac:spMkLst>
        </pc:spChg>
        <pc:spChg chg="mod">
          <ac:chgData name="Song, Lixing" userId="d86a4794-d57c-4f6d-acee-3349d9d3edfc" providerId="ADAL" clId="{2AB22C5A-DF0E-4DBB-B301-64B89BD0186E}" dt="2019-01-25T03:35:51.115" v="232" actId="1076"/>
          <ac:spMkLst>
            <pc:docMk/>
            <pc:sldMk cId="1855298354" sldId="260"/>
            <ac:spMk id="113" creationId="{00000000-0000-0000-0000-000000000000}"/>
          </ac:spMkLst>
        </pc:spChg>
        <pc:spChg chg="mod">
          <ac:chgData name="Song, Lixing" userId="d86a4794-d57c-4f6d-acee-3349d9d3edfc" providerId="ADAL" clId="{2AB22C5A-DF0E-4DBB-B301-64B89BD0186E}" dt="2019-01-25T03:35:51.115" v="232" actId="1076"/>
          <ac:spMkLst>
            <pc:docMk/>
            <pc:sldMk cId="1855298354" sldId="260"/>
            <ac:spMk id="114" creationId="{00000000-0000-0000-0000-000000000000}"/>
          </ac:spMkLst>
        </pc:spChg>
        <pc:spChg chg="mod">
          <ac:chgData name="Song, Lixing" userId="d86a4794-d57c-4f6d-acee-3349d9d3edfc" providerId="ADAL" clId="{2AB22C5A-DF0E-4DBB-B301-64B89BD0186E}" dt="2019-01-25T03:35:51.115" v="232" actId="1076"/>
          <ac:spMkLst>
            <pc:docMk/>
            <pc:sldMk cId="1855298354" sldId="260"/>
            <ac:spMk id="115" creationId="{00000000-0000-0000-0000-000000000000}"/>
          </ac:spMkLst>
        </pc:spChg>
        <pc:spChg chg="mod">
          <ac:chgData name="Song, Lixing" userId="d86a4794-d57c-4f6d-acee-3349d9d3edfc" providerId="ADAL" clId="{2AB22C5A-DF0E-4DBB-B301-64B89BD0186E}" dt="2019-01-25T03:36:38.868" v="278" actId="20577"/>
          <ac:spMkLst>
            <pc:docMk/>
            <pc:sldMk cId="1855298354" sldId="260"/>
            <ac:spMk id="116" creationId="{00000000-0000-0000-0000-000000000000}"/>
          </ac:spMkLst>
        </pc:spChg>
        <pc:spChg chg="mod">
          <ac:chgData name="Song, Lixing" userId="d86a4794-d57c-4f6d-acee-3349d9d3edfc" providerId="ADAL" clId="{2AB22C5A-DF0E-4DBB-B301-64B89BD0186E}" dt="2019-01-25T03:36:31.761" v="262" actId="20577"/>
          <ac:spMkLst>
            <pc:docMk/>
            <pc:sldMk cId="1855298354" sldId="260"/>
            <ac:spMk id="119" creationId="{00000000-0000-0000-0000-000000000000}"/>
          </ac:spMkLst>
        </pc:spChg>
        <pc:spChg chg="mod">
          <ac:chgData name="Song, Lixing" userId="d86a4794-d57c-4f6d-acee-3349d9d3edfc" providerId="ADAL" clId="{2AB22C5A-DF0E-4DBB-B301-64B89BD0186E}" dt="2019-01-25T03:35:51.115" v="232" actId="1076"/>
          <ac:spMkLst>
            <pc:docMk/>
            <pc:sldMk cId="1855298354" sldId="260"/>
            <ac:spMk id="120" creationId="{00000000-0000-0000-0000-000000000000}"/>
          </ac:spMkLst>
        </pc:spChg>
        <pc:spChg chg="mod">
          <ac:chgData name="Song, Lixing" userId="d86a4794-d57c-4f6d-acee-3349d9d3edfc" providerId="ADAL" clId="{2AB22C5A-DF0E-4DBB-B301-64B89BD0186E}" dt="2019-01-25T03:35:51.115" v="232" actId="1076"/>
          <ac:spMkLst>
            <pc:docMk/>
            <pc:sldMk cId="1855298354" sldId="260"/>
            <ac:spMk id="121" creationId="{00000000-0000-0000-0000-000000000000}"/>
          </ac:spMkLst>
        </pc:spChg>
        <pc:graphicFrameChg chg="mod">
          <ac:chgData name="Song, Lixing" userId="d86a4794-d57c-4f6d-acee-3349d9d3edfc" providerId="ADAL" clId="{2AB22C5A-DF0E-4DBB-B301-64B89BD0186E}" dt="2019-01-25T03:33:30.540" v="99" actId="1076"/>
          <ac:graphicFrameMkLst>
            <pc:docMk/>
            <pc:sldMk cId="1855298354" sldId="260"/>
            <ac:graphicFrameMk id="122" creationId="{00000000-0000-0000-0000-000000000000}"/>
          </ac:graphicFrameMkLst>
        </pc:graphicFrameChg>
        <pc:cxnChg chg="mod">
          <ac:chgData name="Song, Lixing" userId="d86a4794-d57c-4f6d-acee-3349d9d3edfc" providerId="ADAL" clId="{2AB22C5A-DF0E-4DBB-B301-64B89BD0186E}" dt="2019-01-25T03:35:51.115" v="232" actId="1076"/>
          <ac:cxnSpMkLst>
            <pc:docMk/>
            <pc:sldMk cId="1855298354" sldId="260"/>
            <ac:cxnSpMk id="117" creationId="{00000000-0000-0000-0000-000000000000}"/>
          </ac:cxnSpMkLst>
        </pc:cxnChg>
        <pc:cxnChg chg="mod">
          <ac:chgData name="Song, Lixing" userId="d86a4794-d57c-4f6d-acee-3349d9d3edfc" providerId="ADAL" clId="{2AB22C5A-DF0E-4DBB-B301-64B89BD0186E}" dt="2019-01-25T03:35:51.115" v="232" actId="1076"/>
          <ac:cxnSpMkLst>
            <pc:docMk/>
            <pc:sldMk cId="1855298354" sldId="260"/>
            <ac:cxnSpMk id="118" creationId="{00000000-0000-0000-0000-000000000000}"/>
          </ac:cxnSpMkLst>
        </pc:cxnChg>
      </pc:sldChg>
      <pc:sldChg chg="modSp add">
        <pc:chgData name="Song, Lixing" userId="d86a4794-d57c-4f6d-acee-3349d9d3edfc" providerId="ADAL" clId="{2AB22C5A-DF0E-4DBB-B301-64B89BD0186E}" dt="2019-01-25T04:29:07.964" v="1218" actId="20577"/>
        <pc:sldMkLst>
          <pc:docMk/>
          <pc:sldMk cId="3276905027" sldId="262"/>
        </pc:sldMkLst>
        <pc:spChg chg="mod">
          <ac:chgData name="Song, Lixing" userId="d86a4794-d57c-4f6d-acee-3349d9d3edfc" providerId="ADAL" clId="{2AB22C5A-DF0E-4DBB-B301-64B89BD0186E}" dt="2019-01-25T04:29:07.964" v="1218" actId="20577"/>
          <ac:spMkLst>
            <pc:docMk/>
            <pc:sldMk cId="3276905027" sldId="262"/>
            <ac:spMk id="129" creationId="{00000000-0000-0000-0000-000000000000}"/>
          </ac:spMkLst>
        </pc:spChg>
        <pc:graphicFrameChg chg="modGraphic">
          <ac:chgData name="Song, Lixing" userId="d86a4794-d57c-4f6d-acee-3349d9d3edfc" providerId="ADAL" clId="{2AB22C5A-DF0E-4DBB-B301-64B89BD0186E}" dt="2019-01-25T04:29:02.903" v="1215" actId="2165"/>
          <ac:graphicFrameMkLst>
            <pc:docMk/>
            <pc:sldMk cId="3276905027" sldId="262"/>
            <ac:graphicFrameMk id="130" creationId="{00000000-0000-0000-0000-000000000000}"/>
          </ac:graphicFrameMkLst>
        </pc:graphicFrameChg>
      </pc:sldChg>
      <pc:sldChg chg="modSp add">
        <pc:chgData name="Song, Lixing" userId="d86a4794-d57c-4f6d-acee-3349d9d3edfc" providerId="ADAL" clId="{2AB22C5A-DF0E-4DBB-B301-64B89BD0186E}" dt="2019-01-25T03:38:46.650" v="335" actId="1076"/>
        <pc:sldMkLst>
          <pc:docMk/>
          <pc:sldMk cId="4122487106" sldId="263"/>
        </pc:sldMkLst>
        <pc:spChg chg="mod">
          <ac:chgData name="Song, Lixing" userId="d86a4794-d57c-4f6d-acee-3349d9d3edfc" providerId="ADAL" clId="{2AB22C5A-DF0E-4DBB-B301-64B89BD0186E}" dt="2019-01-25T03:38:42.152" v="334" actId="14100"/>
          <ac:spMkLst>
            <pc:docMk/>
            <pc:sldMk cId="4122487106" sldId="263"/>
            <ac:spMk id="139" creationId="{00000000-0000-0000-0000-000000000000}"/>
          </ac:spMkLst>
        </pc:spChg>
        <pc:spChg chg="mod">
          <ac:chgData name="Song, Lixing" userId="d86a4794-d57c-4f6d-acee-3349d9d3edfc" providerId="ADAL" clId="{2AB22C5A-DF0E-4DBB-B301-64B89BD0186E}" dt="2019-01-25T03:38:46.650" v="335" actId="1076"/>
          <ac:spMkLst>
            <pc:docMk/>
            <pc:sldMk cId="4122487106" sldId="263"/>
            <ac:spMk id="140" creationId="{00000000-0000-0000-0000-000000000000}"/>
          </ac:spMkLst>
        </pc:spChg>
      </pc:sldChg>
      <pc:sldChg chg="add">
        <pc:chgData name="Song, Lixing" userId="d86a4794-d57c-4f6d-acee-3349d9d3edfc" providerId="ADAL" clId="{2AB22C5A-DF0E-4DBB-B301-64B89BD0186E}" dt="2019-01-25T03:27:57.432" v="32"/>
        <pc:sldMkLst>
          <pc:docMk/>
          <pc:sldMk cId="3457643069" sldId="265"/>
        </pc:sldMkLst>
      </pc:sldChg>
      <pc:sldChg chg="modSp add">
        <pc:chgData name="Song, Lixing" userId="d86a4794-d57c-4f6d-acee-3349d9d3edfc" providerId="ADAL" clId="{2AB22C5A-DF0E-4DBB-B301-64B89BD0186E}" dt="2019-01-25T03:41:20.211" v="353" actId="20577"/>
        <pc:sldMkLst>
          <pc:docMk/>
          <pc:sldMk cId="642722490" sldId="266"/>
        </pc:sldMkLst>
        <pc:spChg chg="mod">
          <ac:chgData name="Song, Lixing" userId="d86a4794-d57c-4f6d-acee-3349d9d3edfc" providerId="ADAL" clId="{2AB22C5A-DF0E-4DBB-B301-64B89BD0186E}" dt="2019-01-25T03:41:20.211" v="353" actId="20577"/>
          <ac:spMkLst>
            <pc:docMk/>
            <pc:sldMk cId="642722490" sldId="266"/>
            <ac:spMk id="159" creationId="{00000000-0000-0000-0000-000000000000}"/>
          </ac:spMkLst>
        </pc:spChg>
      </pc:sldChg>
      <pc:sldChg chg="modSp add">
        <pc:chgData name="Song, Lixing" userId="d86a4794-d57c-4f6d-acee-3349d9d3edfc" providerId="ADAL" clId="{2AB22C5A-DF0E-4DBB-B301-64B89BD0186E}" dt="2019-01-25T03:46:32.430" v="391" actId="5793"/>
        <pc:sldMkLst>
          <pc:docMk/>
          <pc:sldMk cId="699877418" sldId="267"/>
        </pc:sldMkLst>
        <pc:spChg chg="mod">
          <ac:chgData name="Song, Lixing" userId="d86a4794-d57c-4f6d-acee-3349d9d3edfc" providerId="ADAL" clId="{2AB22C5A-DF0E-4DBB-B301-64B89BD0186E}" dt="2019-01-25T03:46:32.430" v="391" actId="5793"/>
          <ac:spMkLst>
            <pc:docMk/>
            <pc:sldMk cId="699877418" sldId="267"/>
            <ac:spMk id="91" creationId="{00000000-0000-0000-0000-000000000000}"/>
          </ac:spMkLst>
        </pc:spChg>
      </pc:sldChg>
      <pc:sldChg chg="modSp add">
        <pc:chgData name="Song, Lixing" userId="d86a4794-d57c-4f6d-acee-3349d9d3edfc" providerId="ADAL" clId="{2AB22C5A-DF0E-4DBB-B301-64B89BD0186E}" dt="2019-01-25T03:49:45.205" v="441" actId="14100"/>
        <pc:sldMkLst>
          <pc:docMk/>
          <pc:sldMk cId="663339212" sldId="268"/>
        </pc:sldMkLst>
        <pc:spChg chg="mod">
          <ac:chgData name="Song, Lixing" userId="d86a4794-d57c-4f6d-acee-3349d9d3edfc" providerId="ADAL" clId="{2AB22C5A-DF0E-4DBB-B301-64B89BD0186E}" dt="2019-01-25T03:49:45.205" v="441" actId="14100"/>
          <ac:spMkLst>
            <pc:docMk/>
            <pc:sldMk cId="663339212" sldId="268"/>
            <ac:spMk id="110" creationId="{00000000-0000-0000-0000-000000000000}"/>
          </ac:spMkLst>
        </pc:spChg>
      </pc:sldChg>
      <pc:sldChg chg="modSp add">
        <pc:chgData name="Song, Lixing" userId="d86a4794-d57c-4f6d-acee-3349d9d3edfc" providerId="ADAL" clId="{2AB22C5A-DF0E-4DBB-B301-64B89BD0186E}" dt="2019-01-25T04:30:01.795" v="1244" actId="1076"/>
        <pc:sldMkLst>
          <pc:docMk/>
          <pc:sldMk cId="3962811594" sldId="270"/>
        </pc:sldMkLst>
        <pc:spChg chg="mod">
          <ac:chgData name="Song, Lixing" userId="d86a4794-d57c-4f6d-acee-3349d9d3edfc" providerId="ADAL" clId="{2AB22C5A-DF0E-4DBB-B301-64B89BD0186E}" dt="2019-01-25T04:29:53.734" v="1242" actId="20577"/>
          <ac:spMkLst>
            <pc:docMk/>
            <pc:sldMk cId="3962811594" sldId="270"/>
            <ac:spMk id="136" creationId="{00000000-0000-0000-0000-000000000000}"/>
          </ac:spMkLst>
        </pc:spChg>
        <pc:spChg chg="mod">
          <ac:chgData name="Song, Lixing" userId="d86a4794-d57c-4f6d-acee-3349d9d3edfc" providerId="ADAL" clId="{2AB22C5A-DF0E-4DBB-B301-64B89BD0186E}" dt="2019-01-25T04:30:01.795" v="1244" actId="1076"/>
          <ac:spMkLst>
            <pc:docMk/>
            <pc:sldMk cId="3962811594" sldId="270"/>
            <ac:spMk id="137" creationId="{00000000-0000-0000-0000-000000000000}"/>
          </ac:spMkLst>
        </pc:spChg>
        <pc:spChg chg="mod">
          <ac:chgData name="Song, Lixing" userId="d86a4794-d57c-4f6d-acee-3349d9d3edfc" providerId="ADAL" clId="{2AB22C5A-DF0E-4DBB-B301-64B89BD0186E}" dt="2019-01-25T04:29:57.780" v="1243" actId="1076"/>
          <ac:spMkLst>
            <pc:docMk/>
            <pc:sldMk cId="3962811594" sldId="270"/>
            <ac:spMk id="138" creationId="{00000000-0000-0000-0000-000000000000}"/>
          </ac:spMkLst>
        </pc:spChg>
      </pc:sldChg>
      <pc:sldChg chg="addSp delSp modSp add">
        <pc:chgData name="Song, Lixing" userId="d86a4794-d57c-4f6d-acee-3349d9d3edfc" providerId="ADAL" clId="{2AB22C5A-DF0E-4DBB-B301-64B89BD0186E}" dt="2019-01-25T03:49:23.132" v="440" actId="404"/>
        <pc:sldMkLst>
          <pc:docMk/>
          <pc:sldMk cId="3257344304" sldId="272"/>
        </pc:sldMkLst>
        <pc:spChg chg="add">
          <ac:chgData name="Song, Lixing" userId="d86a4794-d57c-4f6d-acee-3349d9d3edfc" providerId="ADAL" clId="{2AB22C5A-DF0E-4DBB-B301-64B89BD0186E}" dt="2019-01-25T03:47:24.560" v="401"/>
          <ac:spMkLst>
            <pc:docMk/>
            <pc:sldMk cId="3257344304" sldId="272"/>
            <ac:spMk id="2" creationId="{4C8E4B77-CE92-484A-B3AC-9414E9684DEE}"/>
          </ac:spMkLst>
        </pc:spChg>
        <pc:spChg chg="add">
          <ac:chgData name="Song, Lixing" userId="d86a4794-d57c-4f6d-acee-3349d9d3edfc" providerId="ADAL" clId="{2AB22C5A-DF0E-4DBB-B301-64B89BD0186E}" dt="2019-01-25T03:47:28.387" v="402"/>
          <ac:spMkLst>
            <pc:docMk/>
            <pc:sldMk cId="3257344304" sldId="272"/>
            <ac:spMk id="3" creationId="{C732BB82-E8BA-45D7-9D0A-11A1F14EB81F}"/>
          </ac:spMkLst>
        </pc:spChg>
        <pc:spChg chg="add del mod">
          <ac:chgData name="Song, Lixing" userId="d86a4794-d57c-4f6d-acee-3349d9d3edfc" providerId="ADAL" clId="{2AB22C5A-DF0E-4DBB-B301-64B89BD0186E}" dt="2019-01-25T03:47:42.211" v="405" actId="478"/>
          <ac:spMkLst>
            <pc:docMk/>
            <pc:sldMk cId="3257344304" sldId="272"/>
            <ac:spMk id="4" creationId="{99335666-7E87-464C-A552-74DF59168BE8}"/>
          </ac:spMkLst>
        </pc:spChg>
        <pc:spChg chg="mod">
          <ac:chgData name="Song, Lixing" userId="d86a4794-d57c-4f6d-acee-3349d9d3edfc" providerId="ADAL" clId="{2AB22C5A-DF0E-4DBB-B301-64B89BD0186E}" dt="2019-01-25T03:49:23.132" v="440" actId="404"/>
          <ac:spMkLst>
            <pc:docMk/>
            <pc:sldMk cId="3257344304" sldId="272"/>
            <ac:spMk id="91" creationId="{00000000-0000-0000-0000-000000000000}"/>
          </ac:spMkLst>
        </pc:spChg>
        <pc:spChg chg="del">
          <ac:chgData name="Song, Lixing" userId="d86a4794-d57c-4f6d-acee-3349d9d3edfc" providerId="ADAL" clId="{2AB22C5A-DF0E-4DBB-B301-64B89BD0186E}" dt="2019-01-25T03:46:58.674" v="397" actId="478"/>
          <ac:spMkLst>
            <pc:docMk/>
            <pc:sldMk cId="3257344304" sldId="272"/>
            <ac:spMk id="92" creationId="{00000000-0000-0000-0000-000000000000}"/>
          </ac:spMkLst>
        </pc:spChg>
        <pc:spChg chg="del">
          <ac:chgData name="Song, Lixing" userId="d86a4794-d57c-4f6d-acee-3349d9d3edfc" providerId="ADAL" clId="{2AB22C5A-DF0E-4DBB-B301-64B89BD0186E}" dt="2019-01-25T03:46:58.674" v="397" actId="478"/>
          <ac:spMkLst>
            <pc:docMk/>
            <pc:sldMk cId="3257344304" sldId="272"/>
            <ac:spMk id="93" creationId="{00000000-0000-0000-0000-000000000000}"/>
          </ac:spMkLst>
        </pc:spChg>
        <pc:spChg chg="del">
          <ac:chgData name="Song, Lixing" userId="d86a4794-d57c-4f6d-acee-3349d9d3edfc" providerId="ADAL" clId="{2AB22C5A-DF0E-4DBB-B301-64B89BD0186E}" dt="2019-01-25T03:46:58.674" v="397" actId="478"/>
          <ac:spMkLst>
            <pc:docMk/>
            <pc:sldMk cId="3257344304" sldId="272"/>
            <ac:spMk id="94" creationId="{00000000-0000-0000-0000-000000000000}"/>
          </ac:spMkLst>
        </pc:spChg>
        <pc:spChg chg="del">
          <ac:chgData name="Song, Lixing" userId="d86a4794-d57c-4f6d-acee-3349d9d3edfc" providerId="ADAL" clId="{2AB22C5A-DF0E-4DBB-B301-64B89BD0186E}" dt="2019-01-25T03:46:58.674" v="397" actId="478"/>
          <ac:spMkLst>
            <pc:docMk/>
            <pc:sldMk cId="3257344304" sldId="272"/>
            <ac:spMk id="95" creationId="{00000000-0000-0000-0000-000000000000}"/>
          </ac:spMkLst>
        </pc:spChg>
        <pc:spChg chg="del">
          <ac:chgData name="Song, Lixing" userId="d86a4794-d57c-4f6d-acee-3349d9d3edfc" providerId="ADAL" clId="{2AB22C5A-DF0E-4DBB-B301-64B89BD0186E}" dt="2019-01-25T03:46:58.674" v="397" actId="478"/>
          <ac:spMkLst>
            <pc:docMk/>
            <pc:sldMk cId="3257344304" sldId="272"/>
            <ac:spMk id="96" creationId="{00000000-0000-0000-0000-000000000000}"/>
          </ac:spMkLst>
        </pc:spChg>
        <pc:spChg chg="del">
          <ac:chgData name="Song, Lixing" userId="d86a4794-d57c-4f6d-acee-3349d9d3edfc" providerId="ADAL" clId="{2AB22C5A-DF0E-4DBB-B301-64B89BD0186E}" dt="2019-01-25T03:46:58.674" v="397" actId="478"/>
          <ac:spMkLst>
            <pc:docMk/>
            <pc:sldMk cId="3257344304" sldId="272"/>
            <ac:spMk id="97" creationId="{00000000-0000-0000-0000-000000000000}"/>
          </ac:spMkLst>
        </pc:spChg>
        <pc:spChg chg="del">
          <ac:chgData name="Song, Lixing" userId="d86a4794-d57c-4f6d-acee-3349d9d3edfc" providerId="ADAL" clId="{2AB22C5A-DF0E-4DBB-B301-64B89BD0186E}" dt="2019-01-25T03:46:58.674" v="397" actId="478"/>
          <ac:spMkLst>
            <pc:docMk/>
            <pc:sldMk cId="3257344304" sldId="272"/>
            <ac:spMk id="98" creationId="{00000000-0000-0000-0000-000000000000}"/>
          </ac:spMkLst>
        </pc:spChg>
        <pc:spChg chg="del">
          <ac:chgData name="Song, Lixing" userId="d86a4794-d57c-4f6d-acee-3349d9d3edfc" providerId="ADAL" clId="{2AB22C5A-DF0E-4DBB-B301-64B89BD0186E}" dt="2019-01-25T03:46:58.674" v="397" actId="478"/>
          <ac:spMkLst>
            <pc:docMk/>
            <pc:sldMk cId="3257344304" sldId="272"/>
            <ac:spMk id="99" creationId="{00000000-0000-0000-0000-000000000000}"/>
          </ac:spMkLst>
        </pc:spChg>
        <pc:picChg chg="add mod">
          <ac:chgData name="Song, Lixing" userId="d86a4794-d57c-4f6d-acee-3349d9d3edfc" providerId="ADAL" clId="{2AB22C5A-DF0E-4DBB-B301-64B89BD0186E}" dt="2019-01-25T03:48:45.522" v="409" actId="1076"/>
          <ac:picMkLst>
            <pc:docMk/>
            <pc:sldMk cId="3257344304" sldId="272"/>
            <ac:picMk id="5" creationId="{6EBDDB60-C7C6-4071-827E-1C8445169A15}"/>
          </ac:picMkLst>
        </pc:picChg>
      </pc:sldChg>
      <pc:sldChg chg="addSp delSp modSp add">
        <pc:chgData name="Song, Lixing" userId="d86a4794-d57c-4f6d-acee-3349d9d3edfc" providerId="ADAL" clId="{2AB22C5A-DF0E-4DBB-B301-64B89BD0186E}" dt="2019-01-25T04:28:48.860" v="1214" actId="2165"/>
        <pc:sldMkLst>
          <pc:docMk/>
          <pc:sldMk cId="2548188058" sldId="275"/>
        </pc:sldMkLst>
        <pc:spChg chg="mod">
          <ac:chgData name="Song, Lixing" userId="d86a4794-d57c-4f6d-acee-3349d9d3edfc" providerId="ADAL" clId="{2AB22C5A-DF0E-4DBB-B301-64B89BD0186E}" dt="2019-01-25T04:06:24.825" v="571" actId="20577"/>
          <ac:spMkLst>
            <pc:docMk/>
            <pc:sldMk cId="2548188058" sldId="275"/>
            <ac:spMk id="2" creationId="{CDF30426-0BA5-47E3-9660-363D1ECB720A}"/>
          </ac:spMkLst>
        </pc:spChg>
        <pc:spChg chg="add del mod">
          <ac:chgData name="Song, Lixing" userId="d86a4794-d57c-4f6d-acee-3349d9d3edfc" providerId="ADAL" clId="{2AB22C5A-DF0E-4DBB-B301-64B89BD0186E}" dt="2019-01-25T04:06:34.886" v="575"/>
          <ac:spMkLst>
            <pc:docMk/>
            <pc:sldMk cId="2548188058" sldId="275"/>
            <ac:spMk id="3" creationId="{733212B4-6E27-43BF-9B5C-A65E93E9F5BC}"/>
          </ac:spMkLst>
        </pc:spChg>
        <pc:spChg chg="add mod">
          <ac:chgData name="Song, Lixing" userId="d86a4794-d57c-4f6d-acee-3349d9d3edfc" providerId="ADAL" clId="{2AB22C5A-DF0E-4DBB-B301-64B89BD0186E}" dt="2019-01-25T04:21:34.998" v="965" actId="1076"/>
          <ac:spMkLst>
            <pc:docMk/>
            <pc:sldMk cId="2548188058" sldId="275"/>
            <ac:spMk id="6" creationId="{14E56E68-D5C7-4E04-8BA5-7693E7EC3114}"/>
          </ac:spMkLst>
        </pc:spChg>
        <pc:spChg chg="add del mod">
          <ac:chgData name="Song, Lixing" userId="d86a4794-d57c-4f6d-acee-3349d9d3edfc" providerId="ADAL" clId="{2AB22C5A-DF0E-4DBB-B301-64B89BD0186E}" dt="2019-01-25T04:21:11.675" v="959"/>
          <ac:spMkLst>
            <pc:docMk/>
            <pc:sldMk cId="2548188058" sldId="275"/>
            <ac:spMk id="8" creationId="{3D918974-6263-410B-A0EE-1E7E1DB9B7DE}"/>
          </ac:spMkLst>
        </pc:spChg>
        <pc:spChg chg="add mod">
          <ac:chgData name="Song, Lixing" userId="d86a4794-d57c-4f6d-acee-3349d9d3edfc" providerId="ADAL" clId="{2AB22C5A-DF0E-4DBB-B301-64B89BD0186E}" dt="2019-01-25T04:23:38.108" v="1138" actId="1076"/>
          <ac:spMkLst>
            <pc:docMk/>
            <pc:sldMk cId="2548188058" sldId="275"/>
            <ac:spMk id="10" creationId="{0B1FEF5F-6B4E-41E0-8254-6E0731BE21BA}"/>
          </ac:spMkLst>
        </pc:spChg>
        <pc:graphicFrameChg chg="add del mod">
          <ac:chgData name="Song, Lixing" userId="d86a4794-d57c-4f6d-acee-3349d9d3edfc" providerId="ADAL" clId="{2AB22C5A-DF0E-4DBB-B301-64B89BD0186E}" dt="2019-01-25T04:06:31.277" v="573"/>
          <ac:graphicFrameMkLst>
            <pc:docMk/>
            <pc:sldMk cId="2548188058" sldId="275"/>
            <ac:graphicFrameMk id="4" creationId="{CAAD8066-1115-4B6A-9B12-17AFC0A0757D}"/>
          </ac:graphicFrameMkLst>
        </pc:graphicFrameChg>
        <pc:graphicFrameChg chg="add del mod">
          <ac:chgData name="Song, Lixing" userId="d86a4794-d57c-4f6d-acee-3349d9d3edfc" providerId="ADAL" clId="{2AB22C5A-DF0E-4DBB-B301-64B89BD0186E}" dt="2019-01-25T04:20:51.070" v="958" actId="478"/>
          <ac:graphicFrameMkLst>
            <pc:docMk/>
            <pc:sldMk cId="2548188058" sldId="275"/>
            <ac:graphicFrameMk id="5" creationId="{97210003-20CB-4633-8D77-CFA908191F65}"/>
          </ac:graphicFrameMkLst>
        </pc:graphicFrameChg>
        <pc:graphicFrameChg chg="add mod modGraphic">
          <ac:chgData name="Song, Lixing" userId="d86a4794-d57c-4f6d-acee-3349d9d3edfc" providerId="ADAL" clId="{2AB22C5A-DF0E-4DBB-B301-64B89BD0186E}" dt="2019-01-25T04:28:48.860" v="1214" actId="2165"/>
          <ac:graphicFrameMkLst>
            <pc:docMk/>
            <pc:sldMk cId="2548188058" sldId="275"/>
            <ac:graphicFrameMk id="9" creationId="{2330E2E1-DC02-4040-96D4-5CAE372E8FA8}"/>
          </ac:graphicFrameMkLst>
        </pc:graphicFrameChg>
      </pc:sldChg>
      <pc:sldChg chg="addSp modSp add">
        <pc:chgData name="Song, Lixing" userId="d86a4794-d57c-4f6d-acee-3349d9d3edfc" providerId="ADAL" clId="{2AB22C5A-DF0E-4DBB-B301-64B89BD0186E}" dt="2019-01-25T04:25:31.169" v="1164" actId="207"/>
        <pc:sldMkLst>
          <pc:docMk/>
          <pc:sldMk cId="1984388966" sldId="276"/>
        </pc:sldMkLst>
        <pc:spChg chg="mod">
          <ac:chgData name="Song, Lixing" userId="d86a4794-d57c-4f6d-acee-3349d9d3edfc" providerId="ADAL" clId="{2AB22C5A-DF0E-4DBB-B301-64B89BD0186E}" dt="2019-01-25T04:23:53.205" v="1140"/>
          <ac:spMkLst>
            <pc:docMk/>
            <pc:sldMk cId="1984388966" sldId="276"/>
            <ac:spMk id="2" creationId="{136CD2F3-B867-4A28-B184-1EEFD8C1FD76}"/>
          </ac:spMkLst>
        </pc:spChg>
        <pc:spChg chg="mod">
          <ac:chgData name="Song, Lixing" userId="d86a4794-d57c-4f6d-acee-3349d9d3edfc" providerId="ADAL" clId="{2AB22C5A-DF0E-4DBB-B301-64B89BD0186E}" dt="2019-01-25T04:25:31.169" v="1164" actId="207"/>
          <ac:spMkLst>
            <pc:docMk/>
            <pc:sldMk cId="1984388966" sldId="276"/>
            <ac:spMk id="3" creationId="{B62CFFBD-2D73-449A-AF27-39FE00B6241A}"/>
          </ac:spMkLst>
        </pc:spChg>
        <pc:picChg chg="add mod">
          <ac:chgData name="Song, Lixing" userId="d86a4794-d57c-4f6d-acee-3349d9d3edfc" providerId="ADAL" clId="{2AB22C5A-DF0E-4DBB-B301-64B89BD0186E}" dt="2019-01-25T04:25:02.945" v="1146" actId="1076"/>
          <ac:picMkLst>
            <pc:docMk/>
            <pc:sldMk cId="1984388966" sldId="276"/>
            <ac:picMk id="4" creationId="{ABF64D61-8AE1-4C5A-BAD6-BD766DF0429B}"/>
          </ac:picMkLst>
        </pc:picChg>
      </pc:sldChg>
      <pc:sldChg chg="addSp delSp modSp add">
        <pc:chgData name="Song, Lixing" userId="d86a4794-d57c-4f6d-acee-3349d9d3edfc" providerId="ADAL" clId="{2AB22C5A-DF0E-4DBB-B301-64B89BD0186E}" dt="2019-01-25T04:28:30.067" v="1213" actId="20577"/>
        <pc:sldMkLst>
          <pc:docMk/>
          <pc:sldMk cId="2236518659" sldId="277"/>
        </pc:sldMkLst>
        <pc:spChg chg="mod">
          <ac:chgData name="Song, Lixing" userId="d86a4794-d57c-4f6d-acee-3349d9d3edfc" providerId="ADAL" clId="{2AB22C5A-DF0E-4DBB-B301-64B89BD0186E}" dt="2019-01-25T04:27:42.892" v="1202" actId="1076"/>
          <ac:spMkLst>
            <pc:docMk/>
            <pc:sldMk cId="2236518659" sldId="277"/>
            <ac:spMk id="2" creationId="{136CD2F3-B867-4A28-B184-1EEFD8C1FD76}"/>
          </ac:spMkLst>
        </pc:spChg>
        <pc:spChg chg="mod">
          <ac:chgData name="Song, Lixing" userId="d86a4794-d57c-4f6d-acee-3349d9d3edfc" providerId="ADAL" clId="{2AB22C5A-DF0E-4DBB-B301-64B89BD0186E}" dt="2019-01-25T04:27:56.451" v="1204" actId="207"/>
          <ac:spMkLst>
            <pc:docMk/>
            <pc:sldMk cId="2236518659" sldId="277"/>
            <ac:spMk id="3" creationId="{B62CFFBD-2D73-449A-AF27-39FE00B6241A}"/>
          </ac:spMkLst>
        </pc:spChg>
        <pc:graphicFrameChg chg="add mod modGraphic">
          <ac:chgData name="Song, Lixing" userId="d86a4794-d57c-4f6d-acee-3349d9d3edfc" providerId="ADAL" clId="{2AB22C5A-DF0E-4DBB-B301-64B89BD0186E}" dt="2019-01-25T04:28:30.067" v="1213" actId="20577"/>
          <ac:graphicFrameMkLst>
            <pc:docMk/>
            <pc:sldMk cId="2236518659" sldId="277"/>
            <ac:graphicFrameMk id="6" creationId="{221656F5-DCB1-41DE-A0C8-B76CCCF5DACC}"/>
          </ac:graphicFrameMkLst>
        </pc:graphicFrameChg>
        <pc:picChg chg="del">
          <ac:chgData name="Song, Lixing" userId="d86a4794-d57c-4f6d-acee-3349d9d3edfc" providerId="ADAL" clId="{2AB22C5A-DF0E-4DBB-B301-64B89BD0186E}" dt="2019-01-25T04:26:33.230" v="1181" actId="478"/>
          <ac:picMkLst>
            <pc:docMk/>
            <pc:sldMk cId="2236518659" sldId="277"/>
            <ac:picMk id="4" creationId="{ABF64D61-8AE1-4C5A-BAD6-BD766DF0429B}"/>
          </ac:picMkLst>
        </pc:picChg>
        <pc:picChg chg="add mod">
          <ac:chgData name="Song, Lixing" userId="d86a4794-d57c-4f6d-acee-3349d9d3edfc" providerId="ADAL" clId="{2AB22C5A-DF0E-4DBB-B301-64B89BD0186E}" dt="2019-01-25T04:28:05.667" v="1205" actId="1076"/>
          <ac:picMkLst>
            <pc:docMk/>
            <pc:sldMk cId="2236518659" sldId="277"/>
            <ac:picMk id="5" creationId="{9887B3C7-223B-4BF0-9A68-6E48D623D45D}"/>
          </ac:picMkLst>
        </pc:picChg>
      </pc:sldChg>
    </pc:docChg>
  </pc:docChgLst>
  <pc:docChgLst>
    <pc:chgData name="Song, Lixing" userId="d86a4794-d57c-4f6d-acee-3349d9d3edfc" providerId="ADAL" clId="{5E3F1545-9865-4D0C-9B6A-C53785E4F7ED}"/>
  </pc:docChgLst>
  <pc:docChgLst>
    <pc:chgData name="Hewner, Michael P" userId="S::hewner@rose-hulman.edu::7f3f83dd-6dfb-4127-a87f-c1714bd4fac9" providerId="AD" clId="Web-{9A73A866-8308-5905-DB48-5AF851434F32}"/>
    <pc:docChg chg="addSld modSld">
      <pc:chgData name="Hewner, Michael P" userId="S::hewner@rose-hulman.edu::7f3f83dd-6dfb-4127-a87f-c1714bd4fac9" providerId="AD" clId="Web-{9A73A866-8308-5905-DB48-5AF851434F32}" dt="2019-01-17T17:17:07.999" v="364" actId="20577"/>
      <pc:docMkLst>
        <pc:docMk/>
      </pc:docMkLst>
    </pc:docChg>
  </pc:docChgLst>
  <pc:docChgLst>
    <pc:chgData name="Song, Lixing" userId="d86a4794-d57c-4f6d-acee-3349d9d3edfc" providerId="ADAL" clId="{57BE710F-CAAC-5C4C-B1E2-33D10347FAC9}"/>
  </pc:docChgLst>
  <pc:docChgLst>
    <pc:chgData name="Song, Lixing" userId="d86a4794-d57c-4f6d-acee-3349d9d3edfc" providerId="ADAL" clId="{DE4E7ECB-2978-1244-B374-6C6C0AE9F7D6}"/>
  </pc:docChgLst>
  <pc:docChgLst>
    <pc:chgData name="Song, Lixing" userId="d86a4794-d57c-4f6d-acee-3349d9d3edfc" providerId="ADAL" clId="{E1098B45-AB94-4F00-85CD-1AFC01B71551}"/>
    <pc:docChg chg="undo custSel addSld delSld modSld">
      <pc:chgData name="Song, Lixing" userId="d86a4794-d57c-4f6d-acee-3349d9d3edfc" providerId="ADAL" clId="{E1098B45-AB94-4F00-85CD-1AFC01B71551}" dt="2019-01-11T19:35:40.157" v="2495" actId="1076"/>
      <pc:docMkLst>
        <pc:docMk/>
      </pc:docMkLst>
      <pc:sldChg chg="delSp modSp">
        <pc:chgData name="Song, Lixing" userId="d86a4794-d57c-4f6d-acee-3349d9d3edfc" providerId="ADAL" clId="{E1098B45-AB94-4F00-85CD-1AFC01B71551}" dt="2019-01-10T18:09:14.933" v="2494" actId="478"/>
        <pc:sldMkLst>
          <pc:docMk/>
          <pc:sldMk cId="25011158" sldId="256"/>
        </pc:sldMkLst>
        <pc:spChg chg="mod">
          <ac:chgData name="Song, Lixing" userId="d86a4794-d57c-4f6d-acee-3349d9d3edfc" providerId="ADAL" clId="{E1098B45-AB94-4F00-85CD-1AFC01B71551}" dt="2019-01-09T22:02:40.715" v="33" actId="27636"/>
          <ac:spMkLst>
            <pc:docMk/>
            <pc:sldMk cId="25011158" sldId="256"/>
            <ac:spMk id="2" creationId="{6DDA001A-43E3-1449-893B-948F2BFF68B6}"/>
          </ac:spMkLst>
        </pc:spChg>
        <pc:spChg chg="del">
          <ac:chgData name="Song, Lixing" userId="d86a4794-d57c-4f6d-acee-3349d9d3edfc" providerId="ADAL" clId="{E1098B45-AB94-4F00-85CD-1AFC01B71551}" dt="2019-01-10T18:09:14.933" v="2494" actId="478"/>
          <ac:spMkLst>
            <pc:docMk/>
            <pc:sldMk cId="25011158" sldId="256"/>
            <ac:spMk id="5" creationId="{25AC140F-42F8-4847-81A4-723A83BF5DA5}"/>
          </ac:spMkLst>
        </pc:spChg>
      </pc:sldChg>
    </pc:docChg>
  </pc:docChgLst>
  <pc:docChgLst>
    <pc:chgData name="Song, Lixing" userId="d86a4794-d57c-4f6d-acee-3349d9d3edfc" providerId="ADAL" clId="{C5F6EF1B-B238-4AE6-B5E6-517D272D2DA8}"/>
    <pc:docChg chg="undo custSel addSld delSld modSld">
      <pc:chgData name="Song, Lixing" userId="d86a4794-d57c-4f6d-acee-3349d9d3edfc" providerId="ADAL" clId="{C5F6EF1B-B238-4AE6-B5E6-517D272D2DA8}" dt="2019-01-08T18:26:16.544" v="1848" actId="113"/>
      <pc:docMkLst>
        <pc:docMk/>
      </pc:docMkLst>
      <pc:sldChg chg="modSp">
        <pc:chgData name="Song, Lixing" userId="d86a4794-d57c-4f6d-acee-3349d9d3edfc" providerId="ADAL" clId="{C5F6EF1B-B238-4AE6-B5E6-517D272D2DA8}" dt="2019-01-03T21:46:54.078" v="0" actId="20577"/>
        <pc:sldMkLst>
          <pc:docMk/>
          <pc:sldMk cId="25011158" sldId="256"/>
        </pc:sldMkLst>
        <pc:spChg chg="mod">
          <ac:chgData name="Song, Lixing" userId="d86a4794-d57c-4f6d-acee-3349d9d3edfc" providerId="ADAL" clId="{C5F6EF1B-B238-4AE6-B5E6-517D272D2DA8}" dt="2019-01-03T21:46:54.078" v="0" actId="20577"/>
          <ac:spMkLst>
            <pc:docMk/>
            <pc:sldMk cId="25011158" sldId="256"/>
            <ac:spMk id="2" creationId="{6DDA001A-43E3-1449-893B-948F2BFF68B6}"/>
          </ac:spMkLst>
        </pc:spChg>
      </pc:sldChg>
    </pc:docChg>
  </pc:docChgLst>
  <pc:docChgLst>
    <pc:chgData name="Song, Lixing" userId="d86a4794-d57c-4f6d-acee-3349d9d3edfc" providerId="ADAL" clId="{9E87C597-9CCC-9D40-AF98-FA57E59EE777}"/>
  </pc:docChgLst>
  <pc:docChgLst>
    <pc:chgData name="Song, Lixing" userId="S::song3@rose-hulman.edu::d86a4794-d57c-4f6d-acee-3349d9d3edfc" providerId="AD" clId="Web-{A444728C-76FF-E237-8848-EF04C33607FA}"/>
    <pc:docChg chg="addSld modSld sldOrd">
      <pc:chgData name="Song, Lixing" userId="S::song3@rose-hulman.edu::d86a4794-d57c-4f6d-acee-3349d9d3edfc" providerId="AD" clId="Web-{A444728C-76FF-E237-8848-EF04C33607FA}" dt="2018-12-14T22:48:06.531" v="108" actId="20577"/>
      <pc:docMkLst>
        <pc:docMk/>
      </pc:docMkLst>
    </pc:docChg>
  </pc:docChgLst>
  <pc:docChgLst>
    <pc:chgData name="Song, Lixing" userId="d86a4794-d57c-4f6d-acee-3349d9d3edfc" providerId="ADAL" clId="{7BB45646-90E1-44D8-AF19-297232EBBE5C}"/>
    <pc:docChg chg="custSel addSld modSld">
      <pc:chgData name="Song, Lixing" userId="d86a4794-d57c-4f6d-acee-3349d9d3edfc" providerId="ADAL" clId="{7BB45646-90E1-44D8-AF19-297232EBBE5C}" dt="2019-01-03T21:42:56.782" v="270"/>
      <pc:docMkLst>
        <pc:docMk/>
      </pc:docMkLst>
    </pc:docChg>
  </pc:docChgLst>
  <pc:docChgLst>
    <pc:chgData name="Hewner, Michael P" userId="S::hewner@rose-hulman.edu::7f3f83dd-6dfb-4127-a87f-c1714bd4fac9" providerId="AD" clId="Web-{BED898F0-5C4E-4E2B-05B8-62EB02E2E38B}"/>
    <pc:docChg chg="modSld">
      <pc:chgData name="Hewner, Michael P" userId="S::hewner@rose-hulman.edu::7f3f83dd-6dfb-4127-a87f-c1714bd4fac9" providerId="AD" clId="Web-{BED898F0-5C4E-4E2B-05B8-62EB02E2E38B}" dt="2018-12-18T12:49:30.248" v="8" actId="20577"/>
      <pc:docMkLst>
        <pc:docMk/>
      </pc:docMkLst>
    </pc:docChg>
  </pc:docChgLst>
  <pc:docChgLst>
    <pc:chgData name="Song, Lixing" userId="d86a4794-d57c-4f6d-acee-3349d9d3edfc" providerId="ADAL" clId="{41CAD8FE-0633-0C44-91B6-9FBD914D6317}"/>
  </pc:docChgLst>
  <pc:docChgLst>
    <pc:chgData name="Song, Lixing" userId="d86a4794-d57c-4f6d-acee-3349d9d3edfc" providerId="ADAL" clId="{8625469A-439A-40A6-B264-B2CE96E9A185}"/>
    <pc:docChg chg="undo custSel addSld delSld modSld sldOrd">
      <pc:chgData name="Song, Lixing" userId="d86a4794-d57c-4f6d-acee-3349d9d3edfc" providerId="ADAL" clId="{8625469A-439A-40A6-B264-B2CE96E9A185}" dt="2019-01-03T19:06:03.281" v="1853" actId="20577"/>
      <pc:docMkLst>
        <pc:docMk/>
      </pc:docMkLst>
      <pc:sldChg chg="addSp delSp modSp">
        <pc:chgData name="Song, Lixing" userId="d86a4794-d57c-4f6d-acee-3349d9d3edfc" providerId="ADAL" clId="{8625469A-439A-40A6-B264-B2CE96E9A185}" dt="2019-01-02T22:36:42.591" v="1654" actId="20577"/>
        <pc:sldMkLst>
          <pc:docMk/>
          <pc:sldMk cId="25011158" sldId="256"/>
        </pc:sldMkLst>
        <pc:spChg chg="mod">
          <ac:chgData name="Song, Lixing" userId="d86a4794-d57c-4f6d-acee-3349d9d3edfc" providerId="ADAL" clId="{8625469A-439A-40A6-B264-B2CE96E9A185}" dt="2019-01-02T21:30:15.997" v="10" actId="20577"/>
          <ac:spMkLst>
            <pc:docMk/>
            <pc:sldMk cId="25011158" sldId="256"/>
            <ac:spMk id="2" creationId="{6DDA001A-43E3-1449-893B-948F2BFF68B6}"/>
          </ac:spMkLst>
        </pc:spChg>
        <pc:spChg chg="del">
          <ac:chgData name="Song, Lixing" userId="d86a4794-d57c-4f6d-acee-3349d9d3edfc" providerId="ADAL" clId="{8625469A-439A-40A6-B264-B2CE96E9A185}" dt="2019-01-02T21:30:19.034" v="11" actId="478"/>
          <ac:spMkLst>
            <pc:docMk/>
            <pc:sldMk cId="25011158" sldId="256"/>
            <ac:spMk id="4" creationId="{274FCC87-5C4D-5848-8347-13F19BA1FA30}"/>
          </ac:spMkLst>
        </pc:spChg>
        <pc:spChg chg="add">
          <ac:chgData name="Song, Lixing" userId="d86a4794-d57c-4f6d-acee-3349d9d3edfc" providerId="ADAL" clId="{8625469A-439A-40A6-B264-B2CE96E9A185}" dt="2019-01-02T22:36:42.591" v="1654" actId="20577"/>
          <ac:spMkLst>
            <pc:docMk/>
            <pc:sldMk cId="25011158" sldId="256"/>
            <ac:spMk id="5" creationId="{25AC140F-42F8-4847-81A4-723A83BF5DA5}"/>
          </ac:spMkLst>
        </pc:spChg>
      </pc:sldChg>
    </pc:docChg>
  </pc:docChgLst>
  <pc:docChgLst>
    <pc:chgData name="Song, Lixing" userId="d86a4794-d57c-4f6d-acee-3349d9d3edfc" providerId="ADAL" clId="{3DB7AE05-0F07-FE4F-998C-F915C7572059}"/>
  </pc:docChgLst>
  <pc:docChgLst>
    <pc:chgData name="Song, Lixing" userId="d86a4794-d57c-4f6d-acee-3349d9d3edfc" providerId="ADAL" clId="{2BF19508-BC35-4CE7-ABDA-B0619FE8A7CB}"/>
    <pc:docChg chg="undo custSel addSld delSld modSld sldOrd">
      <pc:chgData name="Song, Lixing" userId="d86a4794-d57c-4f6d-acee-3349d9d3edfc" providerId="ADAL" clId="{2BF19508-BC35-4CE7-ABDA-B0619FE8A7CB}" dt="2019-01-17T23:14:55.885" v="1258" actId="20577"/>
      <pc:docMkLst>
        <pc:docMk/>
      </pc:docMkLst>
      <pc:sldChg chg="modSp">
        <pc:chgData name="Song, Lixing" userId="d86a4794-d57c-4f6d-acee-3349d9d3edfc" providerId="ADAL" clId="{2BF19508-BC35-4CE7-ABDA-B0619FE8A7CB}" dt="2019-01-17T21:00:53.890" v="28" actId="20577"/>
        <pc:sldMkLst>
          <pc:docMk/>
          <pc:sldMk cId="25011158" sldId="256"/>
        </pc:sldMkLst>
        <pc:spChg chg="mod">
          <ac:chgData name="Song, Lixing" userId="d86a4794-d57c-4f6d-acee-3349d9d3edfc" providerId="ADAL" clId="{2BF19508-BC35-4CE7-ABDA-B0619FE8A7CB}" dt="2019-01-17T21:00:53.890" v="28" actId="20577"/>
          <ac:spMkLst>
            <pc:docMk/>
            <pc:sldMk cId="25011158" sldId="256"/>
            <ac:spMk id="2" creationId="{6DDA001A-43E3-1449-893B-948F2BFF68B6}"/>
          </ac:spMkLst>
        </pc:spChg>
      </pc:sldChg>
    </pc:docChg>
  </pc:docChgLst>
  <pc:docChgLst>
    <pc:chgData name="Hewner, Michael P" userId="S::hewner@rose-hulman.edu::7f3f83dd-6dfb-4127-a87f-c1714bd4fac9" providerId="AD" clId="Web-{FCACF040-063C-6F23-ABF3-184668B11C7C}"/>
    <pc:docChg chg="modSld">
      <pc:chgData name="Hewner, Michael P" userId="S::hewner@rose-hulman.edu::7f3f83dd-6dfb-4127-a87f-c1714bd4fac9" providerId="AD" clId="Web-{FCACF040-063C-6F23-ABF3-184668B11C7C}" dt="2019-01-17T12:54:48.978" v="7" actId="14100"/>
      <pc:docMkLst>
        <pc:docMk/>
      </pc:docMkLst>
    </pc:docChg>
  </pc:docChgLst>
  <pc:docChgLst>
    <pc:chgData name="Song, Lixing" userId="d86a4794-d57c-4f6d-acee-3349d9d3edfc" providerId="ADAL" clId="{DE510D8C-7A8F-4C1E-B129-432EFF16AAA3}"/>
    <pc:docChg chg="undo custSel addSld delSld modSld">
      <pc:chgData name="Song, Lixing" userId="d86a4794-d57c-4f6d-acee-3349d9d3edfc" providerId="ADAL" clId="{DE510D8C-7A8F-4C1E-B129-432EFF16AAA3}" dt="2018-12-18T19:13:37.859" v="215" actId="207"/>
      <pc:docMkLst>
        <pc:docMk/>
      </pc:docMkLst>
    </pc:docChg>
  </pc:docChgLst>
  <pc:docChgLst>
    <pc:chgData name="Song, Lixing" userId="d86a4794-d57c-4f6d-acee-3349d9d3edfc" providerId="ADAL" clId="{C22CFC7D-4CFF-3949-BBCC-B4ADD21FB069}"/>
  </pc:docChgLst>
  <pc:docChgLst>
    <pc:chgData name="Song, Lixing" userId="d86a4794-d57c-4f6d-acee-3349d9d3edfc" providerId="ADAL" clId="{9F0C0119-4A4E-FD49-92D0-D1E0275E8FC9}"/>
    <pc:docChg chg="modSld">
      <pc:chgData name="Song, Lixing" userId="d86a4794-d57c-4f6d-acee-3349d9d3edfc" providerId="ADAL" clId="{9F0C0119-4A4E-FD49-92D0-D1E0275E8FC9}" dt="2018-12-18T02:23:53.605" v="50"/>
      <pc:docMkLst>
        <pc:docMk/>
      </pc:docMkLst>
    </pc:docChg>
  </pc:docChgLst>
  <pc:docChgLst>
    <pc:chgData name="Hewner, Michael P" userId="S::hewner@rose-hulman.edu::7f3f83dd-6dfb-4127-a87f-c1714bd4fac9" providerId="AD" clId="Web-{8A75AB8D-89EF-8CD1-A468-00DA4915BB3A}"/>
    <pc:docChg chg="addSld modSld">
      <pc:chgData name="Hewner, Michael P" userId="S::hewner@rose-hulman.edu::7f3f83dd-6dfb-4127-a87f-c1714bd4fac9" providerId="AD" clId="Web-{8A75AB8D-89EF-8CD1-A468-00DA4915BB3A}" dt="2018-12-14T19:47:49.507" v="13" actId="20577"/>
      <pc:docMkLst>
        <pc:docMk/>
      </pc:docMkLst>
    </pc:docChg>
  </pc:docChgLst>
  <pc:docChgLst>
    <pc:chgData name="Song, Lixing" userId="d86a4794-d57c-4f6d-acee-3349d9d3edfc" providerId="ADAL" clId="{6256184C-17FA-4944-87C5-3041B62521D9}"/>
  </pc:docChgLst>
  <pc:docChgLst>
    <pc:chgData name="Song, Lixing" userId="d86a4794-d57c-4f6d-acee-3349d9d3edfc" providerId="ADAL" clId="{15F38F77-5154-6344-B0CC-E8BE3C6E9BB9}"/>
  </pc:docChgLst>
  <pc:docChgLst>
    <pc:chgData name="Song, Lixing" userId="d86a4794-d57c-4f6d-acee-3349d9d3edfc" providerId="ADAL" clId="{5D69B093-118D-1741-8919-161214198A6C}"/>
  </pc:docChgLst>
  <pc:docChgLst>
    <pc:chgData name="Song, Lixing" userId="d86a4794-d57c-4f6d-acee-3349d9d3edfc" providerId="ADAL" clId="{53757956-B339-FC40-B6BE-547360A777CE}"/>
    <pc:docChg chg="modSld">
      <pc:chgData name="Song, Lixing" userId="d86a4794-d57c-4f6d-acee-3349d9d3edfc" providerId="ADAL" clId="{53757956-B339-FC40-B6BE-547360A777CE}" dt="2019-01-21T03:37:29.127" v="3" actId="404"/>
      <pc:docMkLst>
        <pc:docMk/>
      </pc:docMkLst>
    </pc:docChg>
  </pc:docChgLst>
  <pc:docChgLst>
    <pc:chgData name="Song, Lixing" userId="d86a4794-d57c-4f6d-acee-3349d9d3edfc" providerId="ADAL" clId="{E6A4A57A-7BA1-4943-B287-0650F3813B88}"/>
  </pc:docChgLst>
  <pc:docChgLst>
    <pc:chgData name="Hewner, Michael P" userId="S::hewner@rose-hulman.edu::7f3f83dd-6dfb-4127-a87f-c1714bd4fac9" providerId="AD" clId="Web-{8E4C6C1C-93EF-C2C0-FB20-5368EA8B2A6C}"/>
    <pc:docChg chg="addSld modSld sldOrd">
      <pc:chgData name="Hewner, Michael P" userId="S::hewner@rose-hulman.edu::7f3f83dd-6dfb-4127-a87f-c1714bd4fac9" providerId="AD" clId="Web-{8E4C6C1C-93EF-C2C0-FB20-5368EA8B2A6C}" dt="2019-01-24T17:38:06.286" v="1030"/>
      <pc:docMkLst>
        <pc:docMk/>
      </pc:docMkLst>
    </pc:docChg>
  </pc:docChgLst>
  <pc:docChgLst>
    <pc:chgData name="Song, Lixing" userId="d86a4794-d57c-4f6d-acee-3349d9d3edfc" providerId="ADAL" clId="{F36B1B03-93A4-394F-9B16-B787F71D4E51}"/>
    <pc:docChg chg="custSel delSld modSld">
      <pc:chgData name="Song, Lixing" userId="d86a4794-d57c-4f6d-acee-3349d9d3edfc" providerId="ADAL" clId="{F36B1B03-93A4-394F-9B16-B787F71D4E51}" dt="2019-01-28T02:37:09.064" v="103" actId="20577"/>
      <pc:docMkLst>
        <pc:docMk/>
      </pc:docMkLst>
      <pc:sldChg chg="modSp">
        <pc:chgData name="Song, Lixing" userId="d86a4794-d57c-4f6d-acee-3349d9d3edfc" providerId="ADAL" clId="{F36B1B03-93A4-394F-9B16-B787F71D4E51}" dt="2019-01-28T02:32:35.531" v="18" actId="20577"/>
        <pc:sldMkLst>
          <pc:docMk/>
          <pc:sldMk cId="1230525863" sldId="257"/>
        </pc:sldMkLst>
        <pc:spChg chg="mod">
          <ac:chgData name="Song, Lixing" userId="d86a4794-d57c-4f6d-acee-3349d9d3edfc" providerId="ADAL" clId="{F36B1B03-93A4-394F-9B16-B787F71D4E51}" dt="2019-01-28T02:32:35.531" v="18" actId="20577"/>
          <ac:spMkLst>
            <pc:docMk/>
            <pc:sldMk cId="1230525863" sldId="257"/>
            <ac:spMk id="85" creationId="{00000000-0000-0000-0000-000000000000}"/>
          </ac:spMkLst>
        </pc:spChg>
      </pc:sldChg>
      <pc:sldChg chg="modSp">
        <pc:chgData name="Song, Lixing" userId="d86a4794-d57c-4f6d-acee-3349d9d3edfc" providerId="ADAL" clId="{F36B1B03-93A4-394F-9B16-B787F71D4E51}" dt="2019-01-28T02:31:58.933" v="5" actId="20577"/>
        <pc:sldMkLst>
          <pc:docMk/>
          <pc:sldMk cId="1855298354" sldId="260"/>
        </pc:sldMkLst>
        <pc:spChg chg="mod">
          <ac:chgData name="Song, Lixing" userId="d86a4794-d57c-4f6d-acee-3349d9d3edfc" providerId="ADAL" clId="{F36B1B03-93A4-394F-9B16-B787F71D4E51}" dt="2019-01-28T02:31:58.933" v="5" actId="20577"/>
          <ac:spMkLst>
            <pc:docMk/>
            <pc:sldMk cId="1855298354" sldId="260"/>
            <ac:spMk id="111" creationId="{00000000-0000-0000-0000-000000000000}"/>
          </ac:spMkLst>
        </pc:spChg>
      </pc:sldChg>
      <pc:sldChg chg="del">
        <pc:chgData name="Song, Lixing" userId="d86a4794-d57c-4f6d-acee-3349d9d3edfc" providerId="ADAL" clId="{F36B1B03-93A4-394F-9B16-B787F71D4E51}" dt="2019-01-28T02:31:18.915" v="0" actId="2696"/>
        <pc:sldMkLst>
          <pc:docMk/>
          <pc:sldMk cId="3540522618" sldId="261"/>
        </pc:sldMkLst>
      </pc:sldChg>
      <pc:sldChg chg="modSp">
        <pc:chgData name="Song, Lixing" userId="d86a4794-d57c-4f6d-acee-3349d9d3edfc" providerId="ADAL" clId="{F36B1B03-93A4-394F-9B16-B787F71D4E51}" dt="2019-01-28T02:37:09.064" v="103" actId="20577"/>
        <pc:sldMkLst>
          <pc:docMk/>
          <pc:sldMk cId="3276905027" sldId="262"/>
        </pc:sldMkLst>
        <pc:spChg chg="mod">
          <ac:chgData name="Song, Lixing" userId="d86a4794-d57c-4f6d-acee-3349d9d3edfc" providerId="ADAL" clId="{F36B1B03-93A4-394F-9B16-B787F71D4E51}" dt="2019-01-28T02:37:09.064" v="103" actId="20577"/>
          <ac:spMkLst>
            <pc:docMk/>
            <pc:sldMk cId="3276905027" sldId="262"/>
            <ac:spMk id="129" creationId="{00000000-0000-0000-0000-000000000000}"/>
          </ac:spMkLst>
        </pc:spChg>
      </pc:sldChg>
      <pc:sldChg chg="del">
        <pc:chgData name="Song, Lixing" userId="d86a4794-d57c-4f6d-acee-3349d9d3edfc" providerId="ADAL" clId="{F36B1B03-93A4-394F-9B16-B787F71D4E51}" dt="2019-01-28T02:33:46.126" v="19" actId="2696"/>
        <pc:sldMkLst>
          <pc:docMk/>
          <pc:sldMk cId="1951765601" sldId="264"/>
        </pc:sldMkLst>
      </pc:sldChg>
      <pc:sldChg chg="modSp">
        <pc:chgData name="Song, Lixing" userId="d86a4794-d57c-4f6d-acee-3349d9d3edfc" providerId="ADAL" clId="{F36B1B03-93A4-394F-9B16-B787F71D4E51}" dt="2019-01-28T02:35:46.262" v="37" actId="113"/>
        <pc:sldMkLst>
          <pc:docMk/>
          <pc:sldMk cId="3257344304" sldId="272"/>
        </pc:sldMkLst>
        <pc:spChg chg="mod">
          <ac:chgData name="Song, Lixing" userId="d86a4794-d57c-4f6d-acee-3349d9d3edfc" providerId="ADAL" clId="{F36B1B03-93A4-394F-9B16-B787F71D4E51}" dt="2019-01-28T02:34:28.078" v="32" actId="207"/>
          <ac:spMkLst>
            <pc:docMk/>
            <pc:sldMk cId="3257344304" sldId="272"/>
            <ac:spMk id="90" creationId="{00000000-0000-0000-0000-000000000000}"/>
          </ac:spMkLst>
        </pc:spChg>
        <pc:spChg chg="mod">
          <ac:chgData name="Song, Lixing" userId="d86a4794-d57c-4f6d-acee-3349d9d3edfc" providerId="ADAL" clId="{F36B1B03-93A4-394F-9B16-B787F71D4E51}" dt="2019-01-28T02:35:46.262" v="37" actId="113"/>
          <ac:spMkLst>
            <pc:docMk/>
            <pc:sldMk cId="3257344304" sldId="272"/>
            <ac:spMk id="9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5A2A30-E1C2-B54E-B787-36B11926FA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9784-FC5A-D242-B55B-471AB0C6A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9CBE-2880-364F-A223-8E393E38EFAB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CF148-8BA6-7343-8172-504427DC63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4008-8F80-F74E-AD36-9C215B2E8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3193-B706-0248-820A-963D288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E51D-F948-044F-B984-1DA50063DADE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2CBE-7C8D-5A43-B8F2-1E0DADD6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2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6e5f43e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6e5f43e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294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6e5f43e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6e5f43e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34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6e5f43e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6e5f43e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03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61996c5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61996c5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03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1b81f83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1b81f83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187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2dd552d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2dd552d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028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2dd552d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2dd552d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339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2dd552d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2dd552d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626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2dd552d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2dd552d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365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6e5f43e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6e5f43e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87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6e5f43e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6e5f43e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86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0C2E-867D-DD4E-8391-1B9B8CA1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4383C-97A9-124A-AEF5-0ED806051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5C478-F15B-724E-AF85-E64CF8CA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E228-A5BA-1346-9611-692B566B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6FF3-C71C-ED48-9776-950AEE7C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21B6E-8D43-744E-A3DD-654CDB8D9B3C}"/>
              </a:ext>
            </a:extLst>
          </p:cNvPr>
          <p:cNvSpPr/>
          <p:nvPr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9AB1C-D320-0549-AAEC-F1230F67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D94E8C-78C1-7D4E-B6E5-DE7547A8E49B}"/>
              </a:ext>
            </a:extLst>
          </p:cNvPr>
          <p:cNvSpPr/>
          <p:nvPr userDrawn="1"/>
        </p:nvSpPr>
        <p:spPr>
          <a:xfrm>
            <a:off x="1524000" y="1122363"/>
            <a:ext cx="9144000" cy="175096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D99126-6C23-A143-AED3-2FECD7895C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64146" y="1110006"/>
            <a:ext cx="2003854" cy="3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CA9A-9B9A-534F-95FD-E891BFCB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A16F-A91B-1C45-A986-5C111876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C7840-6E64-8C40-87C1-E12DB453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8D39-5AC8-9E42-A42F-03D15CA9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7BFAA-C162-184D-8DCA-D6DDCA02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DC46-CC52-D542-BD49-F11617E6E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0C099-3287-F646-A0E4-D1BB4439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5DF1-C987-6449-B6D5-246B71A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3583-2CA5-3A43-B1BD-8E3BB11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8078-4E13-0B41-81CB-4185BDE2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891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6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38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02F-1F2D-B444-B55A-C4F3C5F7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F27F-A93E-5F4D-A56A-2D1A7D9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>
            <a:lvl1pPr marL="228600" indent="-228600">
              <a:buClr>
                <a:srgbClr val="751F1C"/>
              </a:buClr>
              <a:buFont typeface="Wingdings" pitchFamily="2" charset="2"/>
              <a:buChar char="q"/>
              <a:defRPr/>
            </a:lvl1pPr>
            <a:lvl2pPr marL="685800" indent="-228600">
              <a:buClr>
                <a:srgbClr val="751F1C"/>
              </a:buClr>
              <a:buFont typeface="Wingdings" pitchFamily="2" charset="2"/>
              <a:buChar char="Ø"/>
              <a:defRPr/>
            </a:lvl2pPr>
            <a:lvl3pPr marL="1143000" indent="-228600">
              <a:buClr>
                <a:srgbClr val="751F1C"/>
              </a:buClr>
              <a:buFont typeface="Wingdings" pitchFamily="2" charset="2"/>
              <a:buChar char="§"/>
              <a:defRPr/>
            </a:lvl3pPr>
            <a:lvl4pPr>
              <a:buClr>
                <a:srgbClr val="751F1C"/>
              </a:buClr>
              <a:defRPr/>
            </a:lvl4pPr>
            <a:lvl5pPr>
              <a:buClr>
                <a:srgbClr val="751F1C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111E-CDCA-8A48-9E4F-8E5C4713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A7B-5F0D-4D4D-A4B4-A06C125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A7A1E-BB98-BA4F-A384-E8137C5DE3C4}"/>
              </a:ext>
            </a:extLst>
          </p:cNvPr>
          <p:cNvSpPr/>
          <p:nvPr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FB82A-D375-B84C-8D2D-81B6F63E387B}"/>
              </a:ext>
            </a:extLst>
          </p:cNvPr>
          <p:cNvSpPr/>
          <p:nvPr userDrawn="1"/>
        </p:nvSpPr>
        <p:spPr>
          <a:xfrm>
            <a:off x="838200" y="365125"/>
            <a:ext cx="10515600" cy="178572"/>
          </a:xfrm>
          <a:prstGeom prst="rect">
            <a:avLst/>
          </a:prstGeom>
          <a:solidFill>
            <a:srgbClr val="751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0A-3DB3-A345-8219-B9F6A9BE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411F-41B2-6C48-AEAE-739BFA0B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2461-54E1-6D46-BF93-16AF1459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B9FC0-1363-5C49-95B8-D929F1D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36B-134F-2D4A-A8EE-1AB7716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5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0E46-5FB9-D54A-A84B-C2E808F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E903-D205-FE44-AFD4-CC6488A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CC95-2BD1-7846-BA8B-97AEE5931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6A5F7-1AF4-814F-8923-481A4157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7A40A-2F2B-974A-AE7F-0A87A06D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1A5CD-B1E3-5B48-A31B-01F28C2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F3A7-41ED-9647-BE17-414DBD1B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4396B-9CAE-1F4F-847C-3288D715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7488D-3628-DE4C-B7DE-20FB932A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3BD86-7421-2A48-9E0C-66FD535F2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6888-D23C-794B-80C0-857A859C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C07E-EBF4-D445-9566-2243B94C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84534-286B-904C-BAFA-9A52EFE7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5E670-3727-FC4D-B4D4-98EC3A19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7FA2-1C3C-9343-92D7-79C4B67F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71575-3DCB-CE46-A2C2-9C3A61D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8BB28-0374-1E4F-A7F5-5025E3F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AA72F-893E-0648-B7C9-0BD8B476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12482-2FDF-9B4F-8A5B-856E6A2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0C3A-5E05-3440-BA03-3B8D486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B9481-276E-454B-91C5-5F966916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C88E-401E-A641-AB5F-46850AAD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F259-08BD-6749-AAE9-40552F8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348D-083C-D14B-9355-CB6846E4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574DF-2974-094A-9235-E60900E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C1D92-8C0D-184B-A3EC-0A1F2DC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4B88-CE34-E74B-9539-6BF57D0B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96E4-8440-9640-8587-4336F34E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27953-0506-4A49-B74D-FF283697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3257-CCDC-2B4A-8EAA-8F439A8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E1DD-6ED4-8848-B4FC-3F1B0540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12C85-25D2-F84A-93AF-2096AC72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95BE9-A449-FE48-80C3-F628DFD1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63FAC-3948-4045-A622-D3E6711A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DCE7-7668-0541-B5C2-982FAF9B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9D35-7B43-CB43-BB2B-2A28B469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3E24-5133-184A-B08C-013331FC8007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45A10-1710-E346-8043-8C09C0232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8019-EBED-594E-8C9E-EAF1B5AEF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01A-43E3-1449-893B-948F2BFF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980849"/>
            <a:ext cx="9699171" cy="2387600"/>
          </a:xfrm>
        </p:spPr>
        <p:txBody>
          <a:bodyPr>
            <a:normAutofit/>
          </a:bodyPr>
          <a:lstStyle/>
          <a:p>
            <a:r>
              <a:rPr lang="en-US" dirty="0"/>
              <a:t>CSSE 332</a:t>
            </a:r>
            <a:br>
              <a:rPr lang="en-US" dirty="0"/>
            </a:br>
            <a:r>
              <a:rPr lang="en-US" dirty="0"/>
              <a:t>Memory: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6248-7B83-4848-9D4F-9F93CCFC5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B7B09853-F130-A44D-A7BC-226D14CA7C56}" type="datetime2">
              <a:rPr lang="en-US" smtClean="0"/>
              <a:t>Sunday, January 27,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Segmentation: </a:t>
            </a:r>
            <a:r>
              <a:rPr lang="en">
                <a:solidFill>
                  <a:srgbClr val="DCB439"/>
                </a:solidFill>
              </a:rPr>
              <a:t>Overview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10" name="Google Shape;110;p2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468122" cy="4895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1" dirty="0">
                <a:solidFill>
                  <a:srgbClr val="DCB439"/>
                </a:solidFill>
              </a:rPr>
              <a:t>Segmentation</a:t>
            </a:r>
            <a:r>
              <a:rPr lang="en" dirty="0">
                <a:solidFill>
                  <a:srgbClr val="000000"/>
                </a:solidFill>
              </a:rPr>
              <a:t> is a generalized form of </a:t>
            </a:r>
            <a:r>
              <a:rPr lang="en" b="1" dirty="0">
                <a:solidFill>
                  <a:srgbClr val="002B5B"/>
                </a:solidFill>
              </a:rPr>
              <a:t>base</a:t>
            </a:r>
            <a:r>
              <a:rPr lang="en" dirty="0">
                <a:solidFill>
                  <a:srgbClr val="000000"/>
                </a:solidFill>
              </a:rPr>
              <a:t> and </a:t>
            </a:r>
            <a:r>
              <a:rPr lang="en" b="1" dirty="0">
                <a:solidFill>
                  <a:srgbClr val="002B5B"/>
                </a:solidFill>
              </a:rPr>
              <a:t>bounds</a:t>
            </a:r>
            <a:r>
              <a:rPr lang="en" dirty="0">
                <a:solidFill>
                  <a:srgbClr val="000000"/>
                </a:solidFill>
              </a:rPr>
              <a:t>: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sz="2400" b="1" dirty="0">
              <a:solidFill>
                <a:srgbClr val="002B5B"/>
              </a:solidFill>
            </a:endParaRPr>
          </a:p>
          <a:p>
            <a:pPr indent="-381000">
              <a:lnSpc>
                <a:spcPct val="100000"/>
              </a:lnSpc>
              <a:buClr>
                <a:srgbClr val="000000"/>
              </a:buClr>
              <a:buSzPts val="2400"/>
            </a:pPr>
            <a:r>
              <a:rPr lang="en" sz="2400" dirty="0">
                <a:solidFill>
                  <a:srgbClr val="000000"/>
                </a:solidFill>
              </a:rPr>
              <a:t>Each component in the </a:t>
            </a:r>
            <a:r>
              <a:rPr lang="en" sz="2400" b="1" dirty="0">
                <a:solidFill>
                  <a:srgbClr val="465510"/>
                </a:solidFill>
              </a:rPr>
              <a:t>address space</a:t>
            </a:r>
            <a:r>
              <a:rPr lang="en" sz="2400" dirty="0">
                <a:solidFill>
                  <a:srgbClr val="000000"/>
                </a:solidFill>
              </a:rPr>
              <a:t> is considered a separate </a:t>
            </a:r>
            <a:r>
              <a:rPr lang="en" sz="2400" b="1" dirty="0">
                <a:solidFill>
                  <a:srgbClr val="999623"/>
                </a:solidFill>
              </a:rPr>
              <a:t>segment</a:t>
            </a:r>
            <a:br>
              <a:rPr lang="en" sz="2400" dirty="0">
                <a:solidFill>
                  <a:srgbClr val="000000"/>
                </a:solidFill>
              </a:rPr>
            </a:br>
            <a:endParaRPr sz="2400" dirty="0">
              <a:solidFill>
                <a:srgbClr val="000000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" sz="2400" dirty="0">
                <a:solidFill>
                  <a:srgbClr val="000000"/>
                </a:solidFill>
              </a:rPr>
              <a:t>Each </a:t>
            </a:r>
            <a:r>
              <a:rPr lang="en" sz="2400" b="1" dirty="0">
                <a:solidFill>
                  <a:srgbClr val="999623"/>
                </a:solidFill>
              </a:rPr>
              <a:t>segment</a:t>
            </a:r>
            <a:r>
              <a:rPr lang="en" sz="2400" dirty="0">
                <a:solidFill>
                  <a:srgbClr val="000000"/>
                </a:solidFill>
              </a:rPr>
              <a:t> has its own </a:t>
            </a:r>
            <a:r>
              <a:rPr lang="en" sz="2400" b="1" dirty="0">
                <a:solidFill>
                  <a:srgbClr val="002B5B"/>
                </a:solidFill>
              </a:rPr>
              <a:t>base</a:t>
            </a:r>
            <a:r>
              <a:rPr lang="en" sz="2400" dirty="0">
                <a:solidFill>
                  <a:srgbClr val="000000"/>
                </a:solidFill>
              </a:rPr>
              <a:t> and </a:t>
            </a:r>
            <a:r>
              <a:rPr lang="en" sz="2400" b="1" dirty="0">
                <a:solidFill>
                  <a:srgbClr val="002B5B"/>
                </a:solidFill>
              </a:rPr>
              <a:t>bounds</a:t>
            </a:r>
            <a:r>
              <a:rPr lang="en" sz="2400" dirty="0">
                <a:solidFill>
                  <a:srgbClr val="000000"/>
                </a:solidFill>
              </a:rPr>
              <a:t> registers</a:t>
            </a:r>
            <a:endParaRPr sz="24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1" name="Google Shape;111;p24"/>
          <p:cNvSpPr/>
          <p:nvPr/>
        </p:nvSpPr>
        <p:spPr>
          <a:xfrm>
            <a:off x="7676525" y="1976700"/>
            <a:ext cx="1677000" cy="6408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4A36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Operating System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12" name="Google Shape;112;p24"/>
          <p:cNvSpPr/>
          <p:nvPr/>
        </p:nvSpPr>
        <p:spPr>
          <a:xfrm>
            <a:off x="7676525" y="2617500"/>
            <a:ext cx="1677000" cy="640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i="1">
                <a:solidFill>
                  <a:srgbClr val="9E9E9E"/>
                </a:solidFill>
              </a:rPr>
              <a:t>(free)</a:t>
            </a:r>
            <a:endParaRPr b="1" i="1">
              <a:solidFill>
                <a:srgbClr val="9E9E9E"/>
              </a:solidFill>
            </a:endParaRPr>
          </a:p>
        </p:txBody>
      </p:sp>
      <p:sp>
        <p:nvSpPr>
          <p:cNvPr id="113" name="Google Shape;113;p24"/>
          <p:cNvSpPr/>
          <p:nvPr/>
        </p:nvSpPr>
        <p:spPr>
          <a:xfrm>
            <a:off x="7676525" y="5011500"/>
            <a:ext cx="1677000" cy="4164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Stack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7676525" y="5427900"/>
            <a:ext cx="1677000" cy="416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Heap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7676525" y="4109400"/>
            <a:ext cx="1677000" cy="902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i="1">
                <a:solidFill>
                  <a:srgbClr val="9E9E9E"/>
                </a:solidFill>
              </a:rPr>
              <a:t>(free)</a:t>
            </a:r>
            <a:endParaRPr b="1" i="1">
              <a:solidFill>
                <a:srgbClr val="9E9E9E"/>
              </a:solidFill>
            </a:endParaRPr>
          </a:p>
        </p:txBody>
      </p:sp>
      <p:sp>
        <p:nvSpPr>
          <p:cNvPr id="116" name="Google Shape;116;p24"/>
          <p:cNvSpPr/>
          <p:nvPr/>
        </p:nvSpPr>
        <p:spPr>
          <a:xfrm>
            <a:off x="7676525" y="3683850"/>
            <a:ext cx="1677000" cy="4164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DCB4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DCB439"/>
                </a:solidFill>
              </a:rPr>
              <a:t>Data</a:t>
            </a:r>
            <a:endParaRPr b="1">
              <a:solidFill>
                <a:srgbClr val="DCB439"/>
              </a:solidFill>
            </a:endParaRPr>
          </a:p>
        </p:txBody>
      </p:sp>
      <p:sp>
        <p:nvSpPr>
          <p:cNvPr id="117" name="Google Shape;117;p24"/>
          <p:cNvSpPr/>
          <p:nvPr/>
        </p:nvSpPr>
        <p:spPr>
          <a:xfrm>
            <a:off x="7676525" y="3258300"/>
            <a:ext cx="1677000" cy="416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5F1709"/>
                </a:solidFill>
              </a:rPr>
              <a:t>Code</a:t>
            </a:r>
            <a:endParaRPr b="1">
              <a:solidFill>
                <a:srgbClr val="5F17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3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Segmentation: </a:t>
            </a:r>
            <a:r>
              <a:rPr lang="en">
                <a:solidFill>
                  <a:srgbClr val="DCB439"/>
                </a:solidFill>
              </a:rPr>
              <a:t>Hardware Information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29" name="Google Shape;129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dirty="0"/>
              <a:t>To support </a:t>
            </a:r>
            <a:r>
              <a:rPr lang="en" b="1" dirty="0">
                <a:solidFill>
                  <a:srgbClr val="DCB439"/>
                </a:solidFill>
              </a:rPr>
              <a:t>segmentation</a:t>
            </a:r>
            <a:r>
              <a:rPr lang="en" dirty="0"/>
              <a:t>, the </a:t>
            </a:r>
            <a:r>
              <a:rPr lang="en-US" b="1" dirty="0">
                <a:solidFill>
                  <a:srgbClr val="4A3651"/>
                </a:solidFill>
              </a:rPr>
              <a:t>hardware (</a:t>
            </a:r>
            <a:r>
              <a:rPr lang="en-US" b="1">
                <a:solidFill>
                  <a:srgbClr val="4A3651"/>
                </a:solidFill>
              </a:rPr>
              <a:t>Memory Management Unit)</a:t>
            </a:r>
            <a:r>
              <a:rPr lang="en" dirty="0"/>
              <a:t> now needs to </a:t>
            </a:r>
            <a:r>
              <a:rPr lang="en-US" dirty="0"/>
              <a:t>store</a:t>
            </a:r>
            <a:r>
              <a:rPr lang="en" dirty="0"/>
              <a:t> the following information: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endParaRPr dirty="0"/>
          </a:p>
          <a:p>
            <a:pPr marL="0" indent="0">
              <a:lnSpc>
                <a:spcPct val="100000"/>
              </a:lnSpc>
              <a:buNone/>
            </a:pPr>
            <a:endParaRPr dirty="0"/>
          </a:p>
          <a:p>
            <a:pPr marL="0" indent="0">
              <a:lnSpc>
                <a:spcPct val="100000"/>
              </a:lnSpc>
              <a:buNone/>
            </a:pPr>
            <a:endParaRPr dirty="0"/>
          </a:p>
          <a:p>
            <a:pPr marL="0" indent="0">
              <a:lnSpc>
                <a:spcPct val="100000"/>
              </a:lnSpc>
              <a:buNone/>
            </a:pPr>
            <a:endParaRPr lang="en" dirty="0"/>
          </a:p>
          <a:p>
            <a:pPr marL="0" indent="0">
              <a:lnSpc>
                <a:spcPct val="100000"/>
              </a:lnSpc>
              <a:buNone/>
            </a:pPr>
            <a:br>
              <a:rPr lang="en" sz="2400" dirty="0"/>
            </a:br>
            <a:r>
              <a:rPr lang="en" sz="2400" b="1" dirty="0">
                <a:solidFill>
                  <a:srgbClr val="002B5B"/>
                </a:solidFill>
              </a:rPr>
              <a:t>Operating system </a:t>
            </a:r>
            <a:r>
              <a:rPr lang="en" sz="2400" dirty="0"/>
              <a:t>must track this information for every </a:t>
            </a:r>
            <a:r>
              <a:rPr lang="en" sz="2400" b="1" dirty="0">
                <a:solidFill>
                  <a:srgbClr val="465510"/>
                </a:solidFill>
              </a:rPr>
              <a:t>process</a:t>
            </a:r>
            <a:r>
              <a:rPr lang="en" sz="2400" dirty="0"/>
              <a:t> and save and restore it on each </a:t>
            </a:r>
            <a:r>
              <a:rPr lang="en" sz="2400" b="1" dirty="0">
                <a:solidFill>
                  <a:srgbClr val="999623"/>
                </a:solidFill>
              </a:rPr>
              <a:t>context switch</a:t>
            </a:r>
            <a:r>
              <a:rPr lang="en" sz="2400" dirty="0"/>
              <a:t>.</a:t>
            </a:r>
            <a:endParaRPr sz="2400" dirty="0"/>
          </a:p>
          <a:p>
            <a:pPr marL="0" indent="0">
              <a:lnSpc>
                <a:spcPct val="100000"/>
              </a:lnSpc>
              <a:buNone/>
            </a:pPr>
            <a:endParaRPr dirty="0"/>
          </a:p>
        </p:txBody>
      </p:sp>
      <p:graphicFrame>
        <p:nvGraphicFramePr>
          <p:cNvPr id="130" name="Google Shape;130;p26"/>
          <p:cNvGraphicFramePr/>
          <p:nvPr>
            <p:extLst>
              <p:ext uri="{D42A27DB-BD31-4B8C-83A1-F6EECF244321}">
                <p14:modId xmlns:p14="http://schemas.microsoft.com/office/powerpoint/2010/main" val="2532952219"/>
              </p:ext>
            </p:extLst>
          </p:nvPr>
        </p:nvGraphicFramePr>
        <p:xfrm>
          <a:off x="2228875" y="2994850"/>
          <a:ext cx="7734250" cy="210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4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Segment</a:t>
                      </a:r>
                      <a:endParaRPr sz="1800" b="1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Base</a:t>
                      </a:r>
                      <a:endParaRPr sz="18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Size</a:t>
                      </a:r>
                      <a:endParaRPr sz="18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Grows Positive?</a:t>
                      </a:r>
                      <a:endParaRPr sz="18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Protection</a:t>
                      </a:r>
                      <a:endParaRPr sz="18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32K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2K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Read-Execute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Heap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36K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2K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Read-Write</a:t>
                      </a:r>
                      <a:endParaRPr sz="1800" b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Stack</a:t>
                      </a:r>
                      <a:endParaRPr sz="1800" b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28K</a:t>
                      </a:r>
                      <a:endParaRPr sz="1800" b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2K</a:t>
                      </a:r>
                      <a:endParaRPr sz="1800" b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Read-Write</a:t>
                      </a:r>
                      <a:endParaRPr sz="1800" b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90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0426-0BA5-47E3-9660-363D1ECB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Segmentation: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56E68-D5C7-4E04-8BA5-7693E7EC3114}"/>
              </a:ext>
            </a:extLst>
          </p:cNvPr>
          <p:cNvSpPr txBox="1"/>
          <p:nvPr/>
        </p:nvSpPr>
        <p:spPr>
          <a:xfrm>
            <a:off x="6625701" y="1670248"/>
            <a:ext cx="55662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751F1C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Assume the heap’s virtual address starts from </a:t>
            </a:r>
            <a:r>
              <a:rPr lang="en-US" sz="2400" i="1" dirty="0">
                <a:solidFill>
                  <a:schemeClr val="accent1"/>
                </a:solidFill>
              </a:rPr>
              <a:t>4096</a:t>
            </a:r>
            <a:r>
              <a:rPr lang="en-US" sz="2400" dirty="0"/>
              <a:t>(4K). Given the virtual address </a:t>
            </a:r>
            <a:r>
              <a:rPr lang="en-US" sz="2400" dirty="0">
                <a:solidFill>
                  <a:schemeClr val="accent1"/>
                </a:solidFill>
              </a:rPr>
              <a:t>4200</a:t>
            </a:r>
            <a:r>
              <a:rPr lang="en-US" sz="2400" dirty="0"/>
              <a:t>, the physical address should be the segment base 36K +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(4200 - 4096) </a:t>
            </a:r>
            <a:r>
              <a:rPr lang="en-US" sz="2400" dirty="0"/>
              <a:t>= 34920.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330E2E1-DC02-4040-96D4-5CAE372E8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095757"/>
              </p:ext>
            </p:extLst>
          </p:nvPr>
        </p:nvGraphicFramePr>
        <p:xfrm>
          <a:off x="838200" y="1678636"/>
          <a:ext cx="5759500" cy="210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46850">
                  <a:extLst>
                    <a:ext uri="{9D8B030D-6E8A-4147-A177-3AD203B41FA5}">
                      <a16:colId xmlns:a16="http://schemas.microsoft.com/office/drawing/2014/main" val="1952571307"/>
                    </a:ext>
                  </a:extLst>
                </a:gridCol>
                <a:gridCol w="1546850">
                  <a:extLst>
                    <a:ext uri="{9D8B030D-6E8A-4147-A177-3AD203B41FA5}">
                      <a16:colId xmlns:a16="http://schemas.microsoft.com/office/drawing/2014/main" val="3481997381"/>
                    </a:ext>
                  </a:extLst>
                </a:gridCol>
                <a:gridCol w="1211475">
                  <a:extLst>
                    <a:ext uri="{9D8B030D-6E8A-4147-A177-3AD203B41FA5}">
                      <a16:colId xmlns:a16="http://schemas.microsoft.com/office/drawing/2014/main" val="3558150552"/>
                    </a:ext>
                  </a:extLst>
                </a:gridCol>
                <a:gridCol w="1454325">
                  <a:extLst>
                    <a:ext uri="{9D8B030D-6E8A-4147-A177-3AD203B41FA5}">
                      <a16:colId xmlns:a16="http://schemas.microsoft.com/office/drawing/2014/main" val="162526016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Segment</a:t>
                      </a:r>
                      <a:endParaRPr sz="1800" b="1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Base</a:t>
                      </a:r>
                      <a:endParaRPr sz="18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Size</a:t>
                      </a:r>
                      <a:endParaRPr sz="18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Grows Positive?</a:t>
                      </a:r>
                      <a:endParaRPr sz="1800" b="1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25479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32K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2K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48587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Heap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36K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2K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 b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89897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Stack</a:t>
                      </a:r>
                      <a:endParaRPr sz="1800" b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28K</a:t>
                      </a:r>
                      <a:endParaRPr sz="1800" b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2K</a:t>
                      </a:r>
                      <a:endParaRPr sz="1800" b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 b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80381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B1FEF5F-6B4E-41E0-8254-6E0731BE21BA}"/>
              </a:ext>
            </a:extLst>
          </p:cNvPr>
          <p:cNvSpPr/>
          <p:nvPr/>
        </p:nvSpPr>
        <p:spPr>
          <a:xfrm>
            <a:off x="1954736" y="4403178"/>
            <a:ext cx="86197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51F1C"/>
              </a:buClr>
              <a:buFont typeface="Wingdings" panose="05000000000000000000" pitchFamily="2" charset="2"/>
              <a:buChar char="q"/>
            </a:pPr>
            <a:r>
              <a:rPr lang="en-US" sz="2800" dirty="0"/>
              <a:t>Let’s try stack where its virtual address starts from </a:t>
            </a:r>
            <a:r>
              <a:rPr lang="en-US" sz="2800" dirty="0">
                <a:solidFill>
                  <a:schemeClr val="accent1"/>
                </a:solidFill>
              </a:rPr>
              <a:t>16KB </a:t>
            </a:r>
            <a:r>
              <a:rPr lang="en-US" sz="2800" dirty="0"/>
              <a:t>to </a:t>
            </a:r>
            <a:r>
              <a:rPr lang="en-US" sz="2800" dirty="0">
                <a:solidFill>
                  <a:schemeClr val="accent1"/>
                </a:solidFill>
              </a:rPr>
              <a:t>grow backward </a:t>
            </a:r>
            <a:r>
              <a:rPr lang="en-US" sz="2800" dirty="0"/>
              <a:t>to 14KB. Given a virtual address 15KB, what should be the physical address? </a:t>
            </a:r>
          </a:p>
        </p:txBody>
      </p:sp>
    </p:spTree>
    <p:extLst>
      <p:ext uri="{BB962C8B-B14F-4D97-AF65-F5344CB8AC3E}">
        <p14:creationId xmlns:p14="http://schemas.microsoft.com/office/powerpoint/2010/main" val="2548188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D2F3-B867-4A28-B184-1EEFD8C1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Segment Are We Referring 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FFBD-2D73-449A-AF27-39FE00B62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Chop up the address space into segments based on the top few bits of the virtual address</a:t>
            </a:r>
          </a:p>
          <a:p>
            <a:endParaRPr lang="en-US" dirty="0"/>
          </a:p>
          <a:p>
            <a:r>
              <a:rPr lang="en-US" dirty="0"/>
              <a:t>For example, we can use the </a:t>
            </a:r>
            <a:r>
              <a:rPr lang="en-US" dirty="0">
                <a:solidFill>
                  <a:schemeClr val="accent1"/>
                </a:solidFill>
              </a:rPr>
              <a:t>top two bits </a:t>
            </a:r>
            <a:r>
              <a:rPr lang="en-US" dirty="0"/>
              <a:t>of our 14-bit virtual address to select the segment, our virtual address looks like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64D61-8AE1-4C5A-BAD6-BD766DF04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719" y="4126211"/>
            <a:ext cx="83915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8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D2F3-B867-4A28-B184-1EEFD8C1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Which Segment Are We Referring To?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FFBD-2D73-449A-AF27-39FE00B62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our example heap virtual address from above (</a:t>
            </a:r>
            <a:r>
              <a:rPr lang="en-US" dirty="0">
                <a:solidFill>
                  <a:schemeClr val="accent1"/>
                </a:solidFill>
              </a:rPr>
              <a:t>4200</a:t>
            </a:r>
            <a:r>
              <a:rPr lang="en-US" dirty="0"/>
              <a:t>) and translate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7B3C7-223B-4BF0-9A68-6E48D623D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076" y="2627420"/>
            <a:ext cx="7258050" cy="19050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1656F5-DCB1-41DE-A0C8-B76CCCF5D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246186"/>
              </p:ext>
            </p:extLst>
          </p:nvPr>
        </p:nvGraphicFramePr>
        <p:xfrm>
          <a:off x="4034161" y="4435625"/>
          <a:ext cx="3093700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46850">
                  <a:extLst>
                    <a:ext uri="{9D8B030D-6E8A-4147-A177-3AD203B41FA5}">
                      <a16:colId xmlns:a16="http://schemas.microsoft.com/office/drawing/2014/main" val="615427669"/>
                    </a:ext>
                  </a:extLst>
                </a:gridCol>
                <a:gridCol w="1546850">
                  <a:extLst>
                    <a:ext uri="{9D8B030D-6E8A-4147-A177-3AD203B41FA5}">
                      <a16:colId xmlns:a16="http://schemas.microsoft.com/office/drawing/2014/main" val="317627244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Segment</a:t>
                      </a:r>
                      <a:endParaRPr sz="1800" b="1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number</a:t>
                      </a:r>
                      <a:endParaRPr sz="1800" b="1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26688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Code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</a:t>
                      </a:r>
                      <a:endParaRPr sz="1800" b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27358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Heap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01</a:t>
                      </a:r>
                      <a:endParaRPr sz="1800" b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23498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Stack</a:t>
                      </a:r>
                      <a:endParaRPr sz="1800" b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 b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52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518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Segmentation: </a:t>
            </a:r>
            <a:r>
              <a:rPr lang="en">
                <a:solidFill>
                  <a:srgbClr val="DCB439"/>
                </a:solidFill>
              </a:rPr>
              <a:t>Addressing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36" name="Google Shape;136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400" dirty="0"/>
              <a:t>Given the following 16-bit </a:t>
            </a:r>
            <a:r>
              <a:rPr lang="en" sz="2400" b="1" dirty="0">
                <a:solidFill>
                  <a:srgbClr val="5AABBC"/>
                </a:solidFill>
              </a:rPr>
              <a:t>virtual address</a:t>
            </a:r>
            <a:r>
              <a:rPr lang="en" sz="2400" dirty="0"/>
              <a:t>: </a:t>
            </a:r>
            <a:br>
              <a:rPr lang="en" sz="2400" dirty="0"/>
            </a:br>
            <a:endParaRPr sz="1000" dirty="0"/>
          </a:p>
          <a:p>
            <a:pPr marL="0" indent="457200" algn="ctr">
              <a:lnSpc>
                <a:spcPct val="100000"/>
              </a:lnSpc>
              <a:buNone/>
            </a:pPr>
            <a:r>
              <a:rPr lang="en" sz="2400" b="1" dirty="0">
                <a:solidFill>
                  <a:srgbClr val="999623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00 0010 0000 1010</a:t>
            </a: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2400" dirty="0">
                <a:latin typeface="Consolas"/>
                <a:ea typeface="Consolas"/>
                <a:cs typeface="Consolas"/>
                <a:sym typeface="Consolas"/>
              </a:rPr>
            </a:b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1828800" indent="457200">
              <a:lnSpc>
                <a:spcPct val="100000"/>
              </a:lnSpc>
              <a:buNone/>
            </a:pPr>
            <a:r>
              <a:rPr lang="en" sz="1800" b="1" dirty="0">
                <a:solidFill>
                  <a:srgbClr val="999623"/>
                </a:solidFill>
                <a:latin typeface="Consolas"/>
                <a:ea typeface="Consolas"/>
                <a:cs typeface="Consolas"/>
                <a:sym typeface="Consolas"/>
              </a:rPr>
              <a:t>          Segment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 b="1" dirty="0">
                <a:solidFill>
                  <a:srgbClr val="465510"/>
                </a:solidFill>
                <a:latin typeface="Consolas"/>
                <a:ea typeface="Consolas"/>
                <a:cs typeface="Consolas"/>
                <a:sym typeface="Consolas"/>
              </a:rPr>
              <a:t>Offset</a:t>
            </a:r>
            <a:br>
              <a:rPr lang="en" sz="1800" dirty="0">
                <a:latin typeface="Consolas"/>
                <a:ea typeface="Consolas"/>
                <a:cs typeface="Consolas"/>
                <a:sym typeface="Consolas"/>
              </a:rPr>
            </a:b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indent="-381000">
              <a:lnSpc>
                <a:spcPct val="100000"/>
              </a:lnSpc>
              <a:buSzPts val="2400"/>
              <a:buAutoNum type="arabicPeriod"/>
            </a:pPr>
            <a:r>
              <a:rPr lang="en" sz="2400" dirty="0"/>
              <a:t>What is the </a:t>
            </a:r>
            <a:r>
              <a:rPr lang="en" sz="2400" b="1" dirty="0">
                <a:solidFill>
                  <a:srgbClr val="5F1709"/>
                </a:solidFill>
              </a:rPr>
              <a:t>largest possible segment size</a:t>
            </a:r>
            <a:r>
              <a:rPr lang="en" sz="2400" dirty="0"/>
              <a:t>?</a:t>
            </a:r>
            <a:br>
              <a:rPr lang="en" sz="2400" dirty="0"/>
            </a:br>
            <a:endParaRPr sz="2400" dirty="0"/>
          </a:p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  <a:buAutoNum type="arabicPeriod"/>
            </a:pPr>
            <a:r>
              <a:rPr lang="en" sz="2400" dirty="0"/>
              <a:t>What is the </a:t>
            </a:r>
            <a:r>
              <a:rPr lang="en" sz="2400" b="1" dirty="0">
                <a:solidFill>
                  <a:srgbClr val="465510"/>
                </a:solidFill>
              </a:rPr>
              <a:t>maximum possible offset value</a:t>
            </a:r>
            <a:r>
              <a:rPr lang="en" sz="2400" dirty="0"/>
              <a:t>?</a:t>
            </a:r>
            <a:br>
              <a:rPr lang="en" sz="2400" dirty="0"/>
            </a:br>
            <a:endParaRPr sz="2400" dirty="0"/>
          </a:p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  <a:buAutoNum type="arabicPeriod"/>
            </a:pPr>
            <a:r>
              <a:rPr lang="en" sz="2400" dirty="0"/>
              <a:t>Which </a:t>
            </a:r>
            <a:r>
              <a:rPr lang="en" sz="2400" b="1" dirty="0">
                <a:solidFill>
                  <a:srgbClr val="999623"/>
                </a:solidFill>
              </a:rPr>
              <a:t>segment</a:t>
            </a:r>
            <a:r>
              <a:rPr lang="en" sz="2400" dirty="0"/>
              <a:t> is this</a:t>
            </a:r>
            <a:r>
              <a:rPr lang="en" sz="2400" b="1" dirty="0">
                <a:solidFill>
                  <a:srgbClr val="5AABBC"/>
                </a:solidFill>
              </a:rPr>
              <a:t> virtual address</a:t>
            </a:r>
            <a:r>
              <a:rPr lang="en" sz="2400" dirty="0"/>
              <a:t> located in? </a:t>
            </a:r>
            <a:br>
              <a:rPr lang="en" sz="2400" dirty="0"/>
            </a:br>
            <a:endParaRPr sz="2400" dirty="0"/>
          </a:p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  <a:buAutoNum type="arabicPeriod"/>
            </a:pPr>
            <a:r>
              <a:rPr lang="en" sz="2400" dirty="0"/>
              <a:t>What is the</a:t>
            </a:r>
            <a:r>
              <a:rPr lang="en" sz="2400" b="1" dirty="0">
                <a:solidFill>
                  <a:srgbClr val="4A3651"/>
                </a:solidFill>
              </a:rPr>
              <a:t> physical address</a:t>
            </a:r>
            <a:r>
              <a:rPr lang="en" sz="2400" dirty="0"/>
              <a:t> of this</a:t>
            </a:r>
            <a:r>
              <a:rPr lang="en" sz="2400" b="1" dirty="0">
                <a:solidFill>
                  <a:srgbClr val="5AABBC"/>
                </a:solidFill>
              </a:rPr>
              <a:t> virtual address</a:t>
            </a:r>
            <a:r>
              <a:rPr lang="en" sz="2400" dirty="0"/>
              <a:t>?</a:t>
            </a:r>
            <a:endParaRPr sz="2400" dirty="0"/>
          </a:p>
        </p:txBody>
      </p:sp>
      <p:sp>
        <p:nvSpPr>
          <p:cNvPr id="137" name="Google Shape;137;p27"/>
          <p:cNvSpPr/>
          <p:nvPr/>
        </p:nvSpPr>
        <p:spPr>
          <a:xfrm rot="5400000">
            <a:off x="4667700" y="3139560"/>
            <a:ext cx="439500" cy="3237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8" name="Google Shape;138;p27"/>
          <p:cNvSpPr/>
          <p:nvPr/>
        </p:nvSpPr>
        <p:spPr>
          <a:xfrm rot="5400000">
            <a:off x="6293550" y="1885710"/>
            <a:ext cx="439500" cy="2831400"/>
          </a:xfrm>
          <a:prstGeom prst="rightBrace">
            <a:avLst>
              <a:gd name="adj1" fmla="val 0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281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Questions</a:t>
            </a:r>
            <a:endParaRPr>
              <a:solidFill>
                <a:srgbClr val="002B5B"/>
              </a:solidFill>
            </a:endParaRPr>
          </a:p>
        </p:txBody>
      </p:sp>
      <p:sp>
        <p:nvSpPr>
          <p:cNvPr id="85" name="Google Shape;85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What is an </a:t>
            </a:r>
            <a:r>
              <a:rPr lang="en" b="1" dirty="0">
                <a:solidFill>
                  <a:srgbClr val="465510"/>
                </a:solidFill>
              </a:rPr>
              <a:t>address space</a:t>
            </a:r>
            <a:r>
              <a:rPr lang="en" dirty="0"/>
              <a:t>?</a:t>
            </a:r>
            <a:br>
              <a:rPr lang="en" dirty="0"/>
            </a:b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What is </a:t>
            </a:r>
            <a:r>
              <a:rPr lang="en" b="1" dirty="0">
                <a:solidFill>
                  <a:srgbClr val="DCB439"/>
                </a:solidFill>
              </a:rPr>
              <a:t>virtual memory</a:t>
            </a:r>
            <a:r>
              <a:rPr lang="en" dirty="0"/>
              <a:t>?</a:t>
            </a:r>
            <a:br>
              <a:rPr lang="en" dirty="0"/>
            </a:b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How do we </a:t>
            </a:r>
            <a:r>
              <a:rPr lang="en" b="1" dirty="0">
                <a:solidFill>
                  <a:srgbClr val="002B5B"/>
                </a:solidFill>
              </a:rPr>
              <a:t>allocate</a:t>
            </a:r>
            <a:r>
              <a:rPr lang="en" dirty="0"/>
              <a:t> memory?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dirty="0"/>
              <a:t>B</a:t>
            </a:r>
            <a:r>
              <a:rPr lang="en-US" dirty="0" err="1"/>
              <a:t>ase</a:t>
            </a:r>
            <a:r>
              <a:rPr lang="en-US" dirty="0"/>
              <a:t> and Bound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Segmentation</a:t>
            </a:r>
            <a:endParaRPr lang="e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52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Address Space</a:t>
            </a:r>
            <a:endParaRPr dirty="0">
              <a:solidFill>
                <a:srgbClr val="DCB439"/>
              </a:solidFill>
            </a:endParaRPr>
          </a:p>
        </p:txBody>
      </p:sp>
      <p:sp>
        <p:nvSpPr>
          <p:cNvPr id="111" name="Google Shape;111;p24"/>
          <p:cNvSpPr txBox="1">
            <a:spLocks noGrp="1"/>
          </p:cNvSpPr>
          <p:nvPr>
            <p:ph idx="1"/>
          </p:nvPr>
        </p:nvSpPr>
        <p:spPr>
          <a:xfrm>
            <a:off x="838199" y="1600200"/>
            <a:ext cx="5598111" cy="4895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/>
              <a:t>Each process takes a certain size of the physical memory as its own space. </a:t>
            </a:r>
          </a:p>
          <a:p>
            <a:r>
              <a:rPr lang="en-US" dirty="0"/>
              <a:t>It uses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certain address</a:t>
            </a:r>
            <a:r>
              <a:rPr lang="en-US" dirty="0"/>
              <a:t> to retrieve data.</a:t>
            </a:r>
            <a:endParaRPr dirty="0"/>
          </a:p>
        </p:txBody>
      </p:sp>
      <p:sp>
        <p:nvSpPr>
          <p:cNvPr id="112" name="Google Shape;112;p24"/>
          <p:cNvSpPr/>
          <p:nvPr/>
        </p:nvSpPr>
        <p:spPr>
          <a:xfrm>
            <a:off x="6595663" y="1337100"/>
            <a:ext cx="3087000" cy="5262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b="1">
                <a:solidFill>
                  <a:srgbClr val="002B5B"/>
                </a:solidFill>
              </a:rPr>
              <a:t>Stack</a:t>
            </a:r>
            <a:endParaRPr sz="2400" b="1">
              <a:solidFill>
                <a:srgbClr val="002B5B"/>
              </a:solidFill>
            </a:endParaRPr>
          </a:p>
        </p:txBody>
      </p:sp>
      <p:sp>
        <p:nvSpPr>
          <p:cNvPr id="113" name="Google Shape;113;p24"/>
          <p:cNvSpPr/>
          <p:nvPr/>
        </p:nvSpPr>
        <p:spPr>
          <a:xfrm>
            <a:off x="6595663" y="1863300"/>
            <a:ext cx="3087000" cy="526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400" b="1"/>
          </a:p>
        </p:txBody>
      </p:sp>
      <p:sp>
        <p:nvSpPr>
          <p:cNvPr id="114" name="Google Shape;114;p24"/>
          <p:cNvSpPr/>
          <p:nvPr/>
        </p:nvSpPr>
        <p:spPr>
          <a:xfrm>
            <a:off x="6595663" y="2389500"/>
            <a:ext cx="3087000" cy="5262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 dirty="0">
                <a:solidFill>
                  <a:srgbClr val="465510"/>
                </a:solidFill>
              </a:rPr>
              <a:t>Heap</a:t>
            </a:r>
            <a:endParaRPr sz="2400" b="1" dirty="0">
              <a:solidFill>
                <a:srgbClr val="465510"/>
              </a:solidFill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6595663" y="3441900"/>
            <a:ext cx="3087000" cy="5262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5F1709"/>
                </a:solidFill>
              </a:rPr>
              <a:t>Code</a:t>
            </a:r>
            <a:endParaRPr sz="2400" b="1">
              <a:solidFill>
                <a:srgbClr val="5F1709"/>
              </a:solidFill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9682663" y="1337100"/>
            <a:ext cx="204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/>
              <a:t>High address</a:t>
            </a:r>
            <a:endParaRPr b="1" dirty="0"/>
          </a:p>
        </p:txBody>
      </p:sp>
      <p:cxnSp>
        <p:nvCxnSpPr>
          <p:cNvPr id="117" name="Google Shape;117;p24"/>
          <p:cNvCxnSpPr>
            <a:stCxn id="113" idx="0"/>
          </p:cNvCxnSpPr>
          <p:nvPr/>
        </p:nvCxnSpPr>
        <p:spPr>
          <a:xfrm>
            <a:off x="8139163" y="1863300"/>
            <a:ext cx="6000" cy="213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24"/>
          <p:cNvCxnSpPr>
            <a:stCxn id="114" idx="0"/>
          </p:cNvCxnSpPr>
          <p:nvPr/>
        </p:nvCxnSpPr>
        <p:spPr>
          <a:xfrm rot="10800000">
            <a:off x="8136163" y="2208000"/>
            <a:ext cx="3000" cy="181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" name="Google Shape;119;p24"/>
          <p:cNvSpPr txBox="1"/>
          <p:nvPr/>
        </p:nvSpPr>
        <p:spPr>
          <a:xfrm>
            <a:off x="9682663" y="3441900"/>
            <a:ext cx="204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L</a:t>
            </a:r>
            <a:r>
              <a:rPr lang="en" b="1" dirty="0"/>
              <a:t>ow address</a:t>
            </a:r>
            <a:endParaRPr b="1" dirty="0"/>
          </a:p>
        </p:txBody>
      </p:sp>
      <p:sp>
        <p:nvSpPr>
          <p:cNvPr id="120" name="Google Shape;120;p24"/>
          <p:cNvSpPr txBox="1"/>
          <p:nvPr/>
        </p:nvSpPr>
        <p:spPr>
          <a:xfrm>
            <a:off x="9682663" y="1863300"/>
            <a:ext cx="20493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/>
              <a:t>Direction of Growth</a:t>
            </a:r>
            <a:endParaRPr b="1"/>
          </a:p>
        </p:txBody>
      </p:sp>
      <p:sp>
        <p:nvSpPr>
          <p:cNvPr id="121" name="Google Shape;121;p24"/>
          <p:cNvSpPr/>
          <p:nvPr/>
        </p:nvSpPr>
        <p:spPr>
          <a:xfrm>
            <a:off x="6598663" y="2915700"/>
            <a:ext cx="3087000" cy="526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7F6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7F6000"/>
                </a:solidFill>
              </a:rPr>
              <a:t>Data</a:t>
            </a:r>
            <a:endParaRPr sz="2400" b="1">
              <a:solidFill>
                <a:srgbClr val="7F6000"/>
              </a:solidFill>
            </a:endParaRPr>
          </a:p>
        </p:txBody>
      </p:sp>
      <p:graphicFrame>
        <p:nvGraphicFramePr>
          <p:cNvPr id="122" name="Google Shape;122;p24"/>
          <p:cNvGraphicFramePr/>
          <p:nvPr>
            <p:extLst>
              <p:ext uri="{D42A27DB-BD31-4B8C-83A1-F6EECF244321}">
                <p14:modId xmlns:p14="http://schemas.microsoft.com/office/powerpoint/2010/main" val="2795552030"/>
              </p:ext>
            </p:extLst>
          </p:nvPr>
        </p:nvGraphicFramePr>
        <p:xfrm>
          <a:off x="4660396" y="4425480"/>
          <a:ext cx="7239000" cy="2285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5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2B5B"/>
                          </a:solidFill>
                        </a:rPr>
                        <a:t>Region</a:t>
                      </a:r>
                      <a:endParaRPr sz="1800" b="1">
                        <a:solidFill>
                          <a:srgbClr val="002B5B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2B5B"/>
                          </a:solidFill>
                        </a:rPr>
                        <a:t>Data</a:t>
                      </a:r>
                      <a:endParaRPr sz="1800" b="1">
                        <a:solidFill>
                          <a:srgbClr val="002B5B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2B5B"/>
                          </a:solidFill>
                        </a:rPr>
                        <a:t>Stack</a:t>
                      </a:r>
                      <a:endParaRPr b="1">
                        <a:solidFill>
                          <a:srgbClr val="002B5B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Automatic memory, local variables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65510"/>
                          </a:solidFill>
                        </a:rPr>
                        <a:t>Heap</a:t>
                      </a:r>
                      <a:endParaRPr b="1">
                        <a:solidFill>
                          <a:srgbClr val="465510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Dynamic memory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DCB439"/>
                          </a:solidFill>
                        </a:rPr>
                        <a:t>Data</a:t>
                      </a:r>
                      <a:endParaRPr b="1">
                        <a:solidFill>
                          <a:srgbClr val="DCB43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Static data, Global variables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5F1709"/>
                          </a:solidFill>
                        </a:rPr>
                        <a:t>Code</a:t>
                      </a:r>
                      <a:endParaRPr b="1">
                        <a:solidFill>
                          <a:srgbClr val="5F170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Program instruction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29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Motivation</a:t>
            </a:r>
            <a:endParaRPr dirty="0">
              <a:solidFill>
                <a:srgbClr val="002B5B"/>
              </a:solidFill>
            </a:endParaRPr>
          </a:p>
        </p:txBody>
      </p:sp>
      <p:sp>
        <p:nvSpPr>
          <p:cNvPr id="93" name="Google Shape;93;p22"/>
          <p:cNvSpPr/>
          <p:nvPr/>
        </p:nvSpPr>
        <p:spPr>
          <a:xfrm>
            <a:off x="2958050" y="2486450"/>
            <a:ext cx="2289900" cy="821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rgbClr val="002B5B"/>
                </a:solidFill>
              </a:rPr>
              <a:t>Operating System (code, data, etc.)</a:t>
            </a:r>
            <a:endParaRPr b="1" dirty="0">
              <a:solidFill>
                <a:srgbClr val="002B5B"/>
              </a:solidFill>
            </a:endParaRPr>
          </a:p>
        </p:txBody>
      </p:sp>
      <p:sp>
        <p:nvSpPr>
          <p:cNvPr id="94" name="Google Shape;94;p22"/>
          <p:cNvSpPr/>
          <p:nvPr/>
        </p:nvSpPr>
        <p:spPr>
          <a:xfrm>
            <a:off x="7068575" y="2486450"/>
            <a:ext cx="2289900" cy="8211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Operating System (code, data, etc.)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95" name="Google Shape;95;p22"/>
          <p:cNvSpPr/>
          <p:nvPr/>
        </p:nvSpPr>
        <p:spPr>
          <a:xfrm>
            <a:off x="2958050" y="3307550"/>
            <a:ext cx="2289900" cy="2023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Current Program (code, data, etc.)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96" name="Google Shape;96;p22"/>
          <p:cNvSpPr/>
          <p:nvPr/>
        </p:nvSpPr>
        <p:spPr>
          <a:xfrm>
            <a:off x="7068575" y="3307550"/>
            <a:ext cx="2289900" cy="2023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b="1"/>
          </a:p>
        </p:txBody>
      </p:sp>
      <p:sp>
        <p:nvSpPr>
          <p:cNvPr id="97" name="Google Shape;97;p22"/>
          <p:cNvSpPr/>
          <p:nvPr/>
        </p:nvSpPr>
        <p:spPr>
          <a:xfrm>
            <a:off x="7068575" y="3540900"/>
            <a:ext cx="2289900" cy="6456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Process A </a:t>
            </a:r>
            <a:br>
              <a:rPr lang="en" b="1">
                <a:solidFill>
                  <a:srgbClr val="465510"/>
                </a:solidFill>
              </a:rPr>
            </a:br>
            <a:r>
              <a:rPr lang="en" b="1">
                <a:solidFill>
                  <a:srgbClr val="465510"/>
                </a:solidFill>
              </a:rPr>
              <a:t>(code, data, etc.)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7068575" y="4294675"/>
            <a:ext cx="2289900" cy="821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Process B </a:t>
            </a:r>
            <a:br>
              <a:rPr lang="en" b="1">
                <a:solidFill>
                  <a:srgbClr val="465510"/>
                </a:solidFill>
              </a:rPr>
            </a:br>
            <a:r>
              <a:rPr lang="en" b="1">
                <a:solidFill>
                  <a:srgbClr val="465510"/>
                </a:solidFill>
              </a:rPr>
              <a:t>(code, data, etc.)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99" name="Google Shape;99;p22"/>
          <p:cNvSpPr txBox="1"/>
          <p:nvPr/>
        </p:nvSpPr>
        <p:spPr>
          <a:xfrm>
            <a:off x="1981200" y="5539600"/>
            <a:ext cx="82296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400"/>
              <a:t>With the development of </a:t>
            </a:r>
            <a:r>
              <a:rPr lang="en" sz="2400" b="1">
                <a:solidFill>
                  <a:srgbClr val="002B5B"/>
                </a:solidFill>
              </a:rPr>
              <a:t>multiprogramming</a:t>
            </a:r>
            <a:r>
              <a:rPr lang="en" sz="2400"/>
              <a:t> and </a:t>
            </a:r>
            <a:r>
              <a:rPr lang="en" sz="2400" b="1">
                <a:solidFill>
                  <a:srgbClr val="465510"/>
                </a:solidFill>
              </a:rPr>
              <a:t>timesharing</a:t>
            </a:r>
            <a:r>
              <a:rPr lang="en" sz="2400"/>
              <a:t>, we needed a way to </a:t>
            </a:r>
            <a:r>
              <a:rPr lang="en" sz="2400" b="1">
                <a:solidFill>
                  <a:srgbClr val="5F1709"/>
                </a:solidFill>
              </a:rPr>
              <a:t>protect</a:t>
            </a:r>
            <a:r>
              <a:rPr lang="en" sz="2400"/>
              <a:t> programs from each other and to effectively </a:t>
            </a:r>
            <a:r>
              <a:rPr lang="en" sz="2400" b="1">
                <a:solidFill>
                  <a:srgbClr val="DCB439"/>
                </a:solidFill>
              </a:rPr>
              <a:t>switch</a:t>
            </a:r>
            <a:r>
              <a:rPr lang="en" sz="2400"/>
              <a:t> between them.</a:t>
            </a:r>
            <a:endParaRPr sz="2400"/>
          </a:p>
        </p:txBody>
      </p:sp>
      <p:sp>
        <p:nvSpPr>
          <p:cNvPr id="100" name="Google Shape;100;p22"/>
          <p:cNvSpPr/>
          <p:nvPr/>
        </p:nvSpPr>
        <p:spPr>
          <a:xfrm>
            <a:off x="5540850" y="3806550"/>
            <a:ext cx="1110300" cy="5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19050" cap="flat" cmpd="sng">
            <a:solidFill>
              <a:srgbClr val="DCB4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99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Address Translation: </a:t>
            </a:r>
            <a:r>
              <a:rPr lang="en">
                <a:solidFill>
                  <a:srgbClr val="DCB439"/>
                </a:solidFill>
              </a:rPr>
              <a:t>Overview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39" name="Google Shape;139;p27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290569" cy="4895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dirty="0"/>
              <a:t>Each address in our program is actually a </a:t>
            </a:r>
            <a:r>
              <a:rPr lang="en" b="1" dirty="0">
                <a:solidFill>
                  <a:srgbClr val="DCB439"/>
                </a:solidFill>
              </a:rPr>
              <a:t>virtual address</a:t>
            </a:r>
            <a:r>
              <a:rPr lang="en" dirty="0">
                <a:solidFill>
                  <a:srgbClr val="DCB439"/>
                </a:solidFill>
              </a:rPr>
              <a:t> </a:t>
            </a:r>
            <a:r>
              <a:rPr lang="en" dirty="0"/>
              <a:t>that must be </a:t>
            </a:r>
            <a:r>
              <a:rPr lang="en" b="1" dirty="0">
                <a:solidFill>
                  <a:srgbClr val="465510"/>
                </a:solidFill>
              </a:rPr>
              <a:t>translated</a:t>
            </a:r>
            <a:r>
              <a:rPr lang="en" dirty="0"/>
              <a:t> to a </a:t>
            </a:r>
            <a:r>
              <a:rPr lang="en" b="1" dirty="0">
                <a:solidFill>
                  <a:srgbClr val="4A3651"/>
                </a:solidFill>
              </a:rPr>
              <a:t>physical address</a:t>
            </a:r>
            <a:r>
              <a:rPr lang="en" dirty="0"/>
              <a:t>.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endParaRPr dirty="0"/>
          </a:p>
          <a:p>
            <a:pPr marL="0" indent="0">
              <a:lnSpc>
                <a:spcPct val="100000"/>
              </a:lnSpc>
              <a:buNone/>
            </a:pPr>
            <a:r>
              <a:rPr lang="en" dirty="0"/>
              <a:t>This </a:t>
            </a:r>
            <a:r>
              <a:rPr lang="en" b="1" dirty="0">
                <a:solidFill>
                  <a:srgbClr val="5AABBC"/>
                </a:solidFill>
              </a:rPr>
              <a:t>virtualization</a:t>
            </a:r>
            <a:r>
              <a:rPr lang="en" dirty="0"/>
              <a:t> allows us to </a:t>
            </a:r>
            <a:r>
              <a:rPr lang="en" b="1" dirty="0">
                <a:solidFill>
                  <a:srgbClr val="999623"/>
                </a:solidFill>
              </a:rPr>
              <a:t>relocate</a:t>
            </a:r>
            <a:r>
              <a:rPr lang="en" dirty="0"/>
              <a:t> a process to any location in memory.</a:t>
            </a:r>
            <a:endParaRPr dirty="0"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4294967295"/>
          </p:nvPr>
        </p:nvSpPr>
        <p:spPr>
          <a:xfrm>
            <a:off x="7549780" y="1593542"/>
            <a:ext cx="3994150" cy="49672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002B5B"/>
                </a:solidFill>
              </a:rPr>
              <a:t>Goals</a:t>
            </a:r>
            <a:br>
              <a:rPr lang="en" dirty="0"/>
            </a:br>
            <a:endParaRPr dirty="0"/>
          </a:p>
          <a:p>
            <a:pPr indent="-381000">
              <a:buSzPts val="2400"/>
              <a:buAutoNum type="arabicPeriod"/>
            </a:pPr>
            <a:r>
              <a:rPr lang="en" sz="2400" b="1" dirty="0">
                <a:solidFill>
                  <a:srgbClr val="DCB439"/>
                </a:solidFill>
              </a:rPr>
              <a:t>Transparency</a:t>
            </a:r>
            <a:br>
              <a:rPr lang="en" sz="2400" dirty="0"/>
            </a:br>
            <a:r>
              <a:rPr lang="en" sz="2400" dirty="0"/>
              <a:t>Invisible to application.</a:t>
            </a:r>
            <a:br>
              <a:rPr lang="en" sz="2400" dirty="0"/>
            </a:br>
            <a:endParaRPr sz="2400" dirty="0"/>
          </a:p>
          <a:p>
            <a:pPr indent="-381000">
              <a:spcBef>
                <a:spcPts val="0"/>
              </a:spcBef>
              <a:buSzPts val="2400"/>
              <a:buAutoNum type="arabicPeriod"/>
            </a:pPr>
            <a:r>
              <a:rPr lang="en" sz="2400" b="1" dirty="0">
                <a:solidFill>
                  <a:srgbClr val="465510"/>
                </a:solidFill>
              </a:rPr>
              <a:t>Efficiency</a:t>
            </a:r>
            <a:br>
              <a:rPr lang="en" sz="2400" dirty="0"/>
            </a:br>
            <a:r>
              <a:rPr lang="en" sz="2400" dirty="0"/>
              <a:t>As efficient as possible.</a:t>
            </a:r>
            <a:br>
              <a:rPr lang="en" sz="2400" dirty="0"/>
            </a:br>
            <a:endParaRPr sz="2400" dirty="0"/>
          </a:p>
          <a:p>
            <a:pPr indent="-381000">
              <a:spcBef>
                <a:spcPts val="0"/>
              </a:spcBef>
              <a:buSzPts val="2400"/>
              <a:buAutoNum type="arabicPeriod"/>
            </a:pPr>
            <a:r>
              <a:rPr lang="en" sz="2400" b="1" dirty="0">
                <a:solidFill>
                  <a:srgbClr val="5F1709"/>
                </a:solidFill>
              </a:rPr>
              <a:t>Protection</a:t>
            </a:r>
            <a:br>
              <a:rPr lang="en" sz="2400" dirty="0"/>
            </a:br>
            <a:r>
              <a:rPr lang="en" sz="2400" dirty="0"/>
              <a:t>Protect processes from each other.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12248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Address Translation: </a:t>
            </a:r>
            <a:r>
              <a:rPr lang="en" sz="3000">
                <a:solidFill>
                  <a:srgbClr val="DCB439"/>
                </a:solidFill>
              </a:rPr>
              <a:t>Base &amp; Bounds</a:t>
            </a:r>
            <a:endParaRPr sz="3000">
              <a:solidFill>
                <a:srgbClr val="DCB439"/>
              </a:solidFill>
            </a:endParaRPr>
          </a:p>
        </p:txBody>
      </p:sp>
      <p:sp>
        <p:nvSpPr>
          <p:cNvPr id="153" name="Google Shape;153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/>
              <a:t>One simple method of </a:t>
            </a:r>
            <a:r>
              <a:rPr lang="en" b="1">
                <a:solidFill>
                  <a:srgbClr val="4A3651"/>
                </a:solidFill>
              </a:rPr>
              <a:t>hardware-based translation</a:t>
            </a:r>
            <a:r>
              <a:rPr lang="en"/>
              <a:t> is the </a:t>
            </a:r>
            <a:r>
              <a:rPr lang="en" b="1">
                <a:solidFill>
                  <a:srgbClr val="DCB439"/>
                </a:solidFill>
              </a:rPr>
              <a:t>base</a:t>
            </a:r>
            <a:r>
              <a:rPr lang="en"/>
              <a:t> and </a:t>
            </a:r>
            <a:r>
              <a:rPr lang="en" b="1">
                <a:solidFill>
                  <a:srgbClr val="DCB439"/>
                </a:solidFill>
              </a:rPr>
              <a:t>bounds</a:t>
            </a:r>
            <a:r>
              <a:rPr lang="en"/>
              <a:t> method:</a:t>
            </a:r>
            <a:endParaRPr/>
          </a:p>
          <a:p>
            <a:pPr marL="0" indent="0">
              <a:lnSpc>
                <a:spcPct val="100000"/>
              </a:lnSpc>
              <a:buNone/>
            </a:pPr>
            <a:endParaRPr/>
          </a:p>
          <a:p>
            <a:pPr indent="-381000">
              <a:lnSpc>
                <a:spcPct val="100000"/>
              </a:lnSpc>
              <a:buSzPts val="2400"/>
            </a:pPr>
            <a:r>
              <a:rPr lang="en" sz="2400"/>
              <a:t>The CPU has a </a:t>
            </a:r>
            <a:r>
              <a:rPr lang="en" sz="2400" b="1">
                <a:solidFill>
                  <a:srgbClr val="DCB439"/>
                </a:solidFill>
              </a:rPr>
              <a:t>base register</a:t>
            </a:r>
            <a:r>
              <a:rPr lang="en" sz="2400"/>
              <a:t> which holds the starting point in</a:t>
            </a:r>
            <a:r>
              <a:rPr lang="en" sz="2400" b="1">
                <a:solidFill>
                  <a:srgbClr val="002B5B"/>
                </a:solidFill>
              </a:rPr>
              <a:t> </a:t>
            </a:r>
            <a:r>
              <a:rPr lang="en" sz="2400" b="1">
                <a:solidFill>
                  <a:srgbClr val="4A3651"/>
                </a:solidFill>
              </a:rPr>
              <a:t>physical memory</a:t>
            </a:r>
            <a:r>
              <a:rPr lang="en" sz="2400"/>
              <a:t>, and a </a:t>
            </a:r>
            <a:r>
              <a:rPr lang="en" sz="2400" b="1">
                <a:solidFill>
                  <a:srgbClr val="DCB439"/>
                </a:solidFill>
              </a:rPr>
              <a:t>bounds register</a:t>
            </a:r>
            <a:r>
              <a:rPr lang="en" sz="2400"/>
              <a:t> which holds the ending point in</a:t>
            </a:r>
            <a:r>
              <a:rPr lang="en" sz="2400" b="1">
                <a:solidFill>
                  <a:srgbClr val="DCB439"/>
                </a:solidFill>
              </a:rPr>
              <a:t> physical memory</a:t>
            </a:r>
            <a:br>
              <a:rPr lang="en" sz="2400" b="1">
                <a:solidFill>
                  <a:srgbClr val="DCB439"/>
                </a:solidFill>
              </a:rPr>
            </a:br>
            <a:endParaRPr sz="2400" b="1">
              <a:solidFill>
                <a:srgbClr val="DCB439"/>
              </a:solidFill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</a:pPr>
            <a:r>
              <a:rPr lang="en" sz="2400"/>
              <a:t>A </a:t>
            </a:r>
            <a:r>
              <a:rPr lang="en" sz="2400" b="1">
                <a:solidFill>
                  <a:srgbClr val="4A3651"/>
                </a:solidFill>
              </a:rPr>
              <a:t>physical address</a:t>
            </a:r>
            <a:r>
              <a:rPr lang="en" sz="2400"/>
              <a:t> can be generated with the following:</a:t>
            </a:r>
            <a:endParaRPr sz="2400"/>
          </a:p>
          <a:p>
            <a:pPr marL="0" indent="0">
              <a:lnSpc>
                <a:spcPct val="100000"/>
              </a:lnSpc>
              <a:buNone/>
            </a:pPr>
            <a:endParaRPr sz="2400"/>
          </a:p>
          <a:p>
            <a:pPr marL="0" indent="0">
              <a:lnSpc>
                <a:spcPct val="100000"/>
              </a:lnSpc>
              <a:buNone/>
            </a:pPr>
            <a:r>
              <a:rPr lang="en" sz="2400" b="1">
                <a:solidFill>
                  <a:srgbClr val="4A3651"/>
                </a:solidFill>
              </a:rPr>
              <a:t>	</a:t>
            </a:r>
            <a:r>
              <a:rPr lang="en" sz="2400" b="1">
                <a:solidFill>
                  <a:srgbClr val="4A3651"/>
                </a:solidFill>
                <a:latin typeface="Consolas"/>
                <a:ea typeface="Consolas"/>
                <a:cs typeface="Consolas"/>
                <a:sym typeface="Consolas"/>
              </a:rPr>
              <a:t>Physical Address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 b="1">
                <a:solidFill>
                  <a:srgbClr val="DCB439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+</a:t>
            </a:r>
            <a:r>
              <a:rPr lang="en" sz="2400" b="1">
                <a:solidFill>
                  <a:srgbClr val="DCB439"/>
                </a:solidFill>
                <a:latin typeface="Consolas"/>
                <a:ea typeface="Consolas"/>
                <a:cs typeface="Consolas"/>
                <a:sym typeface="Consolas"/>
              </a:rPr>
              <a:t> Virtual Address</a:t>
            </a:r>
            <a:endParaRPr sz="2400" b="1">
              <a:solidFill>
                <a:srgbClr val="DCB43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5764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Address Translation: </a:t>
            </a:r>
            <a:r>
              <a:rPr lang="en">
                <a:solidFill>
                  <a:srgbClr val="DCB439"/>
                </a:solidFill>
              </a:rPr>
              <a:t>Example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159" name="Google Shape;159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dirty="0"/>
              <a:t>Suppose we had an address space of </a:t>
            </a:r>
            <a:r>
              <a:rPr lang="en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8KB (</a:t>
            </a:r>
            <a:r>
              <a:rPr lang="en-US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bound)</a:t>
            </a:r>
            <a:r>
              <a:rPr lang="en" dirty="0"/>
              <a:t> that has been loaded at address </a:t>
            </a:r>
            <a:r>
              <a:rPr lang="en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32KB (</a:t>
            </a:r>
            <a:r>
              <a:rPr lang="en-US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" b="1" dirty="0">
                <a:solidFill>
                  <a:srgbClr val="5F170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dirty="0"/>
              <a:t>: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endParaRPr dirty="0"/>
          </a:p>
          <a:p>
            <a:pPr marL="0" indent="0">
              <a:lnSpc>
                <a:spcPct val="100000"/>
              </a:lnSpc>
              <a:buNone/>
            </a:pPr>
            <a:endParaRPr dirty="0"/>
          </a:p>
        </p:txBody>
      </p:sp>
      <p:graphicFrame>
        <p:nvGraphicFramePr>
          <p:cNvPr id="160" name="Google Shape;160;p30"/>
          <p:cNvGraphicFramePr/>
          <p:nvPr/>
        </p:nvGraphicFramePr>
        <p:xfrm>
          <a:off x="2476500" y="3131550"/>
          <a:ext cx="7239000" cy="2285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2B5B"/>
                          </a:solidFill>
                        </a:rPr>
                        <a:t>Virtual Address</a:t>
                      </a:r>
                      <a:endParaRPr sz="1800" b="1">
                        <a:solidFill>
                          <a:srgbClr val="002B5B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2B5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2B5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2B5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2B5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2B5B"/>
                          </a:solidFill>
                        </a:rPr>
                        <a:t>Physical Address</a:t>
                      </a:r>
                      <a:endParaRPr sz="1800" b="1">
                        <a:solidFill>
                          <a:srgbClr val="002B5B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2B5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2B5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2B5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2B5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 KB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2B5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6551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 KB</a:t>
                      </a:r>
                      <a:endParaRPr sz="1800" b="1">
                        <a:solidFill>
                          <a:srgbClr val="46551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2B5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KB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6551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 KB</a:t>
                      </a:r>
                      <a:endParaRPr sz="1800" b="1">
                        <a:solidFill>
                          <a:srgbClr val="46551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5000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6551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37768</a:t>
                      </a:r>
                      <a:endParaRPr sz="1800" b="1">
                        <a:solidFill>
                          <a:srgbClr val="46551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9000</a:t>
                      </a:r>
                      <a:endParaRPr sz="18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>
                          <a:solidFill>
                            <a:srgbClr val="5F170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Fault (Out of Bounds)</a:t>
                      </a:r>
                      <a:endParaRPr sz="1800" b="1" i="1">
                        <a:solidFill>
                          <a:srgbClr val="5F1709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72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>
                <a:solidFill>
                  <a:srgbClr val="002B5B"/>
                </a:solidFill>
              </a:rPr>
              <a:t>Base and Bounds: </a:t>
            </a:r>
            <a:r>
              <a:rPr lang="en">
                <a:solidFill>
                  <a:srgbClr val="DCB439"/>
                </a:solidFill>
              </a:rPr>
              <a:t>Problems</a:t>
            </a:r>
            <a:endParaRPr>
              <a:solidFill>
                <a:srgbClr val="DCB439"/>
              </a:solidFill>
            </a:endParaRPr>
          </a:p>
        </p:txBody>
      </p:sp>
      <p:sp>
        <p:nvSpPr>
          <p:cNvPr id="91" name="Google Shape;91;p2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121893" cy="4895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1" dirty="0">
                <a:solidFill>
                  <a:srgbClr val="002B5B"/>
                </a:solidFill>
              </a:rPr>
              <a:t>Base</a:t>
            </a:r>
            <a:r>
              <a:rPr lang="en" dirty="0"/>
              <a:t> and </a:t>
            </a:r>
            <a:r>
              <a:rPr lang="en" b="1" dirty="0">
                <a:solidFill>
                  <a:srgbClr val="002B5B"/>
                </a:solidFill>
              </a:rPr>
              <a:t>Bounds</a:t>
            </a:r>
            <a:r>
              <a:rPr lang="en" dirty="0"/>
              <a:t> has two main </a:t>
            </a:r>
            <a:r>
              <a:rPr lang="en" b="1" dirty="0">
                <a:solidFill>
                  <a:srgbClr val="5F1709"/>
                </a:solidFill>
              </a:rPr>
              <a:t>problems</a:t>
            </a:r>
            <a:r>
              <a:rPr lang="en" dirty="0"/>
              <a:t>: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endParaRPr sz="2400" dirty="0"/>
          </a:p>
          <a:p>
            <a:pPr indent="-381000">
              <a:lnSpc>
                <a:spcPct val="100000"/>
              </a:lnSpc>
              <a:buSzPts val="2400"/>
              <a:buAutoNum type="arabicPeriod"/>
            </a:pPr>
            <a:r>
              <a:rPr lang="en" sz="2400" dirty="0"/>
              <a:t>It is </a:t>
            </a:r>
            <a:r>
              <a:rPr lang="en" sz="2400" b="1" dirty="0">
                <a:solidFill>
                  <a:srgbClr val="DCB439"/>
                </a:solidFill>
              </a:rPr>
              <a:t>wasteful</a:t>
            </a:r>
            <a:r>
              <a:rPr lang="en" sz="2400" dirty="0"/>
              <a:t> since there is a lot of unused space between the stack and heap.</a:t>
            </a:r>
            <a:br>
              <a:rPr lang="en" sz="2400" dirty="0"/>
            </a:br>
            <a:endParaRPr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br>
              <a:rPr lang="en" sz="2400" dirty="0"/>
            </a:br>
            <a:endParaRPr sz="2400" dirty="0"/>
          </a:p>
        </p:txBody>
      </p:sp>
      <p:sp>
        <p:nvSpPr>
          <p:cNvPr id="92" name="Google Shape;92;p22"/>
          <p:cNvSpPr/>
          <p:nvPr/>
        </p:nvSpPr>
        <p:spPr>
          <a:xfrm>
            <a:off x="7676525" y="1976700"/>
            <a:ext cx="1677000" cy="640800"/>
          </a:xfrm>
          <a:prstGeom prst="rect">
            <a:avLst/>
          </a:prstGeom>
          <a:solidFill>
            <a:srgbClr val="EAD1DC"/>
          </a:solidFill>
          <a:ln w="19050" cap="flat" cmpd="sng">
            <a:solidFill>
              <a:srgbClr val="4A36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Operating System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93" name="Google Shape;93;p22"/>
          <p:cNvSpPr/>
          <p:nvPr/>
        </p:nvSpPr>
        <p:spPr>
          <a:xfrm>
            <a:off x="7676525" y="2617500"/>
            <a:ext cx="1677000" cy="1006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i="1">
                <a:solidFill>
                  <a:srgbClr val="9E9E9E"/>
                </a:solidFill>
              </a:rPr>
              <a:t>(free)</a:t>
            </a:r>
            <a:endParaRPr b="1" i="1">
              <a:solidFill>
                <a:srgbClr val="9E9E9E"/>
              </a:solidFill>
            </a:endParaRPr>
          </a:p>
        </p:txBody>
      </p:sp>
      <p:sp>
        <p:nvSpPr>
          <p:cNvPr id="94" name="Google Shape;94;p22"/>
          <p:cNvSpPr/>
          <p:nvPr/>
        </p:nvSpPr>
        <p:spPr>
          <a:xfrm>
            <a:off x="7676525" y="3623700"/>
            <a:ext cx="1677000" cy="4164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Stack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95" name="Google Shape;95;p22"/>
          <p:cNvSpPr/>
          <p:nvPr/>
        </p:nvSpPr>
        <p:spPr>
          <a:xfrm>
            <a:off x="7676525" y="4942200"/>
            <a:ext cx="1677000" cy="4164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Heap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96" name="Google Shape;96;p22"/>
          <p:cNvSpPr/>
          <p:nvPr/>
        </p:nvSpPr>
        <p:spPr>
          <a:xfrm>
            <a:off x="7676525" y="4040100"/>
            <a:ext cx="1677000" cy="902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i="1">
                <a:solidFill>
                  <a:srgbClr val="9E9E9E"/>
                </a:solidFill>
              </a:rPr>
              <a:t>(free)</a:t>
            </a:r>
            <a:endParaRPr b="1" i="1">
              <a:solidFill>
                <a:srgbClr val="9E9E9E"/>
              </a:solidFill>
            </a:endParaRPr>
          </a:p>
        </p:txBody>
      </p:sp>
      <p:sp>
        <p:nvSpPr>
          <p:cNvPr id="97" name="Google Shape;97;p22"/>
          <p:cNvSpPr/>
          <p:nvPr/>
        </p:nvSpPr>
        <p:spPr>
          <a:xfrm>
            <a:off x="7676525" y="5358600"/>
            <a:ext cx="1677000" cy="4164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DCB4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DCB439"/>
                </a:solidFill>
              </a:rPr>
              <a:t>Data</a:t>
            </a:r>
            <a:endParaRPr b="1">
              <a:solidFill>
                <a:srgbClr val="DCB439"/>
              </a:solidFill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7676525" y="5775000"/>
            <a:ext cx="1677000" cy="4164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5F17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5F1709"/>
                </a:solidFill>
              </a:rPr>
              <a:t>Code</a:t>
            </a:r>
            <a:endParaRPr b="1">
              <a:solidFill>
                <a:srgbClr val="5F1709"/>
              </a:solidFill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7630275" y="3642950"/>
            <a:ext cx="1781100" cy="2567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987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rgbClr val="002B5B"/>
                </a:solidFill>
              </a:rPr>
              <a:t>Base and Bounds: </a:t>
            </a:r>
            <a:r>
              <a:rPr lang="en" dirty="0">
                <a:solidFill>
                  <a:srgbClr val="DCB439"/>
                </a:solidFill>
              </a:rPr>
              <a:t>Problems </a:t>
            </a:r>
            <a:r>
              <a:rPr lang="en" dirty="0"/>
              <a:t>(cont.)</a:t>
            </a:r>
            <a:endParaRPr dirty="0"/>
          </a:p>
        </p:txBody>
      </p:sp>
      <p:sp>
        <p:nvSpPr>
          <p:cNvPr id="91" name="Google Shape;91;p2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121893" cy="4895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1" dirty="0">
                <a:solidFill>
                  <a:srgbClr val="002B5B"/>
                </a:solidFill>
              </a:rPr>
              <a:t>Base</a:t>
            </a:r>
            <a:r>
              <a:rPr lang="en" dirty="0"/>
              <a:t> and </a:t>
            </a:r>
            <a:r>
              <a:rPr lang="en" b="1" dirty="0">
                <a:solidFill>
                  <a:srgbClr val="002B5B"/>
                </a:solidFill>
              </a:rPr>
              <a:t>Bounds</a:t>
            </a:r>
            <a:r>
              <a:rPr lang="en" dirty="0"/>
              <a:t> has two main </a:t>
            </a:r>
            <a:r>
              <a:rPr lang="en" b="1" dirty="0">
                <a:solidFill>
                  <a:srgbClr val="5F1709"/>
                </a:solidFill>
              </a:rPr>
              <a:t>problems</a:t>
            </a:r>
            <a:r>
              <a:rPr lang="en" dirty="0"/>
              <a:t>: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endParaRPr sz="2400" dirty="0"/>
          </a:p>
          <a:p>
            <a:pPr marL="0" indent="0">
              <a:lnSpc>
                <a:spcPct val="100000"/>
              </a:lnSpc>
              <a:buSzPts val="2400"/>
              <a:buNone/>
            </a:pPr>
            <a:r>
              <a:rPr lang="en" sz="2400" dirty="0"/>
              <a:t>2. </a:t>
            </a:r>
            <a:r>
              <a:rPr lang="en-US" sz="2400" b="1" i="1" dirty="0">
                <a:solidFill>
                  <a:srgbClr val="FF0000"/>
                </a:solidFill>
              </a:rPr>
              <a:t>External Fragmentation</a:t>
            </a:r>
            <a:r>
              <a:rPr lang="en-US" sz="2400" dirty="0"/>
              <a:t>: Total memory space is enough to satisfy a request or to reside a process in it, but it is not contiguous so it can not be used.</a:t>
            </a:r>
            <a:endParaRPr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br>
              <a:rPr lang="en" sz="2400" dirty="0"/>
            </a:br>
            <a:endParaRPr sz="2400" dirty="0"/>
          </a:p>
        </p:txBody>
      </p:sp>
      <p:sp>
        <p:nvSpPr>
          <p:cNvPr id="2" name="AutoShape 2" descr="Three virtual address spaces, but there is not enough continuous space for the third">
            <a:extLst>
              <a:ext uri="{FF2B5EF4-FFF2-40B4-BE49-F238E27FC236}">
                <a16:creationId xmlns:a16="http://schemas.microsoft.com/office/drawing/2014/main" id="{4C8E4B77-CE92-484A-B3AC-9414E9684D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Three virtual address spaces, but there is not enough continuous space for the third">
            <a:extLst>
              <a:ext uri="{FF2B5EF4-FFF2-40B4-BE49-F238E27FC236}">
                <a16:creationId xmlns:a16="http://schemas.microsoft.com/office/drawing/2014/main" id="{C732BB82-E8BA-45D7-9D0A-11A1F14EB8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DB60-C7C6-4071-827E-1C8445169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511" y="1800156"/>
            <a:ext cx="4936621" cy="38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44304"/>
      </p:ext>
    </p:extLst>
  </p:cSld>
  <p:clrMapOvr>
    <a:masterClrMapping/>
  </p:clrMapOvr>
</p:sld>
</file>

<file path=ppt/theme/theme1.xml><?xml version="1.0" encoding="utf-8"?>
<a:theme xmlns:a="http://schemas.openxmlformats.org/drawingml/2006/main" name="rose_them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7972E471-24C6-5242-B939-B1FFEEF02895}" vid="{D522D31D-C344-5945-8521-07413D7E63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rose_themed</Template>
  <TotalTime>19238</TotalTime>
  <Words>603</Words>
  <Application>Microsoft Macintosh PowerPoint</Application>
  <PresentationFormat>Widescreen</PresentationFormat>
  <Paragraphs>161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Wingdings</vt:lpstr>
      <vt:lpstr>rose_themed</vt:lpstr>
      <vt:lpstr>CSSE 332 Memory: Segmentation</vt:lpstr>
      <vt:lpstr>Questions</vt:lpstr>
      <vt:lpstr>Address Space</vt:lpstr>
      <vt:lpstr>Motivation</vt:lpstr>
      <vt:lpstr>Address Translation: Overview</vt:lpstr>
      <vt:lpstr>Address Translation: Base &amp; Bounds</vt:lpstr>
      <vt:lpstr>Address Translation: Example</vt:lpstr>
      <vt:lpstr>Base and Bounds: Problems</vt:lpstr>
      <vt:lpstr>Base and Bounds: Problems (cont.)</vt:lpstr>
      <vt:lpstr>Segmentation: Overview</vt:lpstr>
      <vt:lpstr>Segmentation: Hardware Information</vt:lpstr>
      <vt:lpstr>Segmentation: example</vt:lpstr>
      <vt:lpstr>Which Segment Are We Referring To?</vt:lpstr>
      <vt:lpstr>Which Segment Are We Referring To? (cont.)</vt:lpstr>
      <vt:lpstr>Segmentation: Addressing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132 Introduction to Computer Systems</dc:title>
  <dc:creator>Song, Lixing</dc:creator>
  <cp:lastModifiedBy>Song, Lixing</cp:lastModifiedBy>
  <cp:revision>182</cp:revision>
  <cp:lastPrinted>2018-08-28T17:03:11Z</cp:lastPrinted>
  <dcterms:created xsi:type="dcterms:W3CDTF">2018-07-09T21:38:51Z</dcterms:created>
  <dcterms:modified xsi:type="dcterms:W3CDTF">2019-01-28T02:37:11Z</dcterms:modified>
</cp:coreProperties>
</file>