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4" r:id="rId4"/>
    <p:sldId id="260" r:id="rId5"/>
    <p:sldId id="261" r:id="rId6"/>
    <p:sldId id="262" r:id="rId7"/>
    <p:sldId id="275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C25B3-27B1-40D6-B9B6-19EBD35E11D7}" v="6" dt="2020-03-09T17:43:54.7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0CC25B3-27B1-40D6-B9B6-19EBD35E11D7}"/>
    <pc:docChg chg="custSel addSld modSld">
      <pc:chgData name="Hewner, Mike" userId="7f3f83dd-6dfb-4127-a87f-c1714bd4fac9" providerId="ADAL" clId="{F0CC25B3-27B1-40D6-B9B6-19EBD35E11D7}" dt="2020-03-09T17:43:54.737" v="257"/>
      <pc:docMkLst>
        <pc:docMk/>
      </pc:docMkLst>
      <pc:sldChg chg="delSp modSp">
        <pc:chgData name="Hewner, Mike" userId="7f3f83dd-6dfb-4127-a87f-c1714bd4fac9" providerId="ADAL" clId="{F0CC25B3-27B1-40D6-B9B6-19EBD35E11D7}" dt="2020-03-09T17:42:13.962" v="238" actId="20577"/>
        <pc:sldMkLst>
          <pc:docMk/>
          <pc:sldMk cId="1738752709" sldId="262"/>
        </pc:sldMkLst>
        <pc:spChg chg="mod">
          <ac:chgData name="Hewner, Mike" userId="7f3f83dd-6dfb-4127-a87f-c1714bd4fac9" providerId="ADAL" clId="{F0CC25B3-27B1-40D6-B9B6-19EBD35E11D7}" dt="2020-03-09T17:42:13.962" v="238" actId="20577"/>
          <ac:spMkLst>
            <pc:docMk/>
            <pc:sldMk cId="1738752709" sldId="262"/>
            <ac:spMk id="3" creationId="{BC481C08-DED1-FF4E-89FF-313FC91DD323}"/>
          </ac:spMkLst>
        </pc:spChg>
        <pc:spChg chg="del">
          <ac:chgData name="Hewner, Mike" userId="7f3f83dd-6dfb-4127-a87f-c1714bd4fac9" providerId="ADAL" clId="{F0CC25B3-27B1-40D6-B9B6-19EBD35E11D7}" dt="2020-03-09T17:42:01.821" v="211" actId="478"/>
          <ac:spMkLst>
            <pc:docMk/>
            <pc:sldMk cId="1738752709" sldId="262"/>
            <ac:spMk id="4" creationId="{CDE73A0F-6A64-4314-A610-485FD95318F6}"/>
          </ac:spMkLst>
        </pc:spChg>
      </pc:sldChg>
      <pc:sldChg chg="modSp">
        <pc:chgData name="Hewner, Mike" userId="7f3f83dd-6dfb-4127-a87f-c1714bd4fac9" providerId="ADAL" clId="{F0CC25B3-27B1-40D6-B9B6-19EBD35E11D7}" dt="2020-03-09T17:42:46.885" v="240"/>
        <pc:sldMkLst>
          <pc:docMk/>
          <pc:sldMk cId="2847988046" sldId="263"/>
        </pc:sldMkLst>
        <pc:spChg chg="mod">
          <ac:chgData name="Hewner, Mike" userId="7f3f83dd-6dfb-4127-a87f-c1714bd4fac9" providerId="ADAL" clId="{F0CC25B3-27B1-40D6-B9B6-19EBD35E11D7}" dt="2020-03-09T17:42:31.251" v="239" actId="6549"/>
          <ac:spMkLst>
            <pc:docMk/>
            <pc:sldMk cId="2847988046" sldId="263"/>
            <ac:spMk id="3" creationId="{857737CA-6CBF-D64B-B8E1-9155F1242E27}"/>
          </ac:spMkLst>
        </pc:spChg>
        <pc:spChg chg="mod">
          <ac:chgData name="Hewner, Mike" userId="7f3f83dd-6dfb-4127-a87f-c1714bd4fac9" providerId="ADAL" clId="{F0CC25B3-27B1-40D6-B9B6-19EBD35E11D7}" dt="2020-03-09T17:42:46.885" v="240"/>
          <ac:spMkLst>
            <pc:docMk/>
            <pc:sldMk cId="2847988046" sldId="263"/>
            <ac:spMk id="4" creationId="{887E4CCD-9FCE-D946-8454-9D646FF6F57E}"/>
          </ac:spMkLst>
        </pc:spChg>
      </pc:sldChg>
      <pc:sldChg chg="modSp">
        <pc:chgData name="Hewner, Mike" userId="7f3f83dd-6dfb-4127-a87f-c1714bd4fac9" providerId="ADAL" clId="{F0CC25B3-27B1-40D6-B9B6-19EBD35E11D7}" dt="2020-03-09T17:43:11.680" v="254" actId="20577"/>
        <pc:sldMkLst>
          <pc:docMk/>
          <pc:sldMk cId="426053574" sldId="267"/>
        </pc:sldMkLst>
        <pc:spChg chg="mod">
          <ac:chgData name="Hewner, Mike" userId="7f3f83dd-6dfb-4127-a87f-c1714bd4fac9" providerId="ADAL" clId="{F0CC25B3-27B1-40D6-B9B6-19EBD35E11D7}" dt="2020-03-09T17:43:11.680" v="254" actId="20577"/>
          <ac:spMkLst>
            <pc:docMk/>
            <pc:sldMk cId="426053574" sldId="267"/>
            <ac:spMk id="3" creationId="{7DCF15DE-508F-4DC3-AB29-34E60EDE79AE}"/>
          </ac:spMkLst>
        </pc:spChg>
      </pc:sldChg>
      <pc:sldChg chg="modSp">
        <pc:chgData name="Hewner, Mike" userId="7f3f83dd-6dfb-4127-a87f-c1714bd4fac9" providerId="ADAL" clId="{F0CC25B3-27B1-40D6-B9B6-19EBD35E11D7}" dt="2020-03-09T17:43:49.631" v="256" actId="1076"/>
        <pc:sldMkLst>
          <pc:docMk/>
          <pc:sldMk cId="2828717473" sldId="269"/>
        </pc:sldMkLst>
        <pc:spChg chg="mod">
          <ac:chgData name="Hewner, Mike" userId="7f3f83dd-6dfb-4127-a87f-c1714bd4fac9" providerId="ADAL" clId="{F0CC25B3-27B1-40D6-B9B6-19EBD35E11D7}" dt="2020-03-09T17:43:49.631" v="256" actId="1076"/>
          <ac:spMkLst>
            <pc:docMk/>
            <pc:sldMk cId="2828717473" sldId="269"/>
            <ac:spMk id="4" creationId="{403A24A4-7151-4D4B-97ED-2BA97DC5A2D8}"/>
          </ac:spMkLst>
        </pc:spChg>
      </pc:sldChg>
      <pc:sldChg chg="modSp">
        <pc:chgData name="Hewner, Mike" userId="7f3f83dd-6dfb-4127-a87f-c1714bd4fac9" providerId="ADAL" clId="{F0CC25B3-27B1-40D6-B9B6-19EBD35E11D7}" dt="2020-03-09T17:43:33.329" v="255"/>
        <pc:sldMkLst>
          <pc:docMk/>
          <pc:sldMk cId="1866616194" sldId="270"/>
        </pc:sldMkLst>
        <pc:spChg chg="mod">
          <ac:chgData name="Hewner, Mike" userId="7f3f83dd-6dfb-4127-a87f-c1714bd4fac9" providerId="ADAL" clId="{F0CC25B3-27B1-40D6-B9B6-19EBD35E11D7}" dt="2020-03-09T17:43:33.329" v="255"/>
          <ac:spMkLst>
            <pc:docMk/>
            <pc:sldMk cId="1866616194" sldId="270"/>
            <ac:spMk id="4" creationId="{887E4CCD-9FCE-D946-8454-9D646FF6F57E}"/>
          </ac:spMkLst>
        </pc:spChg>
      </pc:sldChg>
      <pc:sldChg chg="modSp">
        <pc:chgData name="Hewner, Mike" userId="7f3f83dd-6dfb-4127-a87f-c1714bd4fac9" providerId="ADAL" clId="{F0CC25B3-27B1-40D6-B9B6-19EBD35E11D7}" dt="2020-03-09T17:43:54.737" v="257"/>
        <pc:sldMkLst>
          <pc:docMk/>
          <pc:sldMk cId="1905498065" sldId="273"/>
        </pc:sldMkLst>
        <pc:spChg chg="mod">
          <ac:chgData name="Hewner, Mike" userId="7f3f83dd-6dfb-4127-a87f-c1714bd4fac9" providerId="ADAL" clId="{F0CC25B3-27B1-40D6-B9B6-19EBD35E11D7}" dt="2020-03-09T17:43:54.737" v="257"/>
          <ac:spMkLst>
            <pc:docMk/>
            <pc:sldMk cId="1905498065" sldId="273"/>
            <ac:spMk id="4" creationId="{887E4CCD-9FCE-D946-8454-9D646FF6F57E}"/>
          </ac:spMkLst>
        </pc:spChg>
      </pc:sldChg>
      <pc:sldChg chg="addSp delSp modSp add">
        <pc:chgData name="Hewner, Mike" userId="7f3f83dd-6dfb-4127-a87f-c1714bd4fac9" providerId="ADAL" clId="{F0CC25B3-27B1-40D6-B9B6-19EBD35E11D7}" dt="2020-03-09T17:41:55.639" v="210" actId="1076"/>
        <pc:sldMkLst>
          <pc:docMk/>
          <pc:sldMk cId="1268965906" sldId="275"/>
        </pc:sldMkLst>
        <pc:spChg chg="mod">
          <ac:chgData name="Hewner, Mike" userId="7f3f83dd-6dfb-4127-a87f-c1714bd4fac9" providerId="ADAL" clId="{F0CC25B3-27B1-40D6-B9B6-19EBD35E11D7}" dt="2020-03-09T17:28:01.156" v="18" actId="20577"/>
          <ac:spMkLst>
            <pc:docMk/>
            <pc:sldMk cId="1268965906" sldId="275"/>
            <ac:spMk id="2" creationId="{876FF073-80BD-404B-B770-494A22972105}"/>
          </ac:spMkLst>
        </pc:spChg>
        <pc:spChg chg="del">
          <ac:chgData name="Hewner, Mike" userId="7f3f83dd-6dfb-4127-a87f-c1714bd4fac9" providerId="ADAL" clId="{F0CC25B3-27B1-40D6-B9B6-19EBD35E11D7}" dt="2020-03-09T17:41:48.034" v="209" actId="478"/>
          <ac:spMkLst>
            <pc:docMk/>
            <pc:sldMk cId="1268965906" sldId="275"/>
            <ac:spMk id="3" creationId="{481BD68F-BEC3-426A-9172-278CC649E8D9}"/>
          </ac:spMkLst>
        </pc:spChg>
        <pc:spChg chg="add mod">
          <ac:chgData name="Hewner, Mike" userId="7f3f83dd-6dfb-4127-a87f-c1714bd4fac9" providerId="ADAL" clId="{F0CC25B3-27B1-40D6-B9B6-19EBD35E11D7}" dt="2020-03-09T17:41:55.639" v="210" actId="1076"/>
          <ac:spMkLst>
            <pc:docMk/>
            <pc:sldMk cId="1268965906" sldId="275"/>
            <ac:spMk id="4" creationId="{1E8B9F02-B87F-4D50-8352-3E153AF69A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Monday, September 28,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E348-A33D-7B49-A301-03CD7EFB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Malloc/Free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D3985-1387-7243-B391-F0433F88F2E6}"/>
              </a:ext>
            </a:extLst>
          </p:cNvPr>
          <p:cNvSpPr/>
          <p:nvPr/>
        </p:nvSpPr>
        <p:spPr>
          <a:xfrm>
            <a:off x="2825261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void *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 malloc(4*</a:t>
            </a:r>
            <a:r>
              <a:rPr lang="en-US" err="1">
                <a:latin typeface="Consolas"/>
                <a:cs typeface="Calibri"/>
              </a:rPr>
              <a:t>sizeof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));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if(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== NULL)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//malloc can of course fail if you're out of memory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exit(77);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*data = 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for(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= 0;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&lt; 4;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++)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 data[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] = i+1;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printf</a:t>
            </a:r>
            <a:r>
              <a:rPr lang="en-US">
                <a:latin typeface="Consolas"/>
                <a:cs typeface="Calibri"/>
              </a:rPr>
              <a:t>("data %d %d %d %d\n", data[0], data[1], data[2], data[3]);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free(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488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48C8-DACE-46B2-81AF-EEA6D3B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Malloc/Free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5DE-508F-4DC3-AB29-34E60EDE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must free everything you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 </a:t>
            </a:r>
            <a:r>
              <a:rPr lang="en-US" dirty="0">
                <a:cs typeface="Calibri"/>
              </a:rPr>
              <a:t>-ed.  C will not warn you about memory leakage</a:t>
            </a:r>
          </a:p>
          <a:p>
            <a:r>
              <a:rPr lang="en-US" dirty="0">
                <a:cs typeface="Calibri"/>
              </a:rPr>
              <a:t>You should check the return value of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 dirty="0">
                <a:cs typeface="Calibri"/>
              </a:rPr>
              <a:t> to ensure it's not NULL</a:t>
            </a:r>
          </a:p>
          <a:p>
            <a:r>
              <a:rPr lang="en-US" dirty="0">
                <a:cs typeface="Calibri"/>
              </a:rPr>
              <a:t>You free by passing the same pointer to free that was originally returned from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endParaRPr lang="en-US" dirty="0"/>
          </a:p>
          <a:p>
            <a:r>
              <a:rPr lang="en-US" dirty="0">
                <a:cs typeface="Calibri"/>
              </a:rPr>
              <a:t>The memory you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 dirty="0">
                <a:cs typeface="Calibri"/>
              </a:rPr>
              <a:t> is initialized with garbage data</a:t>
            </a:r>
          </a:p>
          <a:p>
            <a:r>
              <a:rPr lang="en-US" dirty="0">
                <a:cs typeface="Calibri"/>
              </a:rPr>
              <a:t>Don’t access freed memory </a:t>
            </a:r>
            <a:r>
              <a:rPr lang="en-US" i="1" dirty="0">
                <a:cs typeface="Calibri"/>
              </a:rPr>
              <a:t>though it may be still there</a:t>
            </a:r>
          </a:p>
          <a:p>
            <a:r>
              <a:rPr lang="en-US" dirty="0">
                <a:cs typeface="Calibri"/>
              </a:rPr>
              <a:t>Freeing the same memory twice is unsafe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5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2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39845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RHITcsse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25BC-A53A-0640-A19E-38CE357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C20-6F73-844C-9F5E-F447515E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 normal data pointers (</a:t>
            </a:r>
            <a:r>
              <a:rPr lang="en-US" err="1"/>
              <a:t>int</a:t>
            </a:r>
            <a:r>
              <a:rPr lang="en-US"/>
              <a:t> *, char *, </a:t>
            </a:r>
            <a:r>
              <a:rPr lang="en-US" err="1"/>
              <a:t>etc</a:t>
            </a:r>
            <a:r>
              <a:rPr lang="en-US"/>
              <a:t>), we can have pointers to functions. </a:t>
            </a:r>
          </a:p>
          <a:p>
            <a:r>
              <a:rPr lang="en-US"/>
              <a:t>We can use (</a:t>
            </a:r>
            <a:r>
              <a:rPr lang="en-US" err="1"/>
              <a:t>a.k.a</a:t>
            </a:r>
            <a:r>
              <a:rPr lang="en-US"/>
              <a:t> call) the pointer</a:t>
            </a:r>
          </a:p>
        </p:txBody>
      </p:sp>
    </p:spTree>
    <p:extLst>
      <p:ext uri="{BB962C8B-B14F-4D97-AF65-F5344CB8AC3E}">
        <p14:creationId xmlns:p14="http://schemas.microsoft.com/office/powerpoint/2010/main" val="148875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36C-303A-D842-9837-A9A2CF65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A24A4-7151-4D4B-97ED-2BA97DC5A2D8}"/>
              </a:ext>
            </a:extLst>
          </p:cNvPr>
          <p:cNvSpPr txBox="1"/>
          <p:nvPr/>
        </p:nvSpPr>
        <p:spPr>
          <a:xfrm>
            <a:off x="2174497" y="1528720"/>
            <a:ext cx="10162008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int example_1(double val1, double val2) {</a:t>
            </a:r>
          </a:p>
          <a:p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("calling example 1 %f %f\n", val1, val2);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 return 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}</a:t>
            </a:r>
          </a:p>
          <a:p>
            <a:r>
              <a:rPr lang="en-US" dirty="0">
                <a:latin typeface="Consolas"/>
              </a:rPr>
              <a:t>int example_2(double val1, double val2) {</a:t>
            </a:r>
          </a:p>
          <a:p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("calling example 2 %f %f\n", val1, val2);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 return 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}</a:t>
            </a:r>
          </a:p>
          <a:p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//elsewhere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int (*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)(</a:t>
            </a:r>
            <a:r>
              <a:rPr lang="en-US" dirty="0" err="1">
                <a:latin typeface="Consolas"/>
              </a:rPr>
              <a:t>double,double</a:t>
            </a:r>
            <a:r>
              <a:rPr lang="en-US" dirty="0">
                <a:latin typeface="Consolas"/>
              </a:rPr>
              <a:t>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 = example_1;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 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int result = 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(66,7);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 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 = example_2;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(66,7);</a:t>
            </a:r>
            <a:endParaRPr lang="en-US" sz="16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71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4F3-333F-4048-B763-1DA68809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Pointer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8F7-7349-4626-B682-C3781D71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assigning from an existing function, the &amp; can be omitted or not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Useful 😃 if you've got a struct (</a:t>
            </a:r>
            <a:r>
              <a:rPr lang="en-US" i="1">
                <a:cs typeface="Calibri"/>
              </a:rPr>
              <a:t>things</a:t>
            </a:r>
            <a:r>
              <a:rPr lang="en-US">
                <a:cs typeface="Calibri"/>
              </a:rPr>
              <a:t>) and you want it to act a little like an object (</a:t>
            </a:r>
            <a:r>
              <a:rPr lang="en-US" i="1">
                <a:cs typeface="Calibri"/>
              </a:rPr>
              <a:t>things + tools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57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3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39845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RHITcsse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A84-521A-AE43-AD19-242D580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0100-D3FE-AB4A-B4C9-B4D6EB6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critical logistics</a:t>
            </a:r>
          </a:p>
          <a:p>
            <a:r>
              <a:rPr lang="en-US" dirty="0">
                <a:cs typeface="Calibri"/>
              </a:rPr>
              <a:t>3 C Concepts You'll need</a:t>
            </a:r>
          </a:p>
          <a:p>
            <a:pPr lvl="1"/>
            <a:r>
              <a:rPr lang="en-US" dirty="0">
                <a:cs typeface="Calibri"/>
              </a:rPr>
              <a:t>Void pointers</a:t>
            </a:r>
          </a:p>
          <a:p>
            <a:pPr lvl="1"/>
            <a:r>
              <a:rPr lang="en-US" dirty="0">
                <a:cs typeface="Calibri"/>
              </a:rPr>
              <a:t>Memory management - Malloc/Free</a:t>
            </a:r>
          </a:p>
          <a:p>
            <a:pPr lvl="1"/>
            <a:r>
              <a:rPr lang="en-US" dirty="0">
                <a:cs typeface="Calibri"/>
              </a:rPr>
              <a:t>Function Pointers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1EA-39A4-48CC-B5A7-E7EEC777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Critical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AAB2-26E4-45FC-A5AB-EDB8D35F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will be a programming-heavy course, with ~2 coding assignments a week</a:t>
            </a:r>
          </a:p>
          <a:p>
            <a:r>
              <a:rPr lang="en-US" dirty="0">
                <a:cs typeface="Calibri"/>
              </a:rPr>
              <a:t>See all the assignments and when they're due from the course schedule (linked off Moodle)</a:t>
            </a:r>
          </a:p>
          <a:p>
            <a:r>
              <a:rPr lang="en-US" dirty="0">
                <a:cs typeface="Calibri"/>
              </a:rPr>
              <a:t>Coming soon</a:t>
            </a:r>
          </a:p>
          <a:p>
            <a:pPr lvl="1"/>
            <a:r>
              <a:rPr lang="en-US" dirty="0">
                <a:cs typeface="Calibri"/>
              </a:rPr>
              <a:t>Linux Install (due tonight, for class tomorrow)</a:t>
            </a:r>
          </a:p>
          <a:p>
            <a:pPr lvl="1"/>
            <a:r>
              <a:rPr lang="en-US" dirty="0">
                <a:cs typeface="Calibri"/>
              </a:rPr>
              <a:t>Pointer practice (due tomorrow)</a:t>
            </a:r>
          </a:p>
          <a:p>
            <a:pPr lvl="1"/>
            <a:r>
              <a:rPr lang="en-US" err="1">
                <a:cs typeface="Calibri"/>
              </a:rPr>
              <a:t>Userspace</a:t>
            </a:r>
            <a:r>
              <a:rPr lang="en-US">
                <a:cs typeface="Calibri"/>
              </a:rPr>
              <a:t> threading 1 (due Thursday night, we'll start it tomorrow but you could start it tonight if you wanted)</a:t>
            </a:r>
          </a:p>
        </p:txBody>
      </p:sp>
    </p:spTree>
    <p:extLst>
      <p:ext uri="{BB962C8B-B14F-4D97-AF65-F5344CB8AC3E}">
        <p14:creationId xmlns:p14="http://schemas.microsoft.com/office/powerpoint/2010/main" val="24350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ED8A-A954-BF45-B392-8608824D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recap 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DF-96DA-7C44-8B53-1E2EC6B8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78"/>
            <a:ext cx="5089989" cy="4923497"/>
          </a:xfrm>
        </p:spPr>
        <p:txBody>
          <a:bodyPr/>
          <a:lstStyle/>
          <a:p>
            <a:r>
              <a:rPr lang="en-US"/>
              <a:t>Pointer is the address (key) to a content (cabinet)</a:t>
            </a:r>
          </a:p>
          <a:p>
            <a:endParaRPr lang="en-US"/>
          </a:p>
          <a:p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*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//*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== 50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813B9-97F1-594F-9308-05ACB4FC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89" y="2848320"/>
            <a:ext cx="3297796" cy="21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7817-371C-804C-89C2-671B4412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1FAD-F0D5-0F44-A31F-E8FBE6E9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 like regular pointers but can point to anything</a:t>
            </a:r>
          </a:p>
          <a:p>
            <a:r>
              <a:rPr lang="en-US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22927-38F9-1F4B-B5F0-BDC72617C1D4}"/>
              </a:ext>
            </a:extLst>
          </p:cNvPr>
          <p:cNvSpPr/>
          <p:nvPr/>
        </p:nvSpPr>
        <p:spPr>
          <a:xfrm>
            <a:off x="2743200" y="241685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void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77;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17;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//a void pointer can hold any pointer type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//you must convert or cast back to another pointer type before use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(double*)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printf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("double value: %f\n",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);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F623-36B1-5A42-807F-8E969BC6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Caveats of 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1C08-DED1-FF4E-89FF-313FC91D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895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Problems if converting between incompatible types</a:t>
            </a:r>
          </a:p>
          <a:p>
            <a:r>
              <a:rPr lang="en-US" dirty="0">
                <a:cs typeface="Calibri"/>
              </a:rPr>
              <a:t>Pointer arithmetic is weird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75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F073-80BD-404B-B770-494A229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B9F02-B87F-4D50-8352-3E153AF69A1A}"/>
              </a:ext>
            </a:extLst>
          </p:cNvPr>
          <p:cNvSpPr txBox="1"/>
          <p:nvPr/>
        </p:nvSpPr>
        <p:spPr>
          <a:xfrm>
            <a:off x="1412032" y="2107682"/>
            <a:ext cx="808031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 char </a:t>
            </a:r>
            <a:r>
              <a:rPr lang="en-US" dirty="0" err="1">
                <a:latin typeface="Consolas"/>
              </a:rPr>
              <a:t>charArray</a:t>
            </a:r>
            <a:r>
              <a:rPr lang="en-US" dirty="0">
                <a:latin typeface="Consolas"/>
              </a:rPr>
              <a:t>[] = {'</a:t>
            </a:r>
            <a:r>
              <a:rPr lang="en-US" dirty="0" err="1">
                <a:latin typeface="Consolas"/>
              </a:rPr>
              <a:t>a','b','c','d</a:t>
            </a:r>
            <a:r>
              <a:rPr lang="en-US" dirty="0">
                <a:latin typeface="Consolas"/>
              </a:rPr>
              <a:t>'};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int </a:t>
            </a:r>
            <a:r>
              <a:rPr lang="en-US" dirty="0" err="1">
                <a:latin typeface="Consolas"/>
              </a:rPr>
              <a:t>intArray</a:t>
            </a:r>
            <a:r>
              <a:rPr lang="en-US" dirty="0">
                <a:latin typeface="Consolas"/>
              </a:rPr>
              <a:t>[] = {1,2,3,4};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char *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charArray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int *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intArray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void *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  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+ 1; // points to b (1 bytes further)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+ 1; // points to 2 (4 bytes further)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+ 1; //somewhat odd, 1 byte further in </a:t>
            </a:r>
            <a:r>
              <a:rPr lang="en-US" dirty="0" err="1">
                <a:latin typeface="Consolas"/>
              </a:rPr>
              <a:t>gcc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int </a:t>
            </a:r>
            <a:r>
              <a:rPr lang="en-US" dirty="0" err="1">
                <a:latin typeface="Consolas"/>
              </a:rPr>
              <a:t>intVal</a:t>
            </a:r>
            <a:r>
              <a:rPr lang="en-US" dirty="0">
                <a:latin typeface="Consolas"/>
              </a:rPr>
              <a:t> = * (int*)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; //</a:t>
            </a:r>
            <a:r>
              <a:rPr lang="en-US" dirty="0" err="1">
                <a:latin typeface="Consolas"/>
              </a:rPr>
              <a:t>intVal</a:t>
            </a:r>
            <a:r>
              <a:rPr lang="en-US" dirty="0">
                <a:latin typeface="Consolas"/>
              </a:rPr>
              <a:t> = 33554432</a:t>
            </a:r>
          </a:p>
        </p:txBody>
      </p:sp>
    </p:spTree>
    <p:extLst>
      <p:ext uri="{BB962C8B-B14F-4D97-AF65-F5344CB8AC3E}">
        <p14:creationId xmlns:p14="http://schemas.microsoft.com/office/powerpoint/2010/main" val="12689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Do </a:t>
            </a:r>
            <a:r>
              <a:rPr lang="en-US" b="1" i="1" dirty="0">
                <a:cs typeface="Calibri"/>
              </a:rPr>
              <a:t>Step 1 </a:t>
            </a:r>
            <a:r>
              <a:rPr lang="en-US" dirty="0">
                <a:cs typeface="Calibri"/>
              </a:rPr>
              <a:t>of today's activity within </a:t>
            </a:r>
            <a:r>
              <a:rPr lang="en-US" dirty="0" err="1">
                <a:cs typeface="Calibri"/>
              </a:rPr>
              <a:t>repl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can work in groups of 2 if you wish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39845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RHITcsse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E242-E911-FE46-8635-74DA89E0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CD60-DC39-2C42-9BC8-D37CDB15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malloc(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size) </a:t>
            </a:r>
            <a:r>
              <a:rPr lang="en-US"/>
              <a:t>– give me certain size of memory.</a:t>
            </a:r>
          </a:p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free (void *) </a:t>
            </a:r>
            <a:r>
              <a:rPr lang="en-US"/>
              <a:t>– release that memory for me.</a:t>
            </a:r>
          </a:p>
        </p:txBody>
      </p:sp>
    </p:spTree>
    <p:extLst>
      <p:ext uri="{BB962C8B-B14F-4D97-AF65-F5344CB8AC3E}">
        <p14:creationId xmlns:p14="http://schemas.microsoft.com/office/powerpoint/2010/main" val="107648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se_themed" id="{974E9FA3-6890-AF45-9A34-E5F284D2E92C}" vid="{20B007DF-B7A4-1A47-878F-F510C2153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984</Words>
  <Application>Microsoft Macintosh PowerPoint</Application>
  <PresentationFormat>Widescreen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Anonymous Pro for Powerline</vt:lpstr>
      <vt:lpstr>Arial</vt:lpstr>
      <vt:lpstr>Calibri</vt:lpstr>
      <vt:lpstr>Calibri Light</vt:lpstr>
      <vt:lpstr>Consolas</vt:lpstr>
      <vt:lpstr>Wingdings</vt:lpstr>
      <vt:lpstr>Office Theme</vt:lpstr>
      <vt:lpstr>CSSE 332 Operating Systems</vt:lpstr>
      <vt:lpstr>Agenda</vt:lpstr>
      <vt:lpstr>Critical Logistics</vt:lpstr>
      <vt:lpstr>Fast recap on pointer</vt:lpstr>
      <vt:lpstr>Void pointer</vt:lpstr>
      <vt:lpstr>Caveats of void pointer</vt:lpstr>
      <vt:lpstr>Pointer arithmetic</vt:lpstr>
      <vt:lpstr>Activity</vt:lpstr>
      <vt:lpstr>Memory management</vt:lpstr>
      <vt:lpstr>Malloc/Free example</vt:lpstr>
      <vt:lpstr>Malloc/Free Notes</vt:lpstr>
      <vt:lpstr>Activity</vt:lpstr>
      <vt:lpstr>Function pointers</vt:lpstr>
      <vt:lpstr>Function pointers (cont.)</vt:lpstr>
      <vt:lpstr>Function Pointer Notes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72</cp:revision>
  <cp:lastPrinted>2018-08-28T17:03:11Z</cp:lastPrinted>
  <dcterms:created xsi:type="dcterms:W3CDTF">2018-07-09T21:38:51Z</dcterms:created>
  <dcterms:modified xsi:type="dcterms:W3CDTF">2020-09-28T20:03:52Z</dcterms:modified>
</cp:coreProperties>
</file>