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A401B-617B-4C52-9B0D-82D6E3423501}" v="26" dt="2018-12-14T00:35:09.4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638A401B-617B-4C52-9B0D-82D6E3423501}"/>
    <pc:docChg chg="undo custSel addSld delSld modSld">
      <pc:chgData name="Song, Lixing" userId="d86a4794-d57c-4f6d-acee-3349d9d3edfc" providerId="ADAL" clId="{638A401B-617B-4C52-9B0D-82D6E3423501}" dt="2018-12-14T00:35:09.490" v="197"/>
      <pc:docMkLst>
        <pc:docMk/>
      </pc:docMkLst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57"/>
        </pc:sldMkLst>
      </pc:sldChg>
      <pc:sldChg chg="del">
        <pc:chgData name="Song, Lixing" userId="d86a4794-d57c-4f6d-acee-3349d9d3edfc" providerId="ADAL" clId="{638A401B-617B-4C52-9B0D-82D6E3423501}" dt="2018-12-13T23:52:33.156" v="2" actId="2696"/>
        <pc:sldMkLst>
          <pc:docMk/>
          <pc:sldMk cId="3574808687" sldId="257"/>
        </pc:sldMkLst>
      </pc:sldChg>
      <pc:sldChg chg="addSp modSp add del">
        <pc:chgData name="Song, Lixing" userId="d86a4794-d57c-4f6d-acee-3349d9d3edfc" providerId="ADAL" clId="{638A401B-617B-4C52-9B0D-82D6E3423501}" dt="2018-12-13T23:53:24.891" v="12" actId="2696"/>
        <pc:sldMkLst>
          <pc:docMk/>
          <pc:sldMk cId="0" sldId="258"/>
        </pc:sldMkLst>
        <pc:spChg chg="add mod">
          <ac:chgData name="Song, Lixing" userId="d86a4794-d57c-4f6d-acee-3349d9d3edfc" providerId="ADAL" clId="{638A401B-617B-4C52-9B0D-82D6E3423501}" dt="2018-12-13T23:53:06.155" v="11"/>
          <ac:spMkLst>
            <pc:docMk/>
            <pc:sldMk cId="0" sldId="258"/>
            <ac:spMk id="2" creationId="{CBF8E2AC-25EE-467A-8201-88171F1D15C3}"/>
          </ac:spMkLst>
        </pc:spChg>
      </pc:sldChg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59"/>
        </pc:sldMkLst>
      </pc:sldChg>
      <pc:sldChg chg="del">
        <pc:chgData name="Song, Lixing" userId="d86a4794-d57c-4f6d-acee-3349d9d3edfc" providerId="ADAL" clId="{638A401B-617B-4C52-9B0D-82D6E3423501}" dt="2018-12-13T23:52:33.156" v="3" actId="2696"/>
        <pc:sldMkLst>
          <pc:docMk/>
          <pc:sldMk cId="3955747663" sldId="259"/>
        </pc:sldMkLst>
      </pc:sldChg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60"/>
        </pc:sldMkLst>
      </pc:sldChg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61"/>
        </pc:sldMkLst>
      </pc:sldChg>
      <pc:sldChg chg="add del">
        <pc:chgData name="Song, Lixing" userId="d86a4794-d57c-4f6d-acee-3349d9d3edfc" providerId="ADAL" clId="{638A401B-617B-4C52-9B0D-82D6E3423501}" dt="2018-12-14T00:11:25.687" v="13" actId="2696"/>
        <pc:sldMkLst>
          <pc:docMk/>
          <pc:sldMk cId="0" sldId="262"/>
        </pc:sldMkLst>
      </pc:sldChg>
      <pc:sldChg chg="addSp modSp add del">
        <pc:chgData name="Song, Lixing" userId="d86a4794-d57c-4f6d-acee-3349d9d3edfc" providerId="ADAL" clId="{638A401B-617B-4C52-9B0D-82D6E3423501}" dt="2018-12-14T00:11:27.101" v="14" actId="2696"/>
        <pc:sldMkLst>
          <pc:docMk/>
          <pc:sldMk cId="0" sldId="263"/>
        </pc:sldMkLst>
        <pc:spChg chg="add mod">
          <ac:chgData name="Song, Lixing" userId="d86a4794-d57c-4f6d-acee-3349d9d3edfc" providerId="ADAL" clId="{638A401B-617B-4C52-9B0D-82D6E3423501}" dt="2018-12-13T23:53:06.155" v="11"/>
          <ac:spMkLst>
            <pc:docMk/>
            <pc:sldMk cId="0" sldId="263"/>
            <ac:spMk id="2" creationId="{83DB0B7C-6E0B-405D-928E-C7F4A9B7DDE2}"/>
          </ac:spMkLst>
        </pc:spChg>
      </pc:sldChg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64"/>
        </pc:sldMkLst>
      </pc:sldChg>
      <pc:sldChg chg="del">
        <pc:chgData name="Song, Lixing" userId="d86a4794-d57c-4f6d-acee-3349d9d3edfc" providerId="ADAL" clId="{638A401B-617B-4C52-9B0D-82D6E3423501}" dt="2018-12-13T23:52:33.156" v="4" actId="2696"/>
        <pc:sldMkLst>
          <pc:docMk/>
          <pc:sldMk cId="1349991807" sldId="264"/>
        </pc:sldMkLst>
      </pc:sldChg>
      <pc:sldChg chg="add del">
        <pc:chgData name="Song, Lixing" userId="d86a4794-d57c-4f6d-acee-3349d9d3edfc" providerId="ADAL" clId="{638A401B-617B-4C52-9B0D-82D6E3423501}" dt="2018-12-14T00:15:13.295" v="15" actId="2696"/>
        <pc:sldMkLst>
          <pc:docMk/>
          <pc:sldMk cId="0" sldId="265"/>
        </pc:sldMkLst>
      </pc:sldChg>
      <pc:sldChg chg="del">
        <pc:chgData name="Song, Lixing" userId="d86a4794-d57c-4f6d-acee-3349d9d3edfc" providerId="ADAL" clId="{638A401B-617B-4C52-9B0D-82D6E3423501}" dt="2018-12-13T23:52:33.171" v="5" actId="2696"/>
        <pc:sldMkLst>
          <pc:docMk/>
          <pc:sldMk cId="3536556236" sldId="265"/>
        </pc:sldMkLst>
      </pc:sldChg>
      <pc:sldChg chg="add modAnim">
        <pc:chgData name="Song, Lixing" userId="d86a4794-d57c-4f6d-acee-3349d9d3edfc" providerId="ADAL" clId="{638A401B-617B-4C52-9B0D-82D6E3423501}" dt="2018-12-14T00:15:37.415" v="16"/>
        <pc:sldMkLst>
          <pc:docMk/>
          <pc:sldMk cId="0" sldId="266"/>
        </pc:sldMkLst>
      </pc:sldChg>
      <pc:sldChg chg="modSp add modAnim">
        <pc:chgData name="Song, Lixing" userId="d86a4794-d57c-4f6d-acee-3349d9d3edfc" providerId="ADAL" clId="{638A401B-617B-4C52-9B0D-82D6E3423501}" dt="2018-12-14T00:17:11.596" v="26"/>
        <pc:sldMkLst>
          <pc:docMk/>
          <pc:sldMk cId="0" sldId="267"/>
        </pc:sldMkLst>
        <pc:spChg chg="mod">
          <ac:chgData name="Song, Lixing" userId="d86a4794-d57c-4f6d-acee-3349d9d3edfc" providerId="ADAL" clId="{638A401B-617B-4C52-9B0D-82D6E3423501}" dt="2018-12-14T00:16:52.493" v="25" actId="1076"/>
          <ac:spMkLst>
            <pc:docMk/>
            <pc:sldMk cId="0" sldId="267"/>
            <ac:spMk id="157" creationId="{00000000-0000-0000-0000-000000000000}"/>
          </ac:spMkLst>
        </pc:spChg>
      </pc:sldChg>
      <pc:sldChg chg="del">
        <pc:chgData name="Song, Lixing" userId="d86a4794-d57c-4f6d-acee-3349d9d3edfc" providerId="ADAL" clId="{638A401B-617B-4C52-9B0D-82D6E3423501}" dt="2018-12-13T23:52:33.171" v="6" actId="2696"/>
        <pc:sldMkLst>
          <pc:docMk/>
          <pc:sldMk cId="2281189512" sldId="267"/>
        </pc:sldMkLst>
      </pc:sldChg>
      <pc:sldChg chg="modSp add modAnim">
        <pc:chgData name="Song, Lixing" userId="d86a4794-d57c-4f6d-acee-3349d9d3edfc" providerId="ADAL" clId="{638A401B-617B-4C52-9B0D-82D6E3423501}" dt="2018-12-14T00:22:52.053" v="35"/>
        <pc:sldMkLst>
          <pc:docMk/>
          <pc:sldMk cId="0" sldId="268"/>
        </pc:sldMkLst>
        <pc:spChg chg="mod">
          <ac:chgData name="Song, Lixing" userId="d86a4794-d57c-4f6d-acee-3349d9d3edfc" providerId="ADAL" clId="{638A401B-617B-4C52-9B0D-82D6E3423501}" dt="2018-12-14T00:19:44.052" v="29" actId="20577"/>
          <ac:spMkLst>
            <pc:docMk/>
            <pc:sldMk cId="0" sldId="268"/>
            <ac:spMk id="162" creationId="{00000000-0000-0000-0000-000000000000}"/>
          </ac:spMkLst>
        </pc:spChg>
      </pc:sldChg>
      <pc:sldChg chg="modSp del">
        <pc:chgData name="Song, Lixing" userId="d86a4794-d57c-4f6d-acee-3349d9d3edfc" providerId="ADAL" clId="{638A401B-617B-4C52-9B0D-82D6E3423501}" dt="2018-12-13T23:52:33.171" v="7" actId="2696"/>
        <pc:sldMkLst>
          <pc:docMk/>
          <pc:sldMk cId="685271885" sldId="268"/>
        </pc:sldMkLst>
        <pc:spChg chg="mod">
          <ac:chgData name="Song, Lixing" userId="d86a4794-d57c-4f6d-acee-3349d9d3edfc" providerId="ADAL" clId="{638A401B-617B-4C52-9B0D-82D6E3423501}" dt="2018-12-13T15:17:50.665" v="0" actId="1076"/>
          <ac:spMkLst>
            <pc:docMk/>
            <pc:sldMk cId="685271885" sldId="268"/>
            <ac:spMk id="157" creationId="{00000000-0000-0000-0000-000000000000}"/>
          </ac:spMkLst>
        </pc:spChg>
      </pc:sldChg>
      <pc:sldChg chg="modSp add modAnim">
        <pc:chgData name="Song, Lixing" userId="d86a4794-d57c-4f6d-acee-3349d9d3edfc" providerId="ADAL" clId="{638A401B-617B-4C52-9B0D-82D6E3423501}" dt="2018-12-14T00:22:58.538" v="36"/>
        <pc:sldMkLst>
          <pc:docMk/>
          <pc:sldMk cId="0" sldId="269"/>
        </pc:sldMkLst>
        <pc:spChg chg="mod">
          <ac:chgData name="Song, Lixing" userId="d86a4794-d57c-4f6d-acee-3349d9d3edfc" providerId="ADAL" clId="{638A401B-617B-4C52-9B0D-82D6E3423501}" dt="2018-12-14T00:22:36.851" v="34" actId="20577"/>
          <ac:spMkLst>
            <pc:docMk/>
            <pc:sldMk cId="0" sldId="269"/>
            <ac:spMk id="172" creationId="{00000000-0000-0000-0000-000000000000}"/>
          </ac:spMkLst>
        </pc:spChg>
        <pc:spChg chg="mod">
          <ac:chgData name="Song, Lixing" userId="d86a4794-d57c-4f6d-acee-3349d9d3edfc" providerId="ADAL" clId="{638A401B-617B-4C52-9B0D-82D6E3423501}" dt="2018-12-14T00:22:30.065" v="31" actId="14100"/>
          <ac:spMkLst>
            <pc:docMk/>
            <pc:sldMk cId="0" sldId="269"/>
            <ac:spMk id="178" creationId="{00000000-0000-0000-0000-000000000000}"/>
          </ac:spMkLst>
        </pc:spChg>
      </pc:sldChg>
      <pc:sldChg chg="del">
        <pc:chgData name="Song, Lixing" userId="d86a4794-d57c-4f6d-acee-3349d9d3edfc" providerId="ADAL" clId="{638A401B-617B-4C52-9B0D-82D6E3423501}" dt="2018-12-13T23:52:33.178" v="8" actId="2696"/>
        <pc:sldMkLst>
          <pc:docMk/>
          <pc:sldMk cId="2467084581" sldId="269"/>
        </pc:sldMkLst>
      </pc:sldChg>
      <pc:sldChg chg="addSp modSp add modAnim">
        <pc:chgData name="Song, Lixing" userId="d86a4794-d57c-4f6d-acee-3349d9d3edfc" providerId="ADAL" clId="{638A401B-617B-4C52-9B0D-82D6E3423501}" dt="2018-12-14T00:33:26.059" v="195"/>
        <pc:sldMkLst>
          <pc:docMk/>
          <pc:sldMk cId="0" sldId="270"/>
        </pc:sldMkLst>
        <pc:spChg chg="add mod">
          <ac:chgData name="Song, Lixing" userId="d86a4794-d57c-4f6d-acee-3349d9d3edfc" providerId="ADAL" clId="{638A401B-617B-4C52-9B0D-82D6E3423501}" dt="2018-12-14T00:33:14.690" v="194" actId="1076"/>
          <ac:spMkLst>
            <pc:docMk/>
            <pc:sldMk cId="0" sldId="270"/>
            <ac:spMk id="2" creationId="{0803C0A5-5C49-47EC-ADF7-98F866E2B48A}"/>
          </ac:spMkLst>
        </pc:spChg>
        <pc:spChg chg="mod">
          <ac:chgData name="Song, Lixing" userId="d86a4794-d57c-4f6d-acee-3349d9d3edfc" providerId="ADAL" clId="{638A401B-617B-4C52-9B0D-82D6E3423501}" dt="2018-12-14T00:29:45.417" v="74" actId="20577"/>
          <ac:spMkLst>
            <pc:docMk/>
            <pc:sldMk cId="0" sldId="270"/>
            <ac:spMk id="183" creationId="{00000000-0000-0000-0000-000000000000}"/>
          </ac:spMkLst>
        </pc:spChg>
      </pc:sldChg>
      <pc:sldChg chg="addSp delSp modSp add del">
        <pc:chgData name="Song, Lixing" userId="d86a4794-d57c-4f6d-acee-3349d9d3edfc" providerId="ADAL" clId="{638A401B-617B-4C52-9B0D-82D6E3423501}" dt="2018-12-14T00:30:36.178" v="116" actId="2696"/>
        <pc:sldMkLst>
          <pc:docMk/>
          <pc:sldMk cId="0" sldId="271"/>
        </pc:sldMkLst>
        <pc:spChg chg="add del mod">
          <ac:chgData name="Song, Lixing" userId="d86a4794-d57c-4f6d-acee-3349d9d3edfc" providerId="ADAL" clId="{638A401B-617B-4C52-9B0D-82D6E3423501}" dt="2018-12-14T00:30:26.987" v="115"/>
          <ac:spMkLst>
            <pc:docMk/>
            <pc:sldMk cId="0" sldId="271"/>
            <ac:spMk id="2" creationId="{16D18C04-5ADE-453A-BFC0-5172CC7C36E1}"/>
          </ac:spMkLst>
        </pc:spChg>
        <pc:spChg chg="add mod">
          <ac:chgData name="Song, Lixing" userId="d86a4794-d57c-4f6d-acee-3349d9d3edfc" providerId="ADAL" clId="{638A401B-617B-4C52-9B0D-82D6E3423501}" dt="2018-12-14T00:30:26.987" v="113" actId="478"/>
          <ac:spMkLst>
            <pc:docMk/>
            <pc:sldMk cId="0" sldId="271"/>
            <ac:spMk id="4" creationId="{5A032012-F835-4F50-A65B-F3F2AAF77088}"/>
          </ac:spMkLst>
        </pc:spChg>
        <pc:spChg chg="mod">
          <ac:chgData name="Song, Lixing" userId="d86a4794-d57c-4f6d-acee-3349d9d3edfc" providerId="ADAL" clId="{638A401B-617B-4C52-9B0D-82D6E3423501}" dt="2018-12-14T00:29:27.007" v="71" actId="20577"/>
          <ac:spMkLst>
            <pc:docMk/>
            <pc:sldMk cId="0" sldId="271"/>
            <ac:spMk id="194" creationId="{00000000-0000-0000-0000-000000000000}"/>
          </ac:spMkLst>
        </pc:spChg>
        <pc:spChg chg="del mod">
          <ac:chgData name="Song, Lixing" userId="d86a4794-d57c-4f6d-acee-3349d9d3edfc" providerId="ADAL" clId="{638A401B-617B-4C52-9B0D-82D6E3423501}" dt="2018-12-14T00:30:26.987" v="113" actId="478"/>
          <ac:spMkLst>
            <pc:docMk/>
            <pc:sldMk cId="0" sldId="271"/>
            <ac:spMk id="195" creationId="{00000000-0000-0000-0000-000000000000}"/>
          </ac:spMkLst>
        </pc:spChg>
      </pc:sldChg>
      <pc:sldChg chg="addSp modSp add del">
        <pc:chgData name="Song, Lixing" userId="d86a4794-d57c-4f6d-acee-3349d9d3edfc" providerId="ADAL" clId="{638A401B-617B-4C52-9B0D-82D6E3423501}" dt="2018-12-14T00:26:19.931" v="43" actId="2696"/>
        <pc:sldMkLst>
          <pc:docMk/>
          <pc:sldMk cId="0" sldId="272"/>
        </pc:sldMkLst>
        <pc:spChg chg="add mod">
          <ac:chgData name="Song, Lixing" userId="d86a4794-d57c-4f6d-acee-3349d9d3edfc" providerId="ADAL" clId="{638A401B-617B-4C52-9B0D-82D6E3423501}" dt="2018-12-13T23:53:06.155" v="11"/>
          <ac:spMkLst>
            <pc:docMk/>
            <pc:sldMk cId="0" sldId="272"/>
            <ac:spMk id="2" creationId="{030D35BB-863E-402E-AD10-20AEE09954F8}"/>
          </ac:spMkLst>
        </pc:spChg>
      </pc:sldChg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73"/>
        </pc:sldMkLst>
      </pc:sldChg>
      <pc:sldChg chg="del">
        <pc:chgData name="Song, Lixing" userId="d86a4794-d57c-4f6d-acee-3349d9d3edfc" providerId="ADAL" clId="{638A401B-617B-4C52-9B0D-82D6E3423501}" dt="2018-12-13T23:52:33.178" v="9" actId="2696"/>
        <pc:sldMkLst>
          <pc:docMk/>
          <pc:sldMk cId="3632397664" sldId="273"/>
        </pc:sldMkLst>
      </pc:sldChg>
      <pc:sldChg chg="add del">
        <pc:chgData name="Song, Lixing" userId="d86a4794-d57c-4f6d-acee-3349d9d3edfc" providerId="ADAL" clId="{638A401B-617B-4C52-9B0D-82D6E3423501}" dt="2018-12-14T00:33:41.025" v="196" actId="2696"/>
        <pc:sldMkLst>
          <pc:docMk/>
          <pc:sldMk cId="0" sldId="274"/>
        </pc:sldMkLst>
      </pc:sldChg>
      <pc:sldChg chg="add modAnim">
        <pc:chgData name="Song, Lixing" userId="d86a4794-d57c-4f6d-acee-3349d9d3edfc" providerId="ADAL" clId="{638A401B-617B-4C52-9B0D-82D6E3423501}" dt="2018-12-14T00:35:09.490" v="197"/>
        <pc:sldMkLst>
          <pc:docMk/>
          <pc:sldMk cId="0" sldId="275"/>
        </pc:sldMkLst>
      </pc:sldChg>
      <pc:sldChg chg="del">
        <pc:chgData name="Song, Lixing" userId="d86a4794-d57c-4f6d-acee-3349d9d3edfc" providerId="ADAL" clId="{638A401B-617B-4C52-9B0D-82D6E3423501}" dt="2018-12-13T23:52:33.156" v="1" actId="2696"/>
        <pc:sldMkLst>
          <pc:docMk/>
          <pc:sldMk cId="1484006416" sldId="275"/>
        </pc:sldMkLst>
      </pc:sldChg>
      <pc:sldChg chg="add">
        <pc:chgData name="Song, Lixing" userId="d86a4794-d57c-4f6d-acee-3349d9d3edfc" providerId="ADAL" clId="{638A401B-617B-4C52-9B0D-82D6E3423501}" dt="2018-12-13T23:52:48.050" v="10"/>
        <pc:sldMkLst>
          <pc:docMk/>
          <pc:sldMk cId="0" sldId="276"/>
        </pc:sldMkLst>
      </pc:sldChg>
      <pc:sldChg chg="modSp add del">
        <pc:chgData name="Song, Lixing" userId="d86a4794-d57c-4f6d-acee-3349d9d3edfc" providerId="ADAL" clId="{638A401B-617B-4C52-9B0D-82D6E3423501}" dt="2018-12-14T00:31:46.772" v="180" actId="2696"/>
        <pc:sldMkLst>
          <pc:docMk/>
          <pc:sldMk cId="1316062867" sldId="277"/>
        </pc:sldMkLst>
        <pc:spChg chg="mod">
          <ac:chgData name="Song, Lixing" userId="d86a4794-d57c-4f6d-acee-3349d9d3edfc" providerId="ADAL" clId="{638A401B-617B-4C52-9B0D-82D6E3423501}" dt="2018-12-14T00:30:54.462" v="131" actId="20577"/>
          <ac:spMkLst>
            <pc:docMk/>
            <pc:sldMk cId="1316062867" sldId="277"/>
            <ac:spMk id="2" creationId="{ECFAD44F-73A1-4A61-959B-370C974D40DE}"/>
          </ac:spMkLst>
        </pc:spChg>
        <pc:spChg chg="mod">
          <ac:chgData name="Song, Lixing" userId="d86a4794-d57c-4f6d-acee-3349d9d3edfc" providerId="ADAL" clId="{638A401B-617B-4C52-9B0D-82D6E3423501}" dt="2018-12-14T00:31:43.946" v="179"/>
          <ac:spMkLst>
            <pc:docMk/>
            <pc:sldMk cId="1316062867" sldId="277"/>
            <ac:spMk id="3" creationId="{153CE03E-EE83-4E41-B22F-E15D41A797FA}"/>
          </ac:spMkLst>
        </pc:spChg>
      </pc:sldChg>
      <pc:sldChg chg="modSp add del">
        <pc:chgData name="Song, Lixing" userId="d86a4794-d57c-4f6d-acee-3349d9d3edfc" providerId="ADAL" clId="{638A401B-617B-4C52-9B0D-82D6E3423501}" dt="2018-12-14T00:29:12.929" v="67" actId="2696"/>
        <pc:sldMkLst>
          <pc:docMk/>
          <pc:sldMk cId="2115881227" sldId="277"/>
        </pc:sldMkLst>
        <pc:spChg chg="mod">
          <ac:chgData name="Song, Lixing" userId="d86a4794-d57c-4f6d-acee-3349d9d3edfc" providerId="ADAL" clId="{638A401B-617B-4C52-9B0D-82D6E3423501}" dt="2018-12-14T00:28:01.021" v="65" actId="20577"/>
          <ac:spMkLst>
            <pc:docMk/>
            <pc:sldMk cId="2115881227" sldId="277"/>
            <ac:spMk id="2" creationId="{3B8DCE24-50D7-4438-91DC-0872DFCFB2C3}"/>
          </ac:spMkLst>
        </pc:spChg>
      </pc:sldChg>
    </pc:docChg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9E87C597-9CCC-9D40-AF98-FA57E59EE777}"/>
    <pc:docChg chg="modSld">
      <pc:chgData name="Song, Lixing" userId="d86a4794-d57c-4f6d-acee-3349d9d3edfc" providerId="ADAL" clId="{9E87C597-9CCC-9D40-AF98-FA57E59EE777}" dt="2018-09-26T18:24:13.941" v="21" actId="20577"/>
      <pc:docMkLst>
        <pc:docMk/>
      </pc:docMkLst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5E3F1545-9865-4D0C-9B6A-C53785E4F7ED}"/>
    <pc:docChg chg="custSel addSld delSld modSld">
      <pc:chgData name="Song, Lixing" userId="d86a4794-d57c-4f6d-acee-3349d9d3edfc" providerId="ADAL" clId="{5E3F1545-9865-4D0C-9B6A-C53785E4F7ED}" dt="2018-09-17T15:05:39.670" v="78"/>
      <pc:docMkLst>
        <pc:docMk/>
      </pc:docMkLst>
      <pc:sldChg chg="modSp">
        <pc:chgData name="Song, Lixing" userId="d86a4794-d57c-4f6d-acee-3349d9d3edfc" providerId="ADAL" clId="{5E3F1545-9865-4D0C-9B6A-C53785E4F7ED}" dt="2018-09-17T15:04:11.106" v="25" actId="20577"/>
        <pc:sldMkLst>
          <pc:docMk/>
          <pc:sldMk cId="25011158" sldId="256"/>
        </pc:sldMkLst>
        <pc:spChg chg="mod">
          <ac:chgData name="Song, Lixing" userId="d86a4794-d57c-4f6d-acee-3349d9d3edfc" providerId="ADAL" clId="{5E3F1545-9865-4D0C-9B6A-C53785E4F7ED}" dt="2018-09-17T15:04:11.106" v="25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560DAE8F-EC11-0B4B-88CC-7E2C494E737F}"/>
    <pc:docChg chg="undo redo custSel addSld delSld modSld sldOrd modMainMaster">
      <pc:chgData name="Song, Lixing" userId="d86a4794-d57c-4f6d-acee-3349d9d3edfc" providerId="ADAL" clId="{560DAE8F-EC11-0B4B-88CC-7E2C494E737F}" dt="2018-09-19T17:12:10.784" v="317" actId="1076"/>
      <pc:docMkLst>
        <pc:docMk/>
      </pc:docMkLst>
      <pc:sldMasterChg chg="modSldLayout">
        <pc:chgData name="Song, Lixing" userId="d86a4794-d57c-4f6d-acee-3349d9d3edfc" providerId="ADAL" clId="{560DAE8F-EC11-0B4B-88CC-7E2C494E737F}" dt="2018-09-17T15:23:41.281" v="2"/>
        <pc:sldMasterMkLst>
          <pc:docMk/>
          <pc:sldMasterMk cId="949477102" sldId="2147483672"/>
        </pc:sldMasterMkLst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3698689470" sldId="2147483673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3698689470" sldId="2147483673"/>
              <ac:spMk id="9" creationId="{47D94E8C-78C1-7D4E-B6E5-DE7547A8E49B}"/>
            </ac:spMkLst>
          </pc:spChg>
          <pc:picChg chg="add">
            <ac:chgData name="Song, Lixing" userId="d86a4794-d57c-4f6d-acee-3349d9d3edfc" providerId="ADAL" clId="{560DAE8F-EC11-0B4B-88CC-7E2C494E737F}" dt="2018-09-17T15:23:41.281" v="2"/>
            <ac:picMkLst>
              <pc:docMk/>
              <pc:sldMasterMk cId="949477102" sldId="2147483672"/>
              <pc:sldLayoutMk cId="3698689470" sldId="2147483673"/>
              <ac:picMk id="10" creationId="{F8D99126-6C23-A143-AED3-2FECD7895C68}"/>
            </ac:picMkLst>
          </pc:picChg>
        </pc:sldLayoutChg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410718566" sldId="2147483674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410718566" sldId="2147483674"/>
              <ac:spMk id="8" creationId="{AA0FB82A-D375-B84C-8D2D-81B6F63E387B}"/>
            </ac:spMkLst>
          </pc:spChg>
        </pc:sldLayoutChg>
      </pc:sldMasterChg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5D69B093-118D-1741-8919-161214198A6C}"/>
    <pc:docChg chg="undo custSel addSld delSld modSld">
      <pc:chgData name="Song, Lixing" userId="d86a4794-d57c-4f6d-acee-3349d9d3edfc" providerId="ADAL" clId="{5D69B093-118D-1741-8919-161214198A6C}" dt="2018-10-08T14:52:20.870" v="255" actId="2696"/>
      <pc:docMkLst>
        <pc:docMk/>
      </pc:docMkLst>
      <pc:sldChg chg="addSp modSp">
        <pc:chgData name="Song, Lixing" userId="d86a4794-d57c-4f6d-acee-3349d9d3edfc" providerId="ADAL" clId="{5D69B093-118D-1741-8919-161214198A6C}" dt="2018-10-08T14:41:12.478" v="228" actId="1076"/>
        <pc:sldMkLst>
          <pc:docMk/>
          <pc:sldMk cId="25011158" sldId="256"/>
        </pc:sldMkLst>
        <pc:spChg chg="mod">
          <ac:chgData name="Song, Lixing" userId="d86a4794-d57c-4f6d-acee-3349d9d3edfc" providerId="ADAL" clId="{5D69B093-118D-1741-8919-161214198A6C}" dt="2018-10-01T13:59:23.193" v="17" actId="20577"/>
          <ac:spMkLst>
            <pc:docMk/>
            <pc:sldMk cId="25011158" sldId="256"/>
            <ac:spMk id="2" creationId="{6DDA001A-43E3-1449-893B-948F2BFF68B6}"/>
          </ac:spMkLst>
        </pc:spChg>
        <pc:spChg chg="add mod">
          <ac:chgData name="Song, Lixing" userId="d86a4794-d57c-4f6d-acee-3349d9d3edfc" providerId="ADAL" clId="{5D69B093-118D-1741-8919-161214198A6C}" dt="2018-10-08T14:41:12.478" v="228" actId="1076"/>
          <ac:spMkLst>
            <pc:docMk/>
            <pc:sldMk cId="25011158" sldId="256"/>
            <ac:spMk id="4" creationId="{274FCC87-5C4D-5848-8347-13F19BA1FA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94488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94488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1944886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1944886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1944886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1944886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1944886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1944886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194488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194488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9448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9448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94488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194488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94488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94488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194488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194488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1944886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1944886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1944886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1944886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1944886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1944886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74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pbui/teaching/cse.30341.fa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December 13, 2018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FCC87-5C4D-5848-8347-13F19BA1FA30}"/>
              </a:ext>
            </a:extLst>
          </p:cNvPr>
          <p:cNvSpPr txBox="1"/>
          <p:nvPr/>
        </p:nvSpPr>
        <p:spPr>
          <a:xfrm>
            <a:off x="5632063" y="6421821"/>
            <a:ext cx="655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ND </a:t>
            </a:r>
            <a:r>
              <a:rPr lang="en-US" dirty="0">
                <a:hlinkClick r:id="rId3"/>
              </a:rPr>
              <a:t>CSE 30341 Operating System Principles (Fall 2017)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SJF</a:t>
            </a:r>
            <a:r>
              <a:rPr lang="en" dirty="0">
                <a:solidFill>
                  <a:srgbClr val="002B5B"/>
                </a:solidFill>
              </a:rPr>
              <a:t>: </a:t>
            </a:r>
            <a:r>
              <a:rPr lang="en" dirty="0">
                <a:solidFill>
                  <a:srgbClr val="DCB439"/>
                </a:solidFill>
              </a:rPr>
              <a:t>Convoy Effect II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/>
              <a:t> </a:t>
            </a:r>
            <a:r>
              <a:rPr lang="en" sz="2400" dirty="0"/>
              <a:t>arrives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runs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 dirty="0"/>
              <a:t> seconds, while </a:t>
            </a:r>
            <a:r>
              <a:rPr lang="en" sz="2400" b="1" dirty="0">
                <a:solidFill>
                  <a:srgbClr val="002B5B"/>
                </a:solidFill>
              </a:rPr>
              <a:t>B</a:t>
            </a:r>
            <a:r>
              <a:rPr lang="en" sz="2400" dirty="0"/>
              <a:t> and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also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but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(30 + (35 - 5) + (40 - 5)) / 3 ~= 31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(30 - 5) + (35 - 5)) / 3 = 18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33"/>
          <p:cNvSpPr/>
          <p:nvPr/>
        </p:nvSpPr>
        <p:spPr>
          <a:xfrm>
            <a:off x="3306850" y="2858550"/>
            <a:ext cx="25911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589780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646840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7352270" y="753762"/>
            <a:ext cx="3315830" cy="846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If we relax </a:t>
            </a:r>
            <a:r>
              <a:rPr lang="en" b="1">
                <a:solidFill>
                  <a:srgbClr val="4A3651"/>
                </a:solidFill>
              </a:rPr>
              <a:t>Assumption 2</a:t>
            </a:r>
            <a:r>
              <a:rPr lang="en"/>
              <a:t>, we see that </a:t>
            </a:r>
            <a:r>
              <a:rPr lang="en" b="1">
                <a:solidFill>
                  <a:srgbClr val="999623"/>
                </a:solidFill>
              </a:rPr>
              <a:t>SJF</a:t>
            </a:r>
            <a:r>
              <a:rPr lang="en"/>
              <a:t> is still susceptible to the </a:t>
            </a:r>
            <a:r>
              <a:rPr lang="en" b="1">
                <a:solidFill>
                  <a:srgbClr val="5F1709"/>
                </a:solidFill>
              </a:rPr>
              <a:t>Convoy Effect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STCF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84" name="Google Shape;184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If we relax </a:t>
            </a:r>
            <a:r>
              <a:rPr lang="en" sz="2400" b="1" dirty="0">
                <a:solidFill>
                  <a:srgbClr val="4A3651"/>
                </a:solidFill>
              </a:rPr>
              <a:t>Assumption 3</a:t>
            </a:r>
            <a:r>
              <a:rPr lang="en" sz="2400" dirty="0"/>
              <a:t>, we can use a timer interrupt to preempt a running process and switch to the the job with the </a:t>
            </a:r>
            <a:r>
              <a:rPr lang="en" sz="2400" b="1" dirty="0">
                <a:solidFill>
                  <a:srgbClr val="999623"/>
                </a:solidFill>
              </a:rPr>
              <a:t>shortest time to completion first (STCF)</a:t>
            </a:r>
            <a:r>
              <a:rPr lang="en" sz="2400" dirty="0"/>
              <a:t>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(40 + (10 - 5) + (15 - 5)) / 3 ~= 18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+ 5 + (10 - 5)) / 3 = 3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34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4"/>
          <p:cNvSpPr/>
          <p:nvPr/>
        </p:nvSpPr>
        <p:spPr>
          <a:xfrm>
            <a:off x="5018650" y="2858550"/>
            <a:ext cx="20682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387745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444805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3306850" y="2858550"/>
            <a:ext cx="5706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3C0A5-5C49-47EC-ADF7-98F866E2B48A}"/>
              </a:ext>
            </a:extLst>
          </p:cNvPr>
          <p:cNvSpPr/>
          <p:nvPr/>
        </p:nvSpPr>
        <p:spPr>
          <a:xfrm>
            <a:off x="7988643" y="5388367"/>
            <a:ext cx="38729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Turnaround time is </a:t>
            </a:r>
            <a:r>
              <a:rPr lang="en-US" sz="2800" dirty="0">
                <a:solidFill>
                  <a:srgbClr val="00B0F0"/>
                </a:solidFill>
              </a:rPr>
              <a:t>good</a:t>
            </a:r>
            <a:r>
              <a:rPr lang="en-US" sz="2800" dirty="0"/>
              <a:t>.</a:t>
            </a:r>
          </a:p>
          <a:p>
            <a:r>
              <a:rPr lang="en-US" sz="2800" dirty="0"/>
              <a:t>Response time is </a:t>
            </a:r>
            <a:r>
              <a:rPr lang="en-US" sz="2800" dirty="0">
                <a:solidFill>
                  <a:srgbClr val="FF0000"/>
                </a:solidFill>
              </a:rPr>
              <a:t>poor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Round Robin: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Instead of running jobs to completion, we use a timer interrupt to rotate through processes:</a:t>
            </a: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i="1"/>
              <a:t>Each process is executed for a certain </a:t>
            </a:r>
            <a:r>
              <a:rPr lang="en" b="1" i="1">
                <a:solidFill>
                  <a:srgbClr val="999623"/>
                </a:solidFill>
              </a:rPr>
              <a:t>time slice</a:t>
            </a:r>
            <a:r>
              <a:rPr lang="en" i="1"/>
              <a:t> before another process is selected.</a:t>
            </a:r>
            <a:endParaRPr i="1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/>
              <a:t>This is a </a:t>
            </a:r>
            <a:r>
              <a:rPr lang="en" b="1">
                <a:solidFill>
                  <a:srgbClr val="4A3651"/>
                </a:solidFill>
              </a:rPr>
              <a:t>fair</a:t>
            </a:r>
            <a:r>
              <a:rPr lang="en"/>
              <a:t> policy since it evenly divides the the CPU among active processes.</a:t>
            </a:r>
            <a:endParaRPr/>
          </a:p>
        </p:txBody>
      </p:sp>
      <p:sp>
        <p:nvSpPr>
          <p:cNvPr id="207" name="Google Shape;207;p37"/>
          <p:cNvSpPr/>
          <p:nvPr/>
        </p:nvSpPr>
        <p:spPr>
          <a:xfrm>
            <a:off x="3909600" y="4499575"/>
            <a:ext cx="5466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4456200" y="4499575"/>
            <a:ext cx="546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5002800" y="4499575"/>
            <a:ext cx="546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549400" y="4499575"/>
            <a:ext cx="546600" cy="1140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DCB439"/>
                </a:solidFill>
              </a:rPr>
              <a:t>D</a:t>
            </a:r>
            <a:endParaRPr sz="2400" b="1">
              <a:solidFill>
                <a:srgbClr val="DCB439"/>
              </a:solidFill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6096000" y="4499575"/>
            <a:ext cx="5466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6642600" y="4499575"/>
            <a:ext cx="546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7189200" y="4499575"/>
            <a:ext cx="546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7735800" y="4499575"/>
            <a:ext cx="546600" cy="1140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DCB439"/>
                </a:solidFill>
              </a:rPr>
              <a:t>D</a:t>
            </a:r>
            <a:endParaRPr sz="2400" b="1">
              <a:solidFill>
                <a:srgbClr val="DCB43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Round Robin: </a:t>
            </a:r>
            <a:r>
              <a:rPr lang="en">
                <a:solidFill>
                  <a:srgbClr val="DCB439"/>
                </a:solidFill>
              </a:rPr>
              <a:t>Example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Jobs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 each: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(13 + 14 + 15) / 3 = 14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+ 1 + 2) / 3 = 1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39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39"/>
          <p:cNvSpPr/>
          <p:nvPr/>
        </p:nvSpPr>
        <p:spPr>
          <a:xfrm>
            <a:off x="3306850" y="2858550"/>
            <a:ext cx="5724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3879250" y="2858550"/>
            <a:ext cx="5724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4451650" y="2858550"/>
            <a:ext cx="5724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5024050" y="2858550"/>
            <a:ext cx="5724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5596450" y="2858550"/>
            <a:ext cx="5724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6168850" y="2858550"/>
            <a:ext cx="5724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Round Robin: </a:t>
            </a:r>
            <a:r>
              <a:rPr lang="en">
                <a:solidFill>
                  <a:srgbClr val="DCB439"/>
                </a:solidFill>
              </a:rPr>
              <a:t>Summary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002B5B"/>
                </a:solidFill>
              </a:rPr>
              <a:t>Lessons</a:t>
            </a:r>
            <a:r>
              <a:rPr lang="en"/>
              <a:t>:</a:t>
            </a:r>
            <a:endParaRPr/>
          </a:p>
          <a:p>
            <a:pPr marL="0" indent="0">
              <a:buNone/>
            </a:pPr>
            <a:endParaRPr/>
          </a:p>
          <a:p>
            <a:pPr indent="-381000"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 </a:t>
            </a:r>
            <a:r>
              <a:rPr lang="en" sz="2400"/>
              <a:t>is relatively straightforward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</a:t>
            </a:r>
            <a:r>
              <a:rPr lang="en" sz="2400"/>
              <a:t> generally has poor </a:t>
            </a:r>
            <a:r>
              <a:rPr lang="en" sz="2400" b="1">
                <a:solidFill>
                  <a:srgbClr val="4A3651"/>
                </a:solidFill>
              </a:rPr>
              <a:t>turnaround time</a:t>
            </a:r>
            <a:br>
              <a:rPr lang="en" sz="2400" b="1">
                <a:solidFill>
                  <a:srgbClr val="4A3651"/>
                </a:solidFill>
              </a:rPr>
            </a:br>
            <a:endParaRPr sz="2400" b="1">
              <a:solidFill>
                <a:srgbClr val="4A3651"/>
              </a:solidFill>
            </a:endParaRPr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</a:t>
            </a:r>
            <a:r>
              <a:rPr lang="en" sz="2400"/>
              <a:t> generally has good </a:t>
            </a:r>
            <a:r>
              <a:rPr lang="en" sz="2400" b="1">
                <a:solidFill>
                  <a:srgbClr val="5AABBC"/>
                </a:solidFill>
              </a:rPr>
              <a:t>response time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 </a:t>
            </a:r>
            <a:r>
              <a:rPr lang="en" sz="2400"/>
              <a:t>requires </a:t>
            </a:r>
            <a:r>
              <a:rPr lang="en" sz="2400" b="1">
                <a:solidFill>
                  <a:srgbClr val="465510"/>
                </a:solidFill>
              </a:rPr>
              <a:t>preemption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</a:t>
            </a:r>
            <a:r>
              <a:rPr lang="en" sz="2400"/>
              <a:t> has some overhead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en"/>
              <a:t>What is the purpose of a </a:t>
            </a:r>
            <a:r>
              <a:rPr lang="en" b="1">
                <a:solidFill>
                  <a:srgbClr val="465510"/>
                </a:solidFill>
              </a:rPr>
              <a:t>scheduler</a:t>
            </a:r>
            <a:r>
              <a:rPr lang="en"/>
              <a:t>?</a:t>
            </a:r>
            <a:br>
              <a:rPr lang="en"/>
            </a:br>
            <a:endParaRPr/>
          </a:p>
          <a:p>
            <a:pPr>
              <a:spcBef>
                <a:spcPts val="0"/>
              </a:spcBef>
              <a:buAutoNum type="arabicPeriod"/>
            </a:pPr>
            <a:r>
              <a:rPr lang="en"/>
              <a:t>When does a </a:t>
            </a:r>
            <a:r>
              <a:rPr lang="en" b="1">
                <a:solidFill>
                  <a:srgbClr val="465510"/>
                </a:solidFill>
              </a:rPr>
              <a:t>scheduler</a:t>
            </a:r>
            <a:r>
              <a:rPr lang="en"/>
              <a:t> execute?</a:t>
            </a:r>
            <a:br>
              <a:rPr lang="en"/>
            </a:br>
            <a:endParaRPr/>
          </a:p>
          <a:p>
            <a:pPr>
              <a:spcBef>
                <a:spcPts val="0"/>
              </a:spcBef>
              <a:buAutoNum type="arabicPeriod"/>
            </a:pPr>
            <a:r>
              <a:rPr lang="en"/>
              <a:t>What are some common </a:t>
            </a:r>
            <a:r>
              <a:rPr lang="en" b="1">
                <a:solidFill>
                  <a:srgbClr val="999623"/>
                </a:solidFill>
              </a:rPr>
              <a:t>scheduling policies</a:t>
            </a:r>
            <a:r>
              <a:rPr lang="en"/>
              <a:t>?</a:t>
            </a:r>
            <a:br>
              <a:rPr lang="en"/>
            </a:br>
            <a:endParaRPr/>
          </a:p>
          <a:p>
            <a:pPr>
              <a:spcBef>
                <a:spcPts val="0"/>
              </a:spcBef>
              <a:buAutoNum type="arabicPeriod"/>
            </a:pPr>
            <a:r>
              <a:rPr lang="en"/>
              <a:t>How do we </a:t>
            </a:r>
            <a:r>
              <a:rPr lang="en" b="1">
                <a:solidFill>
                  <a:srgbClr val="5AABBC"/>
                </a:solidFill>
              </a:rPr>
              <a:t>evaluate</a:t>
            </a:r>
            <a:r>
              <a:rPr lang="en"/>
              <a:t> a </a:t>
            </a:r>
            <a:r>
              <a:rPr lang="en" b="1">
                <a:solidFill>
                  <a:srgbClr val="999623"/>
                </a:solidFill>
              </a:rPr>
              <a:t>scheduling policy</a:t>
            </a:r>
            <a:r>
              <a:rPr lang="en"/>
              <a:t>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Scheduling: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Whenever we need to decide which process to run next, we invoke the </a:t>
            </a:r>
            <a:r>
              <a:rPr lang="en" b="1" dirty="0">
                <a:solidFill>
                  <a:srgbClr val="465510"/>
                </a:solidFill>
              </a:rPr>
              <a:t>scheduler</a:t>
            </a:r>
            <a:r>
              <a:rPr lang="en" dirty="0"/>
              <a:t>:</a:t>
            </a:r>
            <a:endParaRPr dirty="0"/>
          </a:p>
          <a:p>
            <a:pPr marL="0" indent="0">
              <a:buNone/>
            </a:pPr>
            <a:endParaRPr sz="2400" dirty="0"/>
          </a:p>
          <a:p>
            <a:pPr indent="-381000">
              <a:buSzPts val="2400"/>
            </a:pPr>
            <a:r>
              <a:rPr lang="en" sz="2400" dirty="0"/>
              <a:t>A process </a:t>
            </a:r>
            <a:r>
              <a:rPr lang="en" sz="2400" b="1" dirty="0">
                <a:solidFill>
                  <a:srgbClr val="5F1709"/>
                </a:solidFill>
              </a:rPr>
              <a:t>terminates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A process </a:t>
            </a:r>
            <a:r>
              <a:rPr lang="en" sz="2400" b="1" dirty="0">
                <a:solidFill>
                  <a:srgbClr val="DCB439"/>
                </a:solidFill>
              </a:rPr>
              <a:t>blocks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A </a:t>
            </a:r>
            <a:r>
              <a:rPr lang="en" sz="2400" b="1" dirty="0">
                <a:solidFill>
                  <a:srgbClr val="002B5B"/>
                </a:solidFill>
              </a:rPr>
              <a:t>timer interrupt</a:t>
            </a:r>
            <a:r>
              <a:rPr lang="en" sz="2400" dirty="0"/>
              <a:t> (preemptive multitasking)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dirty="0"/>
              <a:t>The decision making process is called a </a:t>
            </a:r>
            <a:r>
              <a:rPr lang="en" b="1" dirty="0">
                <a:solidFill>
                  <a:srgbClr val="999623"/>
                </a:solidFill>
              </a:rPr>
              <a:t>scheduling policy </a:t>
            </a:r>
            <a:r>
              <a:rPr lang="en" dirty="0"/>
              <a:t>or </a:t>
            </a:r>
            <a:r>
              <a:rPr lang="en" b="1" dirty="0">
                <a:solidFill>
                  <a:srgbClr val="999623"/>
                </a:solidFill>
              </a:rPr>
              <a:t>discipline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Scheduling: </a:t>
            </a:r>
            <a:r>
              <a:rPr lang="en">
                <a:solidFill>
                  <a:srgbClr val="DCB439"/>
                </a:solidFill>
              </a:rPr>
              <a:t>Workload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2" name="Google Shape;102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make scheduling policies, we need to consider our </a:t>
            </a:r>
            <a:r>
              <a:rPr lang="en" b="1" dirty="0">
                <a:solidFill>
                  <a:srgbClr val="5F1709"/>
                </a:solidFill>
              </a:rPr>
              <a:t>workload</a:t>
            </a:r>
            <a:r>
              <a:rPr lang="en" dirty="0"/>
              <a:t>, or collection of </a:t>
            </a:r>
            <a:r>
              <a:rPr lang="en" b="1" dirty="0">
                <a:solidFill>
                  <a:srgbClr val="465510"/>
                </a:solidFill>
              </a:rPr>
              <a:t>processes</a:t>
            </a:r>
            <a:r>
              <a:rPr lang="en" dirty="0"/>
              <a:t> running on our system.</a:t>
            </a:r>
            <a:br>
              <a:rPr lang="en" dirty="0"/>
            </a:br>
            <a:endParaRPr sz="2400" dirty="0"/>
          </a:p>
          <a:p>
            <a:pPr marL="0" indent="0">
              <a:buNone/>
            </a:pPr>
            <a:r>
              <a:rPr lang="en" dirty="0"/>
              <a:t>Let's start with the following </a:t>
            </a:r>
            <a:r>
              <a:rPr lang="en" b="1" dirty="0">
                <a:solidFill>
                  <a:srgbClr val="4A3651"/>
                </a:solidFill>
              </a:rPr>
              <a:t>assumptions</a:t>
            </a:r>
            <a:r>
              <a:rPr lang="en" dirty="0"/>
              <a:t>:</a:t>
            </a:r>
            <a:br>
              <a:rPr lang="en" dirty="0"/>
            </a:br>
            <a:endParaRPr sz="2400" dirty="0"/>
          </a:p>
          <a:p>
            <a:pPr indent="-381000">
              <a:lnSpc>
                <a:spcPct val="115000"/>
              </a:lnSpc>
              <a:buSzPts val="2400"/>
              <a:buAutoNum type="arabicPeriod"/>
            </a:pPr>
            <a:r>
              <a:rPr lang="en" sz="2400" dirty="0"/>
              <a:t>Each job runs for the</a:t>
            </a:r>
            <a:r>
              <a:rPr lang="en" sz="2400" b="1" dirty="0">
                <a:solidFill>
                  <a:srgbClr val="4A3651"/>
                </a:solidFill>
              </a:rPr>
              <a:t> same amount of time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All jobs </a:t>
            </a:r>
            <a:r>
              <a:rPr lang="en" sz="2400" b="1" dirty="0">
                <a:solidFill>
                  <a:srgbClr val="4A3651"/>
                </a:solidFill>
              </a:rPr>
              <a:t>arrive at the same time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Once started, </a:t>
            </a:r>
            <a:r>
              <a:rPr lang="en" sz="2400" b="1" dirty="0">
                <a:solidFill>
                  <a:srgbClr val="4A3651"/>
                </a:solidFill>
              </a:rPr>
              <a:t>each job runs to completion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All jobs </a:t>
            </a:r>
            <a:r>
              <a:rPr lang="en" sz="2400" b="1" dirty="0">
                <a:solidFill>
                  <a:srgbClr val="4A3651"/>
                </a:solidFill>
              </a:rPr>
              <a:t>only use the CPU (no I/O)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The </a:t>
            </a:r>
            <a:r>
              <a:rPr lang="en" sz="2400" b="1" dirty="0">
                <a:solidFill>
                  <a:srgbClr val="4A3651"/>
                </a:solidFill>
              </a:rPr>
              <a:t>run-time</a:t>
            </a:r>
            <a:r>
              <a:rPr lang="en" sz="2400" dirty="0"/>
              <a:t> of each job is </a:t>
            </a:r>
            <a:r>
              <a:rPr lang="en" sz="2400" b="1" dirty="0">
                <a:solidFill>
                  <a:srgbClr val="4A3651"/>
                </a:solidFill>
              </a:rPr>
              <a:t>known</a:t>
            </a:r>
            <a:r>
              <a:rPr lang="en" sz="2400" dirty="0"/>
              <a:t>. 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Scheduling: </a:t>
            </a:r>
            <a:r>
              <a:rPr lang="en">
                <a:solidFill>
                  <a:srgbClr val="DCB439"/>
                </a:solidFill>
              </a:rPr>
              <a:t>Metrics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compare different scheduling policies, we need to consider different measurements: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Turnaround Time						(Throughput)</a:t>
            </a:r>
            <a:endParaRPr sz="2400" b="1" dirty="0">
              <a:solidFill>
                <a:srgbClr val="4A3651"/>
              </a:solidFill>
            </a:endParaRPr>
          </a:p>
          <a:p>
            <a:pPr marL="0" indent="0">
              <a:buNone/>
            </a:pPr>
            <a:r>
              <a:rPr lang="en" sz="2400" b="1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turnaround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=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completion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-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arrival</a:t>
            </a:r>
            <a:endParaRPr sz="2400" b="1" baseline="-25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None/>
            </a:pPr>
            <a:endParaRPr sz="1200" b="1" dirty="0"/>
          </a:p>
          <a:p>
            <a:pPr marL="0" indent="0" algn="ctr">
              <a:buNone/>
            </a:pPr>
            <a:r>
              <a:rPr lang="en" sz="1800" b="1" dirty="0"/>
              <a:t>How soon does the job </a:t>
            </a:r>
            <a:r>
              <a:rPr lang="en" sz="1800" b="1" dirty="0">
                <a:solidFill>
                  <a:srgbClr val="4A3651"/>
                </a:solidFill>
              </a:rPr>
              <a:t>complete</a:t>
            </a:r>
            <a:r>
              <a:rPr lang="en" sz="1800" b="1" dirty="0"/>
              <a:t>?</a:t>
            </a:r>
            <a:endParaRPr sz="1800" b="1" dirty="0"/>
          </a:p>
          <a:p>
            <a:pPr marL="0" indent="0" algn="ctr">
              <a:buNone/>
            </a:pPr>
            <a:endParaRPr sz="1200" b="1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Response Time							(Latency)</a:t>
            </a:r>
            <a:endParaRPr sz="2400" b="1" dirty="0">
              <a:solidFill>
                <a:srgbClr val="5AABBC"/>
              </a:solidFill>
            </a:endParaRPr>
          </a:p>
          <a:p>
            <a:pPr marL="0" indent="0">
              <a:buNone/>
            </a:pPr>
            <a:r>
              <a:rPr lang="en" sz="2400" b="1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 =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firstrun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-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arrival</a:t>
            </a:r>
            <a:b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</a:br>
            <a:endParaRPr sz="1200" b="1" baseline="-25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None/>
            </a:pPr>
            <a:r>
              <a:rPr lang="en" sz="1800" b="1" dirty="0"/>
              <a:t>How soon does the job </a:t>
            </a:r>
            <a:r>
              <a:rPr lang="en" sz="1800" b="1" dirty="0">
                <a:solidFill>
                  <a:srgbClr val="5AABBC"/>
                </a:solidFill>
              </a:rPr>
              <a:t>start</a:t>
            </a:r>
            <a:r>
              <a:rPr lang="en" sz="1800" b="1" dirty="0"/>
              <a:t>?</a:t>
            </a:r>
            <a:endParaRPr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FIFO: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basic scheduling policy is </a:t>
            </a:r>
            <a:r>
              <a:rPr lang="en" b="1" dirty="0">
                <a:solidFill>
                  <a:srgbClr val="999623"/>
                </a:solidFill>
              </a:rPr>
              <a:t>First In, First Out (FIFO)</a:t>
            </a:r>
            <a:r>
              <a:rPr lang="en" dirty="0"/>
              <a:t>:</a:t>
            </a: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endParaRPr dirty="0"/>
          </a:p>
          <a:p>
            <a:pPr marL="0" indent="0" algn="ctr">
              <a:buNone/>
            </a:pPr>
            <a:r>
              <a:rPr lang="en" i="1" dirty="0"/>
              <a:t>Execute the jobs in the order in which they arrive.</a:t>
            </a:r>
            <a:endParaRPr i="1" dirty="0"/>
          </a:p>
          <a:p>
            <a:pPr marL="0" indent="0">
              <a:buNone/>
            </a:pPr>
            <a:endParaRPr dirty="0"/>
          </a:p>
        </p:txBody>
      </p:sp>
      <p:sp>
        <p:nvSpPr>
          <p:cNvPr id="127" name="Google Shape;127;p28"/>
          <p:cNvSpPr/>
          <p:nvPr/>
        </p:nvSpPr>
        <p:spPr>
          <a:xfrm>
            <a:off x="3814200" y="4778000"/>
            <a:ext cx="11409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4955100" y="4778000"/>
            <a:ext cx="11409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096000" y="4778000"/>
            <a:ext cx="11409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7236900" y="4778000"/>
            <a:ext cx="1140900" cy="1140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DCB439"/>
                </a:solidFill>
              </a:rPr>
              <a:t>D</a:t>
            </a:r>
            <a:endParaRPr sz="2400" b="1">
              <a:solidFill>
                <a:srgbClr val="DCB43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FIFO: </a:t>
            </a:r>
            <a:r>
              <a:rPr lang="en">
                <a:solidFill>
                  <a:srgbClr val="DCB439"/>
                </a:solidFill>
              </a:rPr>
              <a:t>Example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42" name="Google Shape;142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Jobs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 each: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(5 + 10 + 15) / 3 = 10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+ 5 + 10) / 3 = 5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30"/>
          <p:cNvSpPr/>
          <p:nvPr/>
        </p:nvSpPr>
        <p:spPr>
          <a:xfrm>
            <a:off x="3306850" y="2858550"/>
            <a:ext cx="11409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4447750" y="2858550"/>
            <a:ext cx="11409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5588650" y="2858550"/>
            <a:ext cx="11409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FIFO: </a:t>
            </a:r>
            <a:r>
              <a:rPr lang="en" dirty="0">
                <a:solidFill>
                  <a:srgbClr val="DCB439"/>
                </a:solidFill>
              </a:rPr>
              <a:t>Convoy Effect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/>
              <a:t> </a:t>
            </a:r>
            <a:r>
              <a:rPr lang="en" sz="2400" dirty="0"/>
              <a:t>arrives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runs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 dirty="0"/>
              <a:t> seconds, while </a:t>
            </a:r>
            <a:r>
              <a:rPr lang="en" sz="2400" b="1" dirty="0">
                <a:solidFill>
                  <a:srgbClr val="002B5B"/>
                </a:solidFill>
              </a:rPr>
              <a:t>B</a:t>
            </a:r>
            <a:r>
              <a:rPr lang="en" sz="2400" dirty="0"/>
              <a:t> and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also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but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(30 + 35 + 40) / 3 ~= 35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+ 30 + 35) / 3 = 21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31"/>
          <p:cNvSpPr/>
          <p:nvPr/>
        </p:nvSpPr>
        <p:spPr>
          <a:xfrm>
            <a:off x="3306850" y="2858550"/>
            <a:ext cx="25911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89780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646840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7324187" y="718818"/>
            <a:ext cx="3613126" cy="11804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If we relax </a:t>
            </a:r>
            <a:r>
              <a:rPr lang="en" b="1" dirty="0">
                <a:solidFill>
                  <a:srgbClr val="4A3651"/>
                </a:solidFill>
              </a:rPr>
              <a:t>Assumption 1</a:t>
            </a:r>
            <a:r>
              <a:rPr lang="en" dirty="0"/>
              <a:t>, we see that </a:t>
            </a:r>
            <a:r>
              <a:rPr lang="en" b="1" dirty="0">
                <a:solidFill>
                  <a:srgbClr val="999623"/>
                </a:solidFill>
              </a:rPr>
              <a:t>FIFO</a:t>
            </a:r>
            <a:r>
              <a:rPr lang="en" dirty="0"/>
              <a:t> is susceptible to the </a:t>
            </a:r>
            <a:r>
              <a:rPr lang="en" b="1" dirty="0">
                <a:solidFill>
                  <a:srgbClr val="5F1709"/>
                </a:solidFill>
              </a:rPr>
              <a:t>Convoy Effect</a:t>
            </a:r>
            <a:r>
              <a:rPr lang="en" dirty="0"/>
              <a:t>, where a large job bottlenecks many smaller jobs.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SJF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One way to combat the </a:t>
            </a:r>
            <a:r>
              <a:rPr lang="en" sz="2400" b="1" dirty="0">
                <a:solidFill>
                  <a:srgbClr val="5F1709"/>
                </a:solidFill>
              </a:rPr>
              <a:t>Convoy Effect</a:t>
            </a:r>
            <a:r>
              <a:rPr lang="en" sz="2400" dirty="0"/>
              <a:t>, is to rank our FIFO such that we always select the </a:t>
            </a:r>
            <a:r>
              <a:rPr lang="en" sz="2400" b="1" dirty="0">
                <a:solidFill>
                  <a:srgbClr val="999623"/>
                </a:solidFill>
              </a:rPr>
              <a:t>shortest job first</a:t>
            </a:r>
            <a:r>
              <a:rPr lang="en" sz="2400" dirty="0"/>
              <a:t> (</a:t>
            </a:r>
            <a:r>
              <a:rPr lang="en" sz="2400" b="1" dirty="0">
                <a:solidFill>
                  <a:srgbClr val="999623"/>
                </a:solidFill>
              </a:rPr>
              <a:t>SJF</a:t>
            </a:r>
            <a:r>
              <a:rPr lang="en" sz="2400" dirty="0"/>
              <a:t>).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(5 + 10 + 40) / 3 ~= 18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+ 5 + 10) / 3 = 5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" name="Google Shape;164;p32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32"/>
          <p:cNvSpPr/>
          <p:nvPr/>
        </p:nvSpPr>
        <p:spPr>
          <a:xfrm>
            <a:off x="4448050" y="2858550"/>
            <a:ext cx="25911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330685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87745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14241</TotalTime>
  <Words>444</Words>
  <Application>Microsoft Office PowerPoint</Application>
  <PresentationFormat>Widescreen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rose_themed</vt:lpstr>
      <vt:lpstr>CSSE 332 CPU Scheduling</vt:lpstr>
      <vt:lpstr>Questions</vt:lpstr>
      <vt:lpstr>Scheduling: Overview</vt:lpstr>
      <vt:lpstr>Scheduling: Workload</vt:lpstr>
      <vt:lpstr>Scheduling: Metrics</vt:lpstr>
      <vt:lpstr>FIFO: Overview</vt:lpstr>
      <vt:lpstr>FIFO: Example</vt:lpstr>
      <vt:lpstr>FIFO: Convoy Effect</vt:lpstr>
      <vt:lpstr>SJF</vt:lpstr>
      <vt:lpstr>SJF: Convoy Effect II</vt:lpstr>
      <vt:lpstr>STCF</vt:lpstr>
      <vt:lpstr>Round Robin: Overview</vt:lpstr>
      <vt:lpstr>Round Robin: Example</vt:lpstr>
      <vt:lpstr>Round Robin: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19</cp:revision>
  <cp:lastPrinted>2018-08-28T17:03:11Z</cp:lastPrinted>
  <dcterms:created xsi:type="dcterms:W3CDTF">2018-07-09T21:38:51Z</dcterms:created>
  <dcterms:modified xsi:type="dcterms:W3CDTF">2018-12-14T00:35:15Z</dcterms:modified>
</cp:coreProperties>
</file>