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68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63344-EDF8-9344-AAF0-AD49484A464D}" v="1" dt="2018-11-27T12:55:57.635"/>
    <p1510:client id="{39116058-B272-44EB-BDF4-D05357F62572}" v="10" dt="2018-11-27T17:08:39.4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chael P" userId="S::hewner@rose-hulman.edu::7f3f83dd-6dfb-4127-a87f-c1714bd4fac9" providerId="AD" clId="Web-{248F1FC8-F0DB-740A-AE1C-B29E5906735A}"/>
    <pc:docChg chg="modSld">
      <pc:chgData name="Hewner, Michael P" userId="S::hewner@rose-hulman.edu::7f3f83dd-6dfb-4127-a87f-c1714bd4fac9" providerId="AD" clId="Web-{248F1FC8-F0DB-740A-AE1C-B29E5906735A}" dt="2018-11-26T20:25:17.743" v="31" actId="20577"/>
      <pc:docMkLst>
        <pc:docMk/>
      </pc:docMkLst>
      <pc:sldChg chg="addSp modSp">
        <pc:chgData name="Hewner, Michael P" userId="S::hewner@rose-hulman.edu::7f3f83dd-6dfb-4127-a87f-c1714bd4fac9" providerId="AD" clId="Web-{248F1FC8-F0DB-740A-AE1C-B29E5906735A}" dt="2018-11-26T20:25:17.743" v="30" actId="20577"/>
        <pc:sldMkLst>
          <pc:docMk/>
          <pc:sldMk cId="1738752709" sldId="262"/>
        </pc:sldMkLst>
        <pc:spChg chg="mod">
          <ac:chgData name="Hewner, Michael P" userId="S::hewner@rose-hulman.edu::7f3f83dd-6dfb-4127-a87f-c1714bd4fac9" providerId="AD" clId="Web-{248F1FC8-F0DB-740A-AE1C-B29E5906735A}" dt="2018-11-26T20:25:17.743" v="30" actId="20577"/>
          <ac:spMkLst>
            <pc:docMk/>
            <pc:sldMk cId="1738752709" sldId="262"/>
            <ac:spMk id="3" creationId="{BC481C08-DED1-FF4E-89FF-313FC91DD323}"/>
          </ac:spMkLst>
        </pc:spChg>
        <pc:spChg chg="add mod">
          <ac:chgData name="Hewner, Michael P" userId="S::hewner@rose-hulman.edu::7f3f83dd-6dfb-4127-a87f-c1714bd4fac9" providerId="AD" clId="Web-{248F1FC8-F0DB-740A-AE1C-B29E5906735A}" dt="2018-11-26T20:25:02.696" v="21" actId="14100"/>
          <ac:spMkLst>
            <pc:docMk/>
            <pc:sldMk cId="1738752709" sldId="262"/>
            <ac:spMk id="4" creationId="{CDE73A0F-6A64-4314-A610-485FD95318F6}"/>
          </ac:spMkLst>
        </pc:spChg>
      </pc:sldChg>
    </pc:docChg>
  </pc:docChgLst>
  <pc:docChgLst>
    <pc:chgData name="Song, Lixing" userId="d86a4794-d57c-4f6d-acee-3349d9d3edfc" providerId="ADAL" clId="{DE4E7ECB-2978-1244-B374-6C6C0AE9F7D6}"/>
    <pc:docChg chg="custSel addSld modSld sldOrd">
      <pc:chgData name="Song, Lixing" userId="d86a4794-d57c-4f6d-acee-3349d9d3edfc" providerId="ADAL" clId="{DE4E7ECB-2978-1244-B374-6C6C0AE9F7D6}" dt="2018-08-30T13:45:41.602" v="170"/>
      <pc:docMkLst>
        <pc:docMk/>
      </pc:docMkLst>
    </pc:docChg>
  </pc:docChgLst>
  <pc:docChgLst>
    <pc:chgData name="Song, Lixing" userId="d86a4794-d57c-4f6d-acee-3349d9d3edfc" providerId="ADAL" clId="{C22CFC7D-4CFF-3949-BBCC-B4ADD21FB069}"/>
    <pc:docChg chg="custSel addSld delSld modSld sldOrd">
      <pc:chgData name="Song, Lixing" userId="d86a4794-d57c-4f6d-acee-3349d9d3edfc" providerId="ADAL" clId="{C22CFC7D-4CFF-3949-BBCC-B4ADD21FB069}" dt="2018-09-03T15:03:04.006" v="527" actId="114"/>
      <pc:docMkLst>
        <pc:docMk/>
      </pc:docMkLst>
      <pc:sldChg chg="modSp">
        <pc:chgData name="Song, Lixing" userId="d86a4794-d57c-4f6d-acee-3349d9d3edfc" providerId="ADAL" clId="{C22CFC7D-4CFF-3949-BBCC-B4ADD21FB069}" dt="2018-09-03T14:38:34.160" v="28" actId="20577"/>
        <pc:sldMkLst>
          <pc:docMk/>
          <pc:sldMk cId="54889908" sldId="258"/>
        </pc:sldMkLst>
        <pc:spChg chg="mod">
          <ac:chgData name="Song, Lixing" userId="d86a4794-d57c-4f6d-acee-3349d9d3edfc" providerId="ADAL" clId="{C22CFC7D-4CFF-3949-BBCC-B4ADD21FB069}" dt="2018-09-03T14:38:34.160" v="28" actId="20577"/>
          <ac:spMkLst>
            <pc:docMk/>
            <pc:sldMk cId="54889908" sldId="258"/>
            <ac:spMk id="3" creationId="{25B30100-D3FE-AB4A-B4C9-B4D6EB69C780}"/>
          </ac:spMkLst>
        </pc:spChg>
      </pc:sldChg>
      <pc:sldChg chg="modSp add">
        <pc:chgData name="Song, Lixing" userId="d86a4794-d57c-4f6d-acee-3349d9d3edfc" providerId="ADAL" clId="{C22CFC7D-4CFF-3949-BBCC-B4ADD21FB069}" dt="2018-09-03T14:42:17.243" v="214" actId="20577"/>
        <pc:sldMkLst>
          <pc:docMk/>
          <pc:sldMk cId="1076489709" sldId="264"/>
        </pc:sldMkLst>
        <pc:spChg chg="mod">
          <ac:chgData name="Song, Lixing" userId="d86a4794-d57c-4f6d-acee-3349d9d3edfc" providerId="ADAL" clId="{C22CFC7D-4CFF-3949-BBCC-B4ADD21FB069}" dt="2018-09-03T14:40:00.283" v="61" actId="20577"/>
          <ac:spMkLst>
            <pc:docMk/>
            <pc:sldMk cId="1076489709" sldId="264"/>
            <ac:spMk id="2" creationId="{389BE242-E911-FE46-8635-74DA89E02332}"/>
          </ac:spMkLst>
        </pc:spChg>
        <pc:spChg chg="mod">
          <ac:chgData name="Song, Lixing" userId="d86a4794-d57c-4f6d-acee-3349d9d3edfc" providerId="ADAL" clId="{C22CFC7D-4CFF-3949-BBCC-B4ADD21FB069}" dt="2018-09-03T14:42:17.243" v="214" actId="20577"/>
          <ac:spMkLst>
            <pc:docMk/>
            <pc:sldMk cId="1076489709" sldId="264"/>
            <ac:spMk id="3" creationId="{FC03CD60-DC39-2C42-9BC8-D37CDB15EE23}"/>
          </ac:spMkLst>
        </pc:spChg>
      </pc:sldChg>
      <pc:sldChg chg="addSp delSp modSp add">
        <pc:chgData name="Song, Lixing" userId="d86a4794-d57c-4f6d-acee-3349d9d3edfc" providerId="ADAL" clId="{C22CFC7D-4CFF-3949-BBCC-B4ADD21FB069}" dt="2018-09-03T14:44:24.485" v="240" actId="1076"/>
        <pc:sldMkLst>
          <pc:docMk/>
          <pc:sldMk cId="2054888560" sldId="265"/>
        </pc:sldMkLst>
        <pc:spChg chg="mod">
          <ac:chgData name="Song, Lixing" userId="d86a4794-d57c-4f6d-acee-3349d9d3edfc" providerId="ADAL" clId="{C22CFC7D-4CFF-3949-BBCC-B4ADD21FB069}" dt="2018-09-03T14:42:27.515" v="236" actId="20577"/>
          <ac:spMkLst>
            <pc:docMk/>
            <pc:sldMk cId="2054888560" sldId="265"/>
            <ac:spMk id="2" creationId="{1CE9E348-A33D-7B49-A301-03CD7EFB51DD}"/>
          </ac:spMkLst>
        </pc:spChg>
        <pc:spChg chg="del">
          <ac:chgData name="Song, Lixing" userId="d86a4794-d57c-4f6d-acee-3349d9d3edfc" providerId="ADAL" clId="{C22CFC7D-4CFF-3949-BBCC-B4ADD21FB069}" dt="2018-09-03T14:42:38.895" v="238" actId="478"/>
          <ac:spMkLst>
            <pc:docMk/>
            <pc:sldMk cId="2054888560" sldId="265"/>
            <ac:spMk id="3" creationId="{B152194F-7C0B-4440-8359-EC31CE83DAD7}"/>
          </ac:spMkLst>
        </pc:spChg>
        <pc:spChg chg="add mod">
          <ac:chgData name="Song, Lixing" userId="d86a4794-d57c-4f6d-acee-3349d9d3edfc" providerId="ADAL" clId="{C22CFC7D-4CFF-3949-BBCC-B4ADD21FB069}" dt="2018-09-03T14:44:24.485" v="240" actId="1076"/>
          <ac:spMkLst>
            <pc:docMk/>
            <pc:sldMk cId="2054888560" sldId="265"/>
            <ac:spMk id="4" creationId="{B4ED3985-1387-7243-B391-F0433F88F2E6}"/>
          </ac:spMkLst>
        </pc:spChg>
      </pc:sldChg>
      <pc:sldChg chg="modSp add">
        <pc:chgData name="Song, Lixing" userId="d86a4794-d57c-4f6d-acee-3349d9d3edfc" providerId="ADAL" clId="{C22CFC7D-4CFF-3949-BBCC-B4ADD21FB069}" dt="2018-09-03T14:47:18.947" v="298" actId="20577"/>
        <pc:sldMkLst>
          <pc:docMk/>
          <pc:sldMk cId="426053574" sldId="267"/>
        </pc:sldMkLst>
        <pc:spChg chg="mod">
          <ac:chgData name="Song, Lixing" userId="d86a4794-d57c-4f6d-acee-3349d9d3edfc" providerId="ADAL" clId="{C22CFC7D-4CFF-3949-BBCC-B4ADD21FB069}" dt="2018-09-03T14:47:18.947" v="298" actId="20577"/>
          <ac:spMkLst>
            <pc:docMk/>
            <pc:sldMk cId="426053574" sldId="267"/>
            <ac:spMk id="3" creationId="{7DCF15DE-508F-4DC3-AB29-34E60EDE79AE}"/>
          </ac:spMkLst>
        </pc:spChg>
      </pc:sldChg>
      <pc:sldChg chg="addSp delSp modSp add">
        <pc:chgData name="Song, Lixing" userId="d86a4794-d57c-4f6d-acee-3349d9d3edfc" providerId="ADAL" clId="{C22CFC7D-4CFF-3949-BBCC-B4ADD21FB069}" dt="2018-09-03T14:59:24.323" v="457" actId="1076"/>
        <pc:sldMkLst>
          <pc:docMk/>
          <pc:sldMk cId="1488755403" sldId="268"/>
        </pc:sldMkLst>
        <pc:spChg chg="mod">
          <ac:chgData name="Song, Lixing" userId="d86a4794-d57c-4f6d-acee-3349d9d3edfc" providerId="ADAL" clId="{C22CFC7D-4CFF-3949-BBCC-B4ADD21FB069}" dt="2018-09-03T14:47:39.949" v="316" actId="20577"/>
          <ac:spMkLst>
            <pc:docMk/>
            <pc:sldMk cId="1488755403" sldId="268"/>
            <ac:spMk id="2" creationId="{78D025BC-A53A-0640-A19E-38CE357F0438}"/>
          </ac:spMkLst>
        </pc:spChg>
        <pc:spChg chg="mod">
          <ac:chgData name="Song, Lixing" userId="d86a4794-d57c-4f6d-acee-3349d9d3edfc" providerId="ADAL" clId="{C22CFC7D-4CFF-3949-BBCC-B4ADD21FB069}" dt="2018-09-03T14:59:20.538" v="455" actId="20577"/>
          <ac:spMkLst>
            <pc:docMk/>
            <pc:sldMk cId="1488755403" sldId="268"/>
            <ac:spMk id="3" creationId="{AF391C20-6F73-844C-9F5E-F447515E2BB6}"/>
          </ac:spMkLst>
        </pc:spChg>
        <pc:picChg chg="add mod">
          <ac:chgData name="Song, Lixing" userId="d86a4794-d57c-4f6d-acee-3349d9d3edfc" providerId="ADAL" clId="{C22CFC7D-4CFF-3949-BBCC-B4ADD21FB069}" dt="2018-09-03T14:59:22.895" v="456" actId="1076"/>
          <ac:picMkLst>
            <pc:docMk/>
            <pc:sldMk cId="1488755403" sldId="268"/>
            <ac:picMk id="4" creationId="{EB6D9CAA-96EA-324C-828A-34F3B648EEB0}"/>
          </ac:picMkLst>
        </pc:picChg>
        <pc:picChg chg="add del mod">
          <ac:chgData name="Song, Lixing" userId="d86a4794-d57c-4f6d-acee-3349d9d3edfc" providerId="ADAL" clId="{C22CFC7D-4CFF-3949-BBCC-B4ADD21FB069}" dt="2018-09-03T14:57:21.020" v="324" actId="478"/>
          <ac:picMkLst>
            <pc:docMk/>
            <pc:sldMk cId="1488755403" sldId="268"/>
            <ac:picMk id="5" creationId="{C3178C9E-B8E6-5745-9C9C-929F5D6DA086}"/>
          </ac:picMkLst>
        </pc:picChg>
        <pc:picChg chg="add mod">
          <ac:chgData name="Song, Lixing" userId="d86a4794-d57c-4f6d-acee-3349d9d3edfc" providerId="ADAL" clId="{C22CFC7D-4CFF-3949-BBCC-B4ADD21FB069}" dt="2018-09-03T14:59:24.323" v="457" actId="1076"/>
          <ac:picMkLst>
            <pc:docMk/>
            <pc:sldMk cId="1488755403" sldId="268"/>
            <ac:picMk id="6" creationId="{59F981B1-8D81-104D-9EDF-126967C4E4B3}"/>
          </ac:picMkLst>
        </pc:picChg>
        <pc:picChg chg="add del mod">
          <ac:chgData name="Song, Lixing" userId="d86a4794-d57c-4f6d-acee-3349d9d3edfc" providerId="ADAL" clId="{C22CFC7D-4CFF-3949-BBCC-B4ADD21FB069}" dt="2018-09-03T14:57:45.748" v="333" actId="478"/>
          <ac:picMkLst>
            <pc:docMk/>
            <pc:sldMk cId="1488755403" sldId="268"/>
            <ac:picMk id="7" creationId="{F9A4B8EC-F4C3-2A47-88EA-A5AB3079DE20}"/>
          </ac:picMkLst>
        </pc:picChg>
      </pc:sldChg>
      <pc:sldChg chg="addSp delSp modSp add">
        <pc:chgData name="Song, Lixing" userId="d86a4794-d57c-4f6d-acee-3349d9d3edfc" providerId="ADAL" clId="{C22CFC7D-4CFF-3949-BBCC-B4ADD21FB069}" dt="2018-09-03T15:00:43.288" v="490" actId="1076"/>
        <pc:sldMkLst>
          <pc:docMk/>
          <pc:sldMk cId="2828717473" sldId="269"/>
        </pc:sldMkLst>
        <pc:spChg chg="mod">
          <ac:chgData name="Song, Lixing" userId="d86a4794-d57c-4f6d-acee-3349d9d3edfc" providerId="ADAL" clId="{C22CFC7D-4CFF-3949-BBCC-B4ADD21FB069}" dt="2018-09-03T15:00:38.421" v="489" actId="20577"/>
          <ac:spMkLst>
            <pc:docMk/>
            <pc:sldMk cId="2828717473" sldId="269"/>
            <ac:spMk id="2" creationId="{5F76E36C-303A-D842-9837-A9A2CF6579C9}"/>
          </ac:spMkLst>
        </pc:spChg>
        <pc:spChg chg="del">
          <ac:chgData name="Song, Lixing" userId="d86a4794-d57c-4f6d-acee-3349d9d3edfc" providerId="ADAL" clId="{C22CFC7D-4CFF-3949-BBCC-B4ADD21FB069}" dt="2018-09-03T15:00:33.877" v="481" actId="478"/>
          <ac:spMkLst>
            <pc:docMk/>
            <pc:sldMk cId="2828717473" sldId="269"/>
            <ac:spMk id="3" creationId="{3FEED05C-49A1-064A-94A8-D824BCE2BC79}"/>
          </ac:spMkLst>
        </pc:spChg>
        <pc:spChg chg="add mod">
          <ac:chgData name="Song, Lixing" userId="d86a4794-d57c-4f6d-acee-3349d9d3edfc" providerId="ADAL" clId="{C22CFC7D-4CFF-3949-BBCC-B4ADD21FB069}" dt="2018-09-03T15:00:43.288" v="490" actId="1076"/>
          <ac:spMkLst>
            <pc:docMk/>
            <pc:sldMk cId="2828717473" sldId="269"/>
            <ac:spMk id="4" creationId="{403A24A4-7151-4D4B-97ED-2BA97DC5A2D8}"/>
          </ac:spMkLst>
        </pc:spChg>
      </pc:sldChg>
      <pc:sldChg chg="modSp add ord">
        <pc:chgData name="Song, Lixing" userId="d86a4794-d57c-4f6d-acee-3349d9d3edfc" providerId="ADAL" clId="{C22CFC7D-4CFF-3949-BBCC-B4ADD21FB069}" dt="2018-09-03T15:00:02.125" v="461"/>
        <pc:sldMkLst>
          <pc:docMk/>
          <pc:sldMk cId="1866616194" sldId="270"/>
        </pc:sldMkLst>
        <pc:spChg chg="mod">
          <ac:chgData name="Song, Lixing" userId="d86a4794-d57c-4f6d-acee-3349d9d3edfc" providerId="ADAL" clId="{C22CFC7D-4CFF-3949-BBCC-B4ADD21FB069}" dt="2018-09-03T14:59:58.904" v="460" actId="20577"/>
          <ac:spMkLst>
            <pc:docMk/>
            <pc:sldMk cId="1866616194" sldId="270"/>
            <ac:spMk id="3" creationId="{857737CA-6CBF-D64B-B8E1-9155F1242E27}"/>
          </ac:spMkLst>
        </pc:spChg>
      </pc:sldChg>
      <pc:sldChg chg="modSp add ord">
        <pc:chgData name="Song, Lixing" userId="d86a4794-d57c-4f6d-acee-3349d9d3edfc" providerId="ADAL" clId="{C22CFC7D-4CFF-3949-BBCC-B4ADD21FB069}" dt="2018-09-03T15:03:04.006" v="527" actId="114"/>
        <pc:sldMkLst>
          <pc:docMk/>
          <pc:sldMk cId="3986571793" sldId="272"/>
        </pc:sldMkLst>
        <pc:spChg chg="mod">
          <ac:chgData name="Song, Lixing" userId="d86a4794-d57c-4f6d-acee-3349d9d3edfc" providerId="ADAL" clId="{C22CFC7D-4CFF-3949-BBCC-B4ADD21FB069}" dt="2018-09-03T15:03:04.006" v="527" actId="114"/>
          <ac:spMkLst>
            <pc:docMk/>
            <pc:sldMk cId="3986571793" sldId="272"/>
            <ac:spMk id="3" creationId="{CF8918F7-7349-4626-B682-C3781D71E00B}"/>
          </ac:spMkLst>
        </pc:spChg>
      </pc:sldChg>
      <pc:sldChg chg="modSp add">
        <pc:chgData name="Song, Lixing" userId="d86a4794-d57c-4f6d-acee-3349d9d3edfc" providerId="ADAL" clId="{C22CFC7D-4CFF-3949-BBCC-B4ADD21FB069}" dt="2018-09-03T15:02:20.324" v="499" actId="20577"/>
        <pc:sldMkLst>
          <pc:docMk/>
          <pc:sldMk cId="1905498065" sldId="273"/>
        </pc:sldMkLst>
        <pc:spChg chg="mod">
          <ac:chgData name="Song, Lixing" userId="d86a4794-d57c-4f6d-acee-3349d9d3edfc" providerId="ADAL" clId="{C22CFC7D-4CFF-3949-BBCC-B4ADD21FB069}" dt="2018-09-03T15:02:20.324" v="499" actId="20577"/>
          <ac:spMkLst>
            <pc:docMk/>
            <pc:sldMk cId="1905498065" sldId="273"/>
            <ac:spMk id="3" creationId="{857737CA-6CBF-D64B-B8E1-9155F1242E27}"/>
          </ac:spMkLst>
        </pc:spChg>
      </pc:sldChg>
    </pc:docChg>
  </pc:docChgLst>
  <pc:docChgLst>
    <pc:chgData name="Song, Lixing" userId="d86a4794-d57c-4f6d-acee-3349d9d3edfc" providerId="ADAL" clId="{39116058-B272-44EB-BDF4-D05357F62572}"/>
    <pc:docChg chg="modSld">
      <pc:chgData name="Song, Lixing" userId="d86a4794-d57c-4f6d-acee-3349d9d3edfc" providerId="ADAL" clId="{39116058-B272-44EB-BDF4-D05357F62572}" dt="2018-11-27T17:08:39.441" v="9" actId="20577"/>
      <pc:docMkLst>
        <pc:docMk/>
      </pc:docMkLst>
      <pc:sldChg chg="modSp">
        <pc:chgData name="Song, Lixing" userId="d86a4794-d57c-4f6d-acee-3349d9d3edfc" providerId="ADAL" clId="{39116058-B272-44EB-BDF4-D05357F62572}" dt="2018-11-27T17:08:39.441" v="9" actId="20577"/>
        <pc:sldMkLst>
          <pc:docMk/>
          <pc:sldMk cId="25011158" sldId="256"/>
        </pc:sldMkLst>
        <pc:spChg chg="mod">
          <ac:chgData name="Song, Lixing" userId="d86a4794-d57c-4f6d-acee-3349d9d3edfc" providerId="ADAL" clId="{39116058-B272-44EB-BDF4-D05357F62572}" dt="2018-11-27T17:08:39.441" v="9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63E5B0BA-7CA7-664C-A874-0CD1DDB96575}"/>
    <pc:docChg chg="undo custSel addSld delSld modSld modMainMaster modNotesMaster modHandout">
      <pc:chgData name="Song, Lixing" userId="d86a4794-d57c-4f6d-acee-3349d9d3edfc" providerId="ADAL" clId="{63E5B0BA-7CA7-664C-A874-0CD1DDB96575}" dt="2018-08-30T15:49:00.814" v="898" actId="13822"/>
      <pc:docMkLst>
        <pc:docMk/>
      </pc:docMkLst>
      <pc:sldChg chg="delSp modSp">
        <pc:chgData name="Song, Lixing" userId="d86a4794-d57c-4f6d-acee-3349d9d3edfc" providerId="ADAL" clId="{63E5B0BA-7CA7-664C-A874-0CD1DDB96575}" dt="2018-08-30T15:02:48.693" v="299" actId="478"/>
        <pc:sldMkLst>
          <pc:docMk/>
          <pc:sldMk cId="25011158" sldId="256"/>
        </pc:sldMkLst>
        <pc:spChg chg="mod">
          <ac:chgData name="Song, Lixing" userId="d86a4794-d57c-4f6d-acee-3349d9d3edfc" providerId="ADAL" clId="{63E5B0BA-7CA7-664C-A874-0CD1DDB96575}" dt="2018-08-30T15:02:41.471" v="298" actId="20577"/>
          <ac:spMkLst>
            <pc:docMk/>
            <pc:sldMk cId="25011158" sldId="256"/>
            <ac:spMk id="2" creationId="{6DDA001A-43E3-1449-893B-948F2BFF68B6}"/>
          </ac:spMkLst>
        </pc:spChg>
        <pc:spChg chg="mod">
          <ac:chgData name="Song, Lixing" userId="d86a4794-d57c-4f6d-acee-3349d9d3edfc" providerId="ADAL" clId="{63E5B0BA-7CA7-664C-A874-0CD1DDB96575}" dt="2018-08-30T15:02:20.408" v="278" actId="20577"/>
          <ac:spMkLst>
            <pc:docMk/>
            <pc:sldMk cId="25011158" sldId="256"/>
            <ac:spMk id="3" creationId="{E0CD6248-7B83-4848-9D4F-9F93CCFC5F01}"/>
          </ac:spMkLst>
        </pc:spChg>
        <pc:spChg chg="del">
          <ac:chgData name="Song, Lixing" userId="d86a4794-d57c-4f6d-acee-3349d9d3edfc" providerId="ADAL" clId="{63E5B0BA-7CA7-664C-A874-0CD1DDB96575}" dt="2018-08-30T15:02:48.693" v="299" actId="478"/>
          <ac:spMkLst>
            <pc:docMk/>
            <pc:sldMk cId="25011158" sldId="256"/>
            <ac:spMk id="4" creationId="{0F9AF74B-A476-1843-B520-629AB18A71B1}"/>
          </ac:spMkLst>
        </pc:spChg>
      </pc:sldChg>
      <pc:sldChg chg="modSp add">
        <pc:chgData name="Song, Lixing" userId="d86a4794-d57c-4f6d-acee-3349d9d3edfc" providerId="ADAL" clId="{63E5B0BA-7CA7-664C-A874-0CD1DDB96575}" dt="2018-08-30T15:10:19.861" v="449" actId="20577"/>
        <pc:sldMkLst>
          <pc:docMk/>
          <pc:sldMk cId="54889908" sldId="258"/>
        </pc:sldMkLst>
        <pc:spChg chg="mod">
          <ac:chgData name="Song, Lixing" userId="d86a4794-d57c-4f6d-acee-3349d9d3edfc" providerId="ADAL" clId="{63E5B0BA-7CA7-664C-A874-0CD1DDB96575}" dt="2018-08-30T15:10:19.861" v="449" actId="20577"/>
          <ac:spMkLst>
            <pc:docMk/>
            <pc:sldMk cId="54889908" sldId="258"/>
            <ac:spMk id="2" creationId="{55B97A84-521A-AE43-AD19-242D5803194F}"/>
          </ac:spMkLst>
        </pc:spChg>
        <pc:spChg chg="mod">
          <ac:chgData name="Song, Lixing" userId="d86a4794-d57c-4f6d-acee-3349d9d3edfc" providerId="ADAL" clId="{63E5B0BA-7CA7-664C-A874-0CD1DDB96575}" dt="2018-08-30T15:04:57.876" v="402"/>
          <ac:spMkLst>
            <pc:docMk/>
            <pc:sldMk cId="54889908" sldId="258"/>
            <ac:spMk id="3" creationId="{25B30100-D3FE-AB4A-B4C9-B4D6EB69C780}"/>
          </ac:spMkLst>
        </pc:spChg>
      </pc:sldChg>
      <pc:sldChg chg="modSp add">
        <pc:chgData name="Song, Lixing" userId="d86a4794-d57c-4f6d-acee-3349d9d3edfc" providerId="ADAL" clId="{63E5B0BA-7CA7-664C-A874-0CD1DDB96575}" dt="2018-08-30T15:29:46.478" v="492" actId="20577"/>
        <pc:sldMkLst>
          <pc:docMk/>
          <pc:sldMk cId="1276713148" sldId="260"/>
        </pc:sldMkLst>
        <pc:spChg chg="mod">
          <ac:chgData name="Song, Lixing" userId="d86a4794-d57c-4f6d-acee-3349d9d3edfc" providerId="ADAL" clId="{63E5B0BA-7CA7-664C-A874-0CD1DDB96575}" dt="2018-08-30T15:29:46.478" v="492" actId="20577"/>
          <ac:spMkLst>
            <pc:docMk/>
            <pc:sldMk cId="1276713148" sldId="260"/>
            <ac:spMk id="2" creationId="{1C08ED8A-A954-BF45-B392-8608824D95FB}"/>
          </ac:spMkLst>
        </pc:spChg>
      </pc:sldChg>
      <pc:sldChg chg="addSp modSp add">
        <pc:chgData name="Song, Lixing" userId="d86a4794-d57c-4f6d-acee-3349d9d3edfc" providerId="ADAL" clId="{63E5B0BA-7CA7-664C-A874-0CD1DDB96575}" dt="2018-08-30T15:31:38.523" v="547" actId="1076"/>
        <pc:sldMkLst>
          <pc:docMk/>
          <pc:sldMk cId="372663919" sldId="261"/>
        </pc:sldMkLst>
        <pc:spChg chg="mod">
          <ac:chgData name="Song, Lixing" userId="d86a4794-d57c-4f6d-acee-3349d9d3edfc" providerId="ADAL" clId="{63E5B0BA-7CA7-664C-A874-0CD1DDB96575}" dt="2018-08-30T15:30:15.534" v="507" actId="20577"/>
          <ac:spMkLst>
            <pc:docMk/>
            <pc:sldMk cId="372663919" sldId="261"/>
            <ac:spMk id="2" creationId="{CEAD7817-371C-804C-89C2-671B4412A791}"/>
          </ac:spMkLst>
        </pc:spChg>
        <pc:spChg chg="mod">
          <ac:chgData name="Song, Lixing" userId="d86a4794-d57c-4f6d-acee-3349d9d3edfc" providerId="ADAL" clId="{63E5B0BA-7CA7-664C-A874-0CD1DDB96575}" dt="2018-08-30T15:31:13.793" v="543" actId="20577"/>
          <ac:spMkLst>
            <pc:docMk/>
            <pc:sldMk cId="372663919" sldId="261"/>
            <ac:spMk id="3" creationId="{7B351FAD-F0D5-0F44-A31F-E8FBE6E946B2}"/>
          </ac:spMkLst>
        </pc:spChg>
        <pc:spChg chg="add mod">
          <ac:chgData name="Song, Lixing" userId="d86a4794-d57c-4f6d-acee-3349d9d3edfc" providerId="ADAL" clId="{63E5B0BA-7CA7-664C-A874-0CD1DDB96575}" dt="2018-08-30T15:31:38.523" v="547" actId="1076"/>
          <ac:spMkLst>
            <pc:docMk/>
            <pc:sldMk cId="372663919" sldId="261"/>
            <ac:spMk id="4" creationId="{02522927-38F9-1F4B-B5F0-BDC72617C1D4}"/>
          </ac:spMkLst>
        </pc:spChg>
      </pc:sldChg>
      <pc:sldChg chg="addSp modSp add">
        <pc:chgData name="Song, Lixing" userId="d86a4794-d57c-4f6d-acee-3349d9d3edfc" providerId="ADAL" clId="{63E5B0BA-7CA7-664C-A874-0CD1DDB96575}" dt="2018-08-30T15:42:30.311" v="862" actId="1076"/>
        <pc:sldMkLst>
          <pc:docMk/>
          <pc:sldMk cId="1738752709" sldId="262"/>
        </pc:sldMkLst>
        <pc:spChg chg="mod">
          <ac:chgData name="Song, Lixing" userId="d86a4794-d57c-4f6d-acee-3349d9d3edfc" providerId="ADAL" clId="{63E5B0BA-7CA7-664C-A874-0CD1DDB96575}" dt="2018-08-30T15:32:58.257" v="577" actId="20577"/>
          <ac:spMkLst>
            <pc:docMk/>
            <pc:sldMk cId="1738752709" sldId="262"/>
            <ac:spMk id="2" creationId="{FD0FF623-36B1-5A42-807F-8E969BC66B49}"/>
          </ac:spMkLst>
        </pc:spChg>
        <pc:spChg chg="mod">
          <ac:chgData name="Song, Lixing" userId="d86a4794-d57c-4f6d-acee-3349d9d3edfc" providerId="ADAL" clId="{63E5B0BA-7CA7-664C-A874-0CD1DDB96575}" dt="2018-08-30T15:40:41.184" v="756" actId="20577"/>
          <ac:spMkLst>
            <pc:docMk/>
            <pc:sldMk cId="1738752709" sldId="262"/>
            <ac:spMk id="3" creationId="{BC481C08-DED1-FF4E-89FF-313FC91DD323}"/>
          </ac:spMkLst>
        </pc:spChg>
        <pc:spChg chg="add mod">
          <ac:chgData name="Song, Lixing" userId="d86a4794-d57c-4f6d-acee-3349d9d3edfc" providerId="ADAL" clId="{63E5B0BA-7CA7-664C-A874-0CD1DDB96575}" dt="2018-08-30T15:42:30.311" v="862" actId="1076"/>
          <ac:spMkLst>
            <pc:docMk/>
            <pc:sldMk cId="1738752709" sldId="262"/>
            <ac:spMk id="6" creationId="{6BA6A735-FAD6-0249-821D-1F9EF958A9CF}"/>
          </ac:spMkLst>
        </pc:spChg>
        <pc:picChg chg="add mod">
          <ac:chgData name="Song, Lixing" userId="d86a4794-d57c-4f6d-acee-3349d9d3edfc" providerId="ADAL" clId="{63E5B0BA-7CA7-664C-A874-0CD1DDB96575}" dt="2018-08-30T15:36:32.917" v="671" actId="1076"/>
          <ac:picMkLst>
            <pc:docMk/>
            <pc:sldMk cId="1738752709" sldId="262"/>
            <ac:picMk id="4" creationId="{D1640F61-8B18-2C48-A37B-ACB659C37F7B}"/>
          </ac:picMkLst>
        </pc:picChg>
        <pc:picChg chg="add mod">
          <ac:chgData name="Song, Lixing" userId="d86a4794-d57c-4f6d-acee-3349d9d3edfc" providerId="ADAL" clId="{63E5B0BA-7CA7-664C-A874-0CD1DDB96575}" dt="2018-08-30T15:42:04.717" v="846" actId="1076"/>
          <ac:picMkLst>
            <pc:docMk/>
            <pc:sldMk cId="1738752709" sldId="262"/>
            <ac:picMk id="5" creationId="{C8A660F1-1035-BA4B-95A0-1CFA24173D5C}"/>
          </ac:picMkLst>
        </pc:picChg>
      </pc:sldChg>
      <pc:sldChg chg="addSp modSp add">
        <pc:chgData name="Song, Lixing" userId="d86a4794-d57c-4f6d-acee-3349d9d3edfc" providerId="ADAL" clId="{63E5B0BA-7CA7-664C-A874-0CD1DDB96575}" dt="2018-08-30T15:49:00.814" v="898" actId="13822"/>
        <pc:sldMkLst>
          <pc:docMk/>
          <pc:sldMk cId="2847988046" sldId="263"/>
        </pc:sldMkLst>
        <pc:spChg chg="mod">
          <ac:chgData name="Song, Lixing" userId="d86a4794-d57c-4f6d-acee-3349d9d3edfc" providerId="ADAL" clId="{63E5B0BA-7CA7-664C-A874-0CD1DDB96575}" dt="2018-08-30T15:45:18.929" v="873" actId="20577"/>
          <ac:spMkLst>
            <pc:docMk/>
            <pc:sldMk cId="2847988046" sldId="263"/>
            <ac:spMk id="2" creationId="{9D5B93B6-31DC-0944-9275-F32583D1F2C1}"/>
          </ac:spMkLst>
        </pc:spChg>
        <pc:spChg chg="mod">
          <ac:chgData name="Song, Lixing" userId="d86a4794-d57c-4f6d-acee-3349d9d3edfc" providerId="ADAL" clId="{63E5B0BA-7CA7-664C-A874-0CD1DDB96575}" dt="2018-08-30T15:47:21.429" v="883"/>
          <ac:spMkLst>
            <pc:docMk/>
            <pc:sldMk cId="2847988046" sldId="263"/>
            <ac:spMk id="3" creationId="{857737CA-6CBF-D64B-B8E1-9155F1242E27}"/>
          </ac:spMkLst>
        </pc:spChg>
        <pc:spChg chg="add mod">
          <ac:chgData name="Song, Lixing" userId="d86a4794-d57c-4f6d-acee-3349d9d3edfc" providerId="ADAL" clId="{63E5B0BA-7CA7-664C-A874-0CD1DDB96575}" dt="2018-08-30T15:49:00.814" v="898" actId="13822"/>
          <ac:spMkLst>
            <pc:docMk/>
            <pc:sldMk cId="2847988046" sldId="263"/>
            <ac:spMk id="4" creationId="{887E4CCD-9FCE-D946-8454-9D646FF6F57E}"/>
          </ac:spMkLst>
        </pc:spChg>
        <pc:spChg chg="add mod">
          <ac:chgData name="Song, Lixing" userId="d86a4794-d57c-4f6d-acee-3349d9d3edfc" providerId="ADAL" clId="{63E5B0BA-7CA7-664C-A874-0CD1DDB96575}" dt="2018-08-30T15:48:35.208" v="895" actId="14100"/>
          <ac:spMkLst>
            <pc:docMk/>
            <pc:sldMk cId="2847988046" sldId="263"/>
            <ac:spMk id="5" creationId="{0243E05C-57B6-3047-B8B4-D16C05D366E9}"/>
          </ac:spMkLst>
        </pc:spChg>
      </pc:sldChg>
    </pc:docChg>
  </pc:docChgLst>
  <pc:docChgLst>
    <pc:chgData name="Song, Lixing" userId="d86a4794-d57c-4f6d-acee-3349d9d3edfc" providerId="ADAL" clId="{69FAB002-E6C2-7A4D-9607-4E949731172E}"/>
    <pc:docChg chg="modSld">
      <pc:chgData name="Song, Lixing" userId="d86a4794-d57c-4f6d-acee-3349d9d3edfc" providerId="ADAL" clId="{69FAB002-E6C2-7A4D-9607-4E949731172E}" dt="2018-11-27T03:26:19.984" v="7" actId="2711"/>
      <pc:docMkLst>
        <pc:docMk/>
      </pc:docMkLst>
      <pc:sldChg chg="modSp">
        <pc:chgData name="Song, Lixing" userId="d86a4794-d57c-4f6d-acee-3349d9d3edfc" providerId="ADAL" clId="{69FAB002-E6C2-7A4D-9607-4E949731172E}" dt="2018-11-27T03:23:15.954" v="5" actId="20577"/>
        <pc:sldMkLst>
          <pc:docMk/>
          <pc:sldMk cId="54889908" sldId="258"/>
        </pc:sldMkLst>
        <pc:spChg chg="mod">
          <ac:chgData name="Song, Lixing" userId="d86a4794-d57c-4f6d-acee-3349d9d3edfc" providerId="ADAL" clId="{69FAB002-E6C2-7A4D-9607-4E949731172E}" dt="2018-11-27T03:23:15.954" v="5" actId="20577"/>
          <ac:spMkLst>
            <pc:docMk/>
            <pc:sldMk cId="54889908" sldId="258"/>
            <ac:spMk id="2" creationId="{55B97A84-521A-AE43-AD19-242D5803194F}"/>
          </ac:spMkLst>
        </pc:spChg>
      </pc:sldChg>
      <pc:sldChg chg="modSp">
        <pc:chgData name="Song, Lixing" userId="d86a4794-d57c-4f6d-acee-3349d9d3edfc" providerId="ADAL" clId="{69FAB002-E6C2-7A4D-9607-4E949731172E}" dt="2018-11-27T03:24:19.183" v="6" actId="14100"/>
        <pc:sldMkLst>
          <pc:docMk/>
          <pc:sldMk cId="1738752709" sldId="262"/>
        </pc:sldMkLst>
        <pc:spChg chg="mod">
          <ac:chgData name="Song, Lixing" userId="d86a4794-d57c-4f6d-acee-3349d9d3edfc" providerId="ADAL" clId="{69FAB002-E6C2-7A4D-9607-4E949731172E}" dt="2018-11-27T03:24:19.183" v="6" actId="14100"/>
          <ac:spMkLst>
            <pc:docMk/>
            <pc:sldMk cId="1738752709" sldId="262"/>
            <ac:spMk id="3" creationId="{BC481C08-DED1-FF4E-89FF-313FC91DD323}"/>
          </ac:spMkLst>
        </pc:spChg>
      </pc:sldChg>
      <pc:sldChg chg="modSp">
        <pc:chgData name="Song, Lixing" userId="d86a4794-d57c-4f6d-acee-3349d9d3edfc" providerId="ADAL" clId="{69FAB002-E6C2-7A4D-9607-4E949731172E}" dt="2018-11-27T03:26:19.984" v="7" actId="2711"/>
        <pc:sldMkLst>
          <pc:docMk/>
          <pc:sldMk cId="426053574" sldId="267"/>
        </pc:sldMkLst>
        <pc:spChg chg="mod">
          <ac:chgData name="Song, Lixing" userId="d86a4794-d57c-4f6d-acee-3349d9d3edfc" providerId="ADAL" clId="{69FAB002-E6C2-7A4D-9607-4E949731172E}" dt="2018-11-27T03:26:19.984" v="7" actId="2711"/>
          <ac:spMkLst>
            <pc:docMk/>
            <pc:sldMk cId="426053574" sldId="267"/>
            <ac:spMk id="3" creationId="{7DCF15DE-508F-4DC3-AB29-34E60EDE79AE}"/>
          </ac:spMkLst>
        </pc:spChg>
      </pc:sldChg>
    </pc:docChg>
  </pc:docChgLst>
  <pc:docChgLst>
    <pc:chgData name="Song, Lixing" userId="d86a4794-d57c-4f6d-acee-3349d9d3edfc" providerId="ADAL" clId="{9B463344-EDF8-9344-AAF0-AD49484A464D}"/>
    <pc:docChg chg="custSel delSld modSld">
      <pc:chgData name="Song, Lixing" userId="d86a4794-d57c-4f6d-acee-3349d9d3edfc" providerId="ADAL" clId="{9B463344-EDF8-9344-AAF0-AD49484A464D}" dt="2018-11-27T12:56:47.402" v="35" actId="478"/>
      <pc:docMkLst>
        <pc:docMk/>
      </pc:docMkLst>
      <pc:sldChg chg="delSp modSp">
        <pc:chgData name="Song, Lixing" userId="d86a4794-d57c-4f6d-acee-3349d9d3edfc" providerId="ADAL" clId="{9B463344-EDF8-9344-AAF0-AD49484A464D}" dt="2018-11-27T12:56:39.900" v="33" actId="1076"/>
        <pc:sldMkLst>
          <pc:docMk/>
          <pc:sldMk cId="1276713148" sldId="260"/>
        </pc:sldMkLst>
        <pc:picChg chg="del">
          <ac:chgData name="Song, Lixing" userId="d86a4794-d57c-4f6d-acee-3349d9d3edfc" providerId="ADAL" clId="{9B463344-EDF8-9344-AAF0-AD49484A464D}" dt="2018-11-27T12:56:37.016" v="32" actId="478"/>
          <ac:picMkLst>
            <pc:docMk/>
            <pc:sldMk cId="1276713148" sldId="260"/>
            <ac:picMk id="5" creationId="{DD12D22B-20C7-D643-9C79-1DD9A3275DEB}"/>
          </ac:picMkLst>
        </pc:picChg>
        <pc:picChg chg="mod">
          <ac:chgData name="Song, Lixing" userId="d86a4794-d57c-4f6d-acee-3349d9d3edfc" providerId="ADAL" clId="{9B463344-EDF8-9344-AAF0-AD49484A464D}" dt="2018-11-27T12:56:39.900" v="33" actId="1076"/>
          <ac:picMkLst>
            <pc:docMk/>
            <pc:sldMk cId="1276713148" sldId="260"/>
            <ac:picMk id="6" creationId="{616813B9-97F1-594F-9308-05ACB4FC5DA6}"/>
          </ac:picMkLst>
        </pc:picChg>
      </pc:sldChg>
      <pc:sldChg chg="delSp modSp">
        <pc:chgData name="Song, Lixing" userId="d86a4794-d57c-4f6d-acee-3349d9d3edfc" providerId="ADAL" clId="{9B463344-EDF8-9344-AAF0-AD49484A464D}" dt="2018-11-16T20:39:35.134" v="16" actId="478"/>
        <pc:sldMkLst>
          <pc:docMk/>
          <pc:sldMk cId="1738752709" sldId="262"/>
        </pc:sldMkLst>
        <pc:spChg chg="mod">
          <ac:chgData name="Song, Lixing" userId="d86a4794-d57c-4f6d-acee-3349d9d3edfc" providerId="ADAL" clId="{9B463344-EDF8-9344-AAF0-AD49484A464D}" dt="2018-11-16T20:39:24.534" v="13" actId="20577"/>
          <ac:spMkLst>
            <pc:docMk/>
            <pc:sldMk cId="1738752709" sldId="262"/>
            <ac:spMk id="3" creationId="{BC481C08-DED1-FF4E-89FF-313FC91DD323}"/>
          </ac:spMkLst>
        </pc:spChg>
        <pc:spChg chg="del">
          <ac:chgData name="Song, Lixing" userId="d86a4794-d57c-4f6d-acee-3349d9d3edfc" providerId="ADAL" clId="{9B463344-EDF8-9344-AAF0-AD49484A464D}" dt="2018-11-16T20:39:35.134" v="16" actId="478"/>
          <ac:spMkLst>
            <pc:docMk/>
            <pc:sldMk cId="1738752709" sldId="262"/>
            <ac:spMk id="6" creationId="{6BA6A735-FAD6-0249-821D-1F9EF958A9CF}"/>
          </ac:spMkLst>
        </pc:spChg>
        <pc:picChg chg="del">
          <ac:chgData name="Song, Lixing" userId="d86a4794-d57c-4f6d-acee-3349d9d3edfc" providerId="ADAL" clId="{9B463344-EDF8-9344-AAF0-AD49484A464D}" dt="2018-11-16T20:39:30.054" v="14" actId="478"/>
          <ac:picMkLst>
            <pc:docMk/>
            <pc:sldMk cId="1738752709" sldId="262"/>
            <ac:picMk id="4" creationId="{D1640F61-8B18-2C48-A37B-ACB659C37F7B}"/>
          </ac:picMkLst>
        </pc:picChg>
        <pc:picChg chg="del">
          <ac:chgData name="Song, Lixing" userId="d86a4794-d57c-4f6d-acee-3349d9d3edfc" providerId="ADAL" clId="{9B463344-EDF8-9344-AAF0-AD49484A464D}" dt="2018-11-16T20:39:32.649" v="15" actId="478"/>
          <ac:picMkLst>
            <pc:docMk/>
            <pc:sldMk cId="1738752709" sldId="262"/>
            <ac:picMk id="5" creationId="{C8A660F1-1035-BA4B-95A0-1CFA24173D5C}"/>
          </ac:picMkLst>
        </pc:picChg>
      </pc:sldChg>
      <pc:sldChg chg="delSp">
        <pc:chgData name="Song, Lixing" userId="d86a4794-d57c-4f6d-acee-3349d9d3edfc" providerId="ADAL" clId="{9B463344-EDF8-9344-AAF0-AD49484A464D}" dt="2018-11-27T12:56:47.402" v="35" actId="478"/>
        <pc:sldMkLst>
          <pc:docMk/>
          <pc:sldMk cId="1488755403" sldId="268"/>
        </pc:sldMkLst>
        <pc:picChg chg="del">
          <ac:chgData name="Song, Lixing" userId="d86a4794-d57c-4f6d-acee-3349d9d3edfc" providerId="ADAL" clId="{9B463344-EDF8-9344-AAF0-AD49484A464D}" dt="2018-11-27T12:56:44.765" v="34" actId="478"/>
          <ac:picMkLst>
            <pc:docMk/>
            <pc:sldMk cId="1488755403" sldId="268"/>
            <ac:picMk id="4" creationId="{EB6D9CAA-96EA-324C-828A-34F3B648EEB0}"/>
          </ac:picMkLst>
        </pc:picChg>
        <pc:picChg chg="del">
          <ac:chgData name="Song, Lixing" userId="d86a4794-d57c-4f6d-acee-3349d9d3edfc" providerId="ADAL" clId="{9B463344-EDF8-9344-AAF0-AD49484A464D}" dt="2018-11-27T12:56:47.402" v="35" actId="478"/>
          <ac:picMkLst>
            <pc:docMk/>
            <pc:sldMk cId="1488755403" sldId="268"/>
            <ac:picMk id="6" creationId="{59F981B1-8D81-104D-9EDF-126967C4E4B3}"/>
          </ac:picMkLst>
        </pc:picChg>
      </pc:sldChg>
      <pc:sldChg chg="modSp">
        <pc:chgData name="Song, Lixing" userId="d86a4794-d57c-4f6d-acee-3349d9d3edfc" providerId="ADAL" clId="{9B463344-EDF8-9344-AAF0-AD49484A464D}" dt="2018-11-27T12:56:01.729" v="31" actId="20577"/>
        <pc:sldMkLst>
          <pc:docMk/>
          <pc:sldMk cId="2828717473" sldId="269"/>
        </pc:sldMkLst>
        <pc:spChg chg="mod">
          <ac:chgData name="Song, Lixing" userId="d86a4794-d57c-4f6d-acee-3349d9d3edfc" providerId="ADAL" clId="{9B463344-EDF8-9344-AAF0-AD49484A464D}" dt="2018-11-27T12:56:01.729" v="31" actId="20577"/>
          <ac:spMkLst>
            <pc:docMk/>
            <pc:sldMk cId="2828717473" sldId="269"/>
            <ac:spMk id="4" creationId="{403A24A4-7151-4D4B-97ED-2BA97DC5A2D8}"/>
          </ac:spMkLst>
        </pc:spChg>
      </pc:sldChg>
      <pc:sldChg chg="modSp">
        <pc:chgData name="Song, Lixing" userId="d86a4794-d57c-4f6d-acee-3349d9d3edfc" providerId="ADAL" clId="{9B463344-EDF8-9344-AAF0-AD49484A464D}" dt="2018-11-27T12:55:49.399" v="28" actId="20577"/>
        <pc:sldMkLst>
          <pc:docMk/>
          <pc:sldMk cId="3986571793" sldId="272"/>
        </pc:sldMkLst>
        <pc:spChg chg="mod">
          <ac:chgData name="Song, Lixing" userId="d86a4794-d57c-4f6d-acee-3349d9d3edfc" providerId="ADAL" clId="{9B463344-EDF8-9344-AAF0-AD49484A464D}" dt="2018-11-27T12:55:49.399" v="28" actId="20577"/>
          <ac:spMkLst>
            <pc:docMk/>
            <pc:sldMk cId="3986571793" sldId="272"/>
            <ac:spMk id="3" creationId="{CF8918F7-7349-4626-B682-C3781D71E0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4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/>
              <a:t>CSSE 332</a:t>
            </a:r>
            <a:br>
              <a:rPr lang="en-US"/>
            </a:br>
            <a:r>
              <a:rPr lang="en-US"/>
              <a:t>3 C Key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Tuesday, November 27,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2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789586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hewner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VoidMallocFPActivity</a:t>
            </a:r>
            <a:endParaRPr lang="en-US" sz="2800" i="1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25BC-A53A-0640-A19E-38CE357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C20-6F73-844C-9F5E-F447515E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 normal data pointers (</a:t>
            </a:r>
            <a:r>
              <a:rPr lang="en-US" err="1"/>
              <a:t>int</a:t>
            </a:r>
            <a:r>
              <a:rPr lang="en-US"/>
              <a:t> *, char *, </a:t>
            </a:r>
            <a:r>
              <a:rPr lang="en-US" err="1"/>
              <a:t>etc</a:t>
            </a:r>
            <a:r>
              <a:rPr lang="en-US"/>
              <a:t>), we can have pointers to functions. </a:t>
            </a:r>
          </a:p>
          <a:p>
            <a:r>
              <a:rPr lang="en-US"/>
              <a:t>We can use (</a:t>
            </a:r>
            <a:r>
              <a:rPr lang="en-US" err="1"/>
              <a:t>a.k.a</a:t>
            </a:r>
            <a:r>
              <a:rPr lang="en-US"/>
              <a:t> call) the pointer</a:t>
            </a:r>
          </a:p>
        </p:txBody>
      </p:sp>
    </p:spTree>
    <p:extLst>
      <p:ext uri="{BB962C8B-B14F-4D97-AF65-F5344CB8AC3E}">
        <p14:creationId xmlns:p14="http://schemas.microsoft.com/office/powerpoint/2010/main" val="148875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36C-303A-D842-9837-A9A2CF65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A24A4-7151-4D4B-97ED-2BA97DC5A2D8}"/>
              </a:ext>
            </a:extLst>
          </p:cNvPr>
          <p:cNvSpPr txBox="1"/>
          <p:nvPr/>
        </p:nvSpPr>
        <p:spPr>
          <a:xfrm>
            <a:off x="2311346" y="2001471"/>
            <a:ext cx="10162008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nsolas"/>
              </a:rPr>
              <a:t>int</a:t>
            </a:r>
            <a:r>
              <a:rPr lang="en-US">
                <a:latin typeface="Consolas"/>
              </a:rPr>
              <a:t> example_1(double val1, double val2) {</a:t>
            </a:r>
          </a:p>
          <a:p>
            <a:r>
              <a:rPr lang="en-US">
                <a:latin typeface="Consolas"/>
              </a:rPr>
              <a:t>  </a:t>
            </a:r>
            <a:r>
              <a:rPr lang="en-US" err="1">
                <a:latin typeface="Consolas"/>
              </a:rPr>
              <a:t>printf</a:t>
            </a:r>
            <a:r>
              <a:rPr lang="en-US">
                <a:latin typeface="Consolas"/>
              </a:rPr>
              <a:t>("calling example 1 %f %f\n", val1, val2);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  return 1;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}</a:t>
            </a:r>
          </a:p>
          <a:p>
            <a:r>
              <a:rPr lang="en-US" err="1">
                <a:latin typeface="Consolas"/>
              </a:rPr>
              <a:t>int</a:t>
            </a:r>
            <a:r>
              <a:rPr lang="en-US">
                <a:latin typeface="Consolas"/>
              </a:rPr>
              <a:t> example_2(double val1, double val2) {</a:t>
            </a:r>
          </a:p>
          <a:p>
            <a:r>
              <a:rPr lang="en-US">
                <a:latin typeface="Consolas"/>
              </a:rPr>
              <a:t>  </a:t>
            </a:r>
            <a:r>
              <a:rPr lang="en-US" err="1">
                <a:latin typeface="Consolas"/>
              </a:rPr>
              <a:t>printf</a:t>
            </a:r>
            <a:r>
              <a:rPr lang="en-US">
                <a:latin typeface="Consolas"/>
              </a:rPr>
              <a:t>("calling example 2 %f %f\n", val1, val2);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  return 1;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}</a:t>
            </a:r>
          </a:p>
          <a:p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//elsewhere</a:t>
            </a:r>
            <a:endParaRPr lang="en-US">
              <a:latin typeface="Consolas"/>
              <a:cs typeface="Calibri"/>
            </a:endParaRPr>
          </a:p>
          <a:p>
            <a:r>
              <a:rPr lang="en-US" err="1">
                <a:latin typeface="Consolas"/>
              </a:rPr>
              <a:t>int</a:t>
            </a:r>
            <a:r>
              <a:rPr lang="en-US">
                <a:latin typeface="Consolas"/>
              </a:rPr>
              <a:t> (*</a:t>
            </a:r>
            <a:r>
              <a:rPr lang="en-US" err="1">
                <a:latin typeface="Consolas"/>
              </a:rPr>
              <a:t>my_fun_pointer</a:t>
            </a:r>
            <a:r>
              <a:rPr lang="en-US">
                <a:latin typeface="Consolas"/>
              </a:rPr>
              <a:t>)(</a:t>
            </a:r>
            <a:r>
              <a:rPr lang="en-US" err="1">
                <a:latin typeface="Consolas"/>
              </a:rPr>
              <a:t>double,double</a:t>
            </a:r>
            <a:r>
              <a:rPr lang="en-US">
                <a:latin typeface="Consolas"/>
              </a:rPr>
              <a:t>);</a:t>
            </a:r>
            <a:endParaRPr lang="en-US">
              <a:latin typeface="Consolas"/>
              <a:cs typeface="Calibri"/>
            </a:endParaRPr>
          </a:p>
          <a:p>
            <a:r>
              <a:rPr lang="en-US" err="1">
                <a:latin typeface="Consolas"/>
              </a:rPr>
              <a:t>my_fun_pointer</a:t>
            </a:r>
            <a:r>
              <a:rPr lang="en-US">
                <a:latin typeface="Consolas"/>
              </a:rPr>
              <a:t> = example_1;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  </a:t>
            </a:r>
            <a:endParaRPr lang="en-US">
              <a:latin typeface="Consolas"/>
              <a:cs typeface="Calibri"/>
            </a:endParaRPr>
          </a:p>
          <a:p>
            <a:r>
              <a:rPr lang="en-US" err="1">
                <a:latin typeface="Consolas"/>
              </a:rPr>
              <a:t>int</a:t>
            </a:r>
            <a:r>
              <a:rPr lang="en-US">
                <a:latin typeface="Consolas"/>
              </a:rPr>
              <a:t> result = </a:t>
            </a:r>
            <a:r>
              <a:rPr lang="en-US" err="1">
                <a:latin typeface="Consolas"/>
              </a:rPr>
              <a:t>my_fun_pointer</a:t>
            </a:r>
            <a:r>
              <a:rPr lang="en-US">
                <a:latin typeface="Consolas"/>
              </a:rPr>
              <a:t>(66,7);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  </a:t>
            </a:r>
            <a:endParaRPr lang="en-US">
              <a:latin typeface="Consolas"/>
              <a:cs typeface="Calibri"/>
            </a:endParaRPr>
          </a:p>
          <a:p>
            <a:r>
              <a:rPr lang="en-US" err="1">
                <a:latin typeface="Consolas"/>
              </a:rPr>
              <a:t>my_fun_pointer</a:t>
            </a:r>
            <a:r>
              <a:rPr lang="en-US">
                <a:latin typeface="Consolas"/>
              </a:rPr>
              <a:t> = example_2;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result = </a:t>
            </a:r>
            <a:r>
              <a:rPr lang="en-US" err="1">
                <a:latin typeface="Consolas"/>
              </a:rPr>
              <a:t>my_fun_pointer</a:t>
            </a:r>
            <a:r>
              <a:rPr lang="en-US">
                <a:latin typeface="Consolas"/>
              </a:rPr>
              <a:t>(66,7);</a:t>
            </a:r>
            <a:endParaRPr lang="en-US" sz="160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71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4F3-333F-4048-B763-1DA68809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Pointer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8F7-7349-4626-B682-C3781D71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assigning from an existing function, the &amp; can be omitted or not</a:t>
            </a:r>
          </a:p>
          <a:p>
            <a:pPr marL="0" indent="0"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some_existing_function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some_existing_function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Useful 😃 if you've got a struct (</a:t>
            </a:r>
            <a:r>
              <a:rPr lang="en-US" i="1">
                <a:cs typeface="Calibri"/>
              </a:rPr>
              <a:t>things</a:t>
            </a:r>
            <a:r>
              <a:rPr lang="en-US">
                <a:cs typeface="Calibri"/>
              </a:rPr>
              <a:t>) and you want it to act a little like an object (</a:t>
            </a:r>
            <a:r>
              <a:rPr lang="en-US" i="1">
                <a:cs typeface="Calibri"/>
              </a:rPr>
              <a:t>things + tools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57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3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789586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hewner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VoidMallocFPActivity</a:t>
            </a:r>
            <a:endParaRPr lang="en-US" sz="2800" i="1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7A84-521A-AE43-AD19-242D580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0100-D3FE-AB4A-B4C9-B4D6EB69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Void pointers</a:t>
            </a:r>
          </a:p>
          <a:p>
            <a:r>
              <a:rPr lang="en-US">
                <a:cs typeface="Calibri"/>
              </a:rPr>
              <a:t>Memory management - Malloc/Free</a:t>
            </a:r>
          </a:p>
          <a:p>
            <a:r>
              <a:rPr lang="en-US">
                <a:cs typeface="Calibri"/>
              </a:rPr>
              <a:t>Function Pointers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ED8A-A954-BF45-B392-8608824D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recap 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DF-96DA-7C44-8B53-1E2EC6B8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78"/>
            <a:ext cx="5089989" cy="4923497"/>
          </a:xfrm>
        </p:spPr>
        <p:txBody>
          <a:bodyPr/>
          <a:lstStyle/>
          <a:p>
            <a:r>
              <a:rPr lang="en-US"/>
              <a:t>Pointer is the address (key) to a content (cabinet)</a:t>
            </a:r>
          </a:p>
          <a:p>
            <a:endParaRPr lang="en-US"/>
          </a:p>
          <a:p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*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var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var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//*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== 50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813B9-97F1-594F-9308-05ACB4FC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89" y="2848320"/>
            <a:ext cx="3297796" cy="21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7817-371C-804C-89C2-671B4412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1FAD-F0D5-0F44-A31F-E8FBE6E9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Just like regular pointers but can point to anything</a:t>
            </a:r>
          </a:p>
          <a:p>
            <a:r>
              <a:rPr lang="en-US"/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22927-38F9-1F4B-B5F0-BDC72617C1D4}"/>
              </a:ext>
            </a:extLst>
          </p:cNvPr>
          <p:cNvSpPr/>
          <p:nvPr/>
        </p:nvSpPr>
        <p:spPr>
          <a:xfrm>
            <a:off x="2743200" y="241685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void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77;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17;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  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//a void pointer can hold any pointer type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  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//you must convert or cast back to another pointer type before use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(double*)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val_as_double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printf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("double value: %f\n",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val_as_double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);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F623-36B1-5A42-807F-8E969BC6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Caveats of 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1C08-DED1-FF4E-89FF-313FC91D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895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Problems if converting between incompatible types</a:t>
            </a:r>
          </a:p>
          <a:p>
            <a:r>
              <a:rPr lang="en-US">
                <a:cs typeface="Calibri"/>
              </a:rPr>
              <a:t>No pointer arithmetic because the type of the underlying object isn't known.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73A0F-6A64-4314-A610-485FD95318F6}"/>
              </a:ext>
            </a:extLst>
          </p:cNvPr>
          <p:cNvSpPr txBox="1"/>
          <p:nvPr/>
        </p:nvSpPr>
        <p:spPr>
          <a:xfrm>
            <a:off x="2056190" y="3780971"/>
            <a:ext cx="7523238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   char </a:t>
            </a:r>
            <a:r>
              <a:rPr lang="en-US" err="1">
                <a:latin typeface="Consolas"/>
              </a:rPr>
              <a:t>charArray</a:t>
            </a:r>
            <a:r>
              <a:rPr lang="en-US">
                <a:latin typeface="Consolas"/>
              </a:rPr>
              <a:t>[] = {'</a:t>
            </a:r>
            <a:r>
              <a:rPr lang="en-US" err="1">
                <a:latin typeface="Consolas"/>
              </a:rPr>
              <a:t>a','b','c','d</a:t>
            </a:r>
            <a:r>
              <a:rPr lang="en-US">
                <a:latin typeface="Consolas"/>
              </a:rPr>
              <a:t>'};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int </a:t>
            </a:r>
            <a:r>
              <a:rPr lang="en-US" err="1">
                <a:latin typeface="Consolas"/>
              </a:rPr>
              <a:t>intArray</a:t>
            </a:r>
            <a:r>
              <a:rPr lang="en-US">
                <a:latin typeface="Consolas"/>
              </a:rPr>
              <a:t>[] = {1,2,3,4};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char *</a:t>
            </a:r>
            <a:r>
              <a:rPr lang="en-US" err="1">
                <a:latin typeface="Consolas"/>
              </a:rPr>
              <a:t>cPtr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charArray</a:t>
            </a:r>
            <a:r>
              <a:rPr lang="en-US">
                <a:latin typeface="Consolas"/>
              </a:rPr>
              <a:t>;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int *</a:t>
            </a:r>
            <a:r>
              <a:rPr lang="en-US" err="1">
                <a:latin typeface="Consolas"/>
              </a:rPr>
              <a:t>iPtr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intArray</a:t>
            </a:r>
            <a:r>
              <a:rPr lang="en-US">
                <a:latin typeface="Consolas"/>
              </a:rPr>
              <a:t>;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void *</a:t>
            </a:r>
            <a:r>
              <a:rPr lang="en-US" err="1">
                <a:latin typeface="Consolas"/>
              </a:rPr>
              <a:t>anyPtr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iPtr</a:t>
            </a:r>
            <a:r>
              <a:rPr lang="en-US">
                <a:latin typeface="Consolas"/>
              </a:rPr>
              <a:t>;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  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</a:t>
            </a:r>
            <a:r>
              <a:rPr lang="en-US" err="1">
                <a:latin typeface="Consolas"/>
              </a:rPr>
              <a:t>cPtr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cPtr</a:t>
            </a:r>
            <a:r>
              <a:rPr lang="en-US">
                <a:latin typeface="Consolas"/>
              </a:rPr>
              <a:t> + 1; 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</a:t>
            </a:r>
            <a:r>
              <a:rPr lang="en-US" err="1">
                <a:latin typeface="Consolas"/>
              </a:rPr>
              <a:t>iPtr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iPtr</a:t>
            </a:r>
            <a:r>
              <a:rPr lang="en-US">
                <a:latin typeface="Consolas"/>
              </a:rPr>
              <a:t> + 1; 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</a:t>
            </a:r>
            <a:r>
              <a:rPr lang="en-US" err="1">
                <a:latin typeface="Consolas"/>
              </a:rPr>
              <a:t>anyPtr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anyPtr</a:t>
            </a:r>
            <a:r>
              <a:rPr lang="en-US">
                <a:latin typeface="Consolas"/>
              </a:rPr>
              <a:t> + 1; //fails on many compliers</a:t>
            </a:r>
            <a:br>
              <a:rPr lang="en-US">
                <a:latin typeface="Consolas"/>
              </a:rPr>
            </a:b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875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1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789586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hewner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VoidMallocFPActivity</a:t>
            </a:r>
            <a:endParaRPr lang="en-US" sz="2800" i="1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E242-E911-FE46-8635-74DA89E0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CD60-DC39-2C42-9BC8-D37CDB15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malloc(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size) </a:t>
            </a:r>
            <a:r>
              <a:rPr lang="en-US"/>
              <a:t>– give me certain size of memory.</a:t>
            </a:r>
          </a:p>
          <a:p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free (void *) </a:t>
            </a:r>
            <a:r>
              <a:rPr lang="en-US"/>
              <a:t>– release that memory for me.</a:t>
            </a:r>
          </a:p>
        </p:txBody>
      </p:sp>
    </p:spTree>
    <p:extLst>
      <p:ext uri="{BB962C8B-B14F-4D97-AF65-F5344CB8AC3E}">
        <p14:creationId xmlns:p14="http://schemas.microsoft.com/office/powerpoint/2010/main" val="107648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E348-A33D-7B49-A301-03CD7EFB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Malloc/Free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D3985-1387-7243-B391-F0433F88F2E6}"/>
              </a:ext>
            </a:extLst>
          </p:cNvPr>
          <p:cNvSpPr/>
          <p:nvPr/>
        </p:nvSpPr>
        <p:spPr>
          <a:xfrm>
            <a:off x="2825261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nsolas"/>
                <a:cs typeface="Calibri"/>
              </a:rPr>
              <a:t>void *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 malloc(4*</a:t>
            </a:r>
            <a:r>
              <a:rPr lang="en-US" err="1">
                <a:latin typeface="Consolas"/>
                <a:cs typeface="Calibri"/>
              </a:rPr>
              <a:t>sizeof</a:t>
            </a:r>
            <a:r>
              <a:rPr lang="en-US">
                <a:latin typeface="Consolas"/>
                <a:cs typeface="Calibri"/>
              </a:rPr>
              <a:t>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));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if(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== NULL)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//malloc can of course fail if you're out of memory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exit(77);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*data = 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for(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= 0;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&lt; 4;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++)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 data[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] = i+1;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printf</a:t>
            </a:r>
            <a:r>
              <a:rPr lang="en-US">
                <a:latin typeface="Consolas"/>
                <a:cs typeface="Calibri"/>
              </a:rPr>
              <a:t>("data %d %d %d %d\n", data[0], data[1], data[2], data[3]);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free(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488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48C8-DACE-46B2-81AF-EEA6D3BF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Malloc/Free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15DE-508F-4DC3-AB29-34E60EDE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You must free everything you -  C will not warn you memory leakage</a:t>
            </a:r>
          </a:p>
          <a:p>
            <a:r>
              <a:rPr lang="en-US">
                <a:cs typeface="Calibri"/>
              </a:rPr>
              <a:t>You should check the return value of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r>
              <a:rPr lang="en-US">
                <a:cs typeface="Calibri"/>
              </a:rPr>
              <a:t> to ensure it's not NULL</a:t>
            </a:r>
          </a:p>
          <a:p>
            <a:r>
              <a:rPr lang="en-US">
                <a:cs typeface="Calibri"/>
              </a:rPr>
              <a:t>You free by passing the same pointer to free that was originally returned from malloc</a:t>
            </a:r>
            <a:endParaRPr lang="en-US"/>
          </a:p>
          <a:p>
            <a:r>
              <a:rPr lang="en-US">
                <a:cs typeface="Calibri"/>
              </a:rPr>
              <a:t>The memory you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r>
              <a:rPr lang="en-US">
                <a:cs typeface="Calibri"/>
              </a:rPr>
              <a:t> is filled with garbage data</a:t>
            </a:r>
          </a:p>
          <a:p>
            <a:r>
              <a:rPr lang="en-US">
                <a:cs typeface="Calibri"/>
              </a:rPr>
              <a:t>Don’t access freed memory though it may be still there</a:t>
            </a:r>
          </a:p>
          <a:p>
            <a:r>
              <a:rPr lang="en-US">
                <a:cs typeface="Calibri"/>
              </a:rPr>
              <a:t>Freeing the same memory twice is unsafe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5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se_themed" id="{974E9FA3-6890-AF45-9A34-E5F284D2E92C}" vid="{20B007DF-B7A4-1A47-878F-F510C2153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CSSE 332 3 C Key Concepts</vt:lpstr>
      <vt:lpstr>Agenda</vt:lpstr>
      <vt:lpstr>Fast recap on pointer</vt:lpstr>
      <vt:lpstr>Void pointer</vt:lpstr>
      <vt:lpstr>Caveats of void pointer</vt:lpstr>
      <vt:lpstr>Activity</vt:lpstr>
      <vt:lpstr>Memory management</vt:lpstr>
      <vt:lpstr>Malloc/Free example</vt:lpstr>
      <vt:lpstr>Malloc/Free Notes</vt:lpstr>
      <vt:lpstr>Activity</vt:lpstr>
      <vt:lpstr>Function pointers</vt:lpstr>
      <vt:lpstr>Function pointers (cont.)</vt:lpstr>
      <vt:lpstr>Function Pointer Notes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revision>1</cp:revision>
  <cp:lastPrinted>2018-08-28T17:03:11Z</cp:lastPrinted>
  <dcterms:created xsi:type="dcterms:W3CDTF">2018-07-09T21:38:51Z</dcterms:created>
  <dcterms:modified xsi:type="dcterms:W3CDTF">2018-11-27T17:09:09Z</dcterms:modified>
</cp:coreProperties>
</file>