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0" r:id="rId3"/>
    <p:sldId id="281" r:id="rId4"/>
    <p:sldId id="282" r:id="rId5"/>
    <p:sldId id="283" r:id="rId6"/>
    <p:sldId id="289" r:id="rId7"/>
    <p:sldId id="290" r:id="rId8"/>
    <p:sldId id="285" r:id="rId9"/>
    <p:sldId id="286" r:id="rId10"/>
    <p:sldId id="287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1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0D80A1-E137-4D68-AA90-42D55CF988D9}" v="1739" dt="2019-01-17T18:32:13.367"/>
    <p1510:client id="{9A73A866-8308-5905-DB48-5AF851434F32}" v="203" dt="2019-01-17T16:54:28.74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3"/>
    <p:restoredTop sz="94704"/>
  </p:normalViewPr>
  <p:slideViewPr>
    <p:cSldViewPr snapToGrid="0" snapToObjects="1">
      <p:cViewPr varScale="1">
        <p:scale>
          <a:sx n="108" d="100"/>
          <a:sy n="108" d="100"/>
        </p:scale>
        <p:origin x="21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Lixing" userId="d86a4794-d57c-4f6d-acee-3349d9d3edfc" providerId="ADAL" clId="{63E5B0BA-7CA7-664C-A874-0CD1DDB96575}"/>
  </pc:docChgLst>
  <pc:docChgLst>
    <pc:chgData name="Song, Lixing" userId="d86a4794-d57c-4f6d-acee-3349d9d3edfc" providerId="ADAL" clId="{DE4E7ECB-2978-1244-B374-6C6C0AE9F7D6}"/>
  </pc:docChgLst>
  <pc:docChgLst>
    <pc:chgData name="Song, Lixing" userId="d86a4794-d57c-4f6d-acee-3349d9d3edfc" providerId="ADAL" clId="{560DAE8F-EC11-0B4B-88CC-7E2C494E737F}"/>
  </pc:docChgLst>
  <pc:docChgLst>
    <pc:chgData name="Hewner, Michael P" userId="S::hewner@rose-hulman.edu::7f3f83dd-6dfb-4127-a87f-c1714bd4fac9" providerId="AD" clId="Web-{FCACF040-063C-6F23-ABF3-184668B11C7C}"/>
    <pc:docChg chg="modSld">
      <pc:chgData name="Hewner, Michael P" userId="S::hewner@rose-hulman.edu::7f3f83dd-6dfb-4127-a87f-c1714bd4fac9" providerId="AD" clId="Web-{FCACF040-063C-6F23-ABF3-184668B11C7C}" dt="2019-01-17T12:54:48.978" v="7" actId="14100"/>
      <pc:docMkLst>
        <pc:docMk/>
      </pc:docMkLst>
      <pc:sldChg chg="modSp">
        <pc:chgData name="Hewner, Michael P" userId="S::hewner@rose-hulman.edu::7f3f83dd-6dfb-4127-a87f-c1714bd4fac9" providerId="AD" clId="Web-{FCACF040-063C-6F23-ABF3-184668B11C7C}" dt="2019-01-17T12:52:18.322" v="4" actId="20577"/>
        <pc:sldMkLst>
          <pc:docMk/>
          <pc:sldMk cId="1380005394" sldId="282"/>
        </pc:sldMkLst>
        <pc:spChg chg="mod">
          <ac:chgData name="Hewner, Michael P" userId="S::hewner@rose-hulman.edu::7f3f83dd-6dfb-4127-a87f-c1714bd4fac9" providerId="AD" clId="Web-{FCACF040-063C-6F23-ABF3-184668B11C7C}" dt="2019-01-17T12:52:18.322" v="4" actId="20577"/>
          <ac:spMkLst>
            <pc:docMk/>
            <pc:sldMk cId="1380005394" sldId="282"/>
            <ac:spMk id="4" creationId="{DD2FAB7D-CFDB-4423-BD58-BB891D4E0AB2}"/>
          </ac:spMkLst>
        </pc:spChg>
      </pc:sldChg>
      <pc:sldChg chg="modSp">
        <pc:chgData name="Hewner, Michael P" userId="S::hewner@rose-hulman.edu::7f3f83dd-6dfb-4127-a87f-c1714bd4fac9" providerId="AD" clId="Web-{FCACF040-063C-6F23-ABF3-184668B11C7C}" dt="2019-01-17T12:54:48.978" v="7" actId="14100"/>
        <pc:sldMkLst>
          <pc:docMk/>
          <pc:sldMk cId="21950995" sldId="286"/>
        </pc:sldMkLst>
        <pc:spChg chg="mod">
          <ac:chgData name="Hewner, Michael P" userId="S::hewner@rose-hulman.edu::7f3f83dd-6dfb-4127-a87f-c1714bd4fac9" providerId="AD" clId="Web-{FCACF040-063C-6F23-ABF3-184668B11C7C}" dt="2019-01-17T12:54:48.978" v="7" actId="14100"/>
          <ac:spMkLst>
            <pc:docMk/>
            <pc:sldMk cId="21950995" sldId="286"/>
            <ac:spMk id="4" creationId="{1B3B8884-8757-4D94-890E-8ED901F88905}"/>
          </ac:spMkLst>
        </pc:spChg>
      </pc:sldChg>
      <pc:sldChg chg="modSp">
        <pc:chgData name="Hewner, Michael P" userId="S::hewner@rose-hulman.edu::7f3f83dd-6dfb-4127-a87f-c1714bd4fac9" providerId="AD" clId="Web-{FCACF040-063C-6F23-ABF3-184668B11C7C}" dt="2019-01-17T12:54:17.212" v="6" actId="14100"/>
        <pc:sldMkLst>
          <pc:docMk/>
          <pc:sldMk cId="1369488680" sldId="287"/>
        </pc:sldMkLst>
        <pc:spChg chg="mod">
          <ac:chgData name="Hewner, Michael P" userId="S::hewner@rose-hulman.edu::7f3f83dd-6dfb-4127-a87f-c1714bd4fac9" providerId="AD" clId="Web-{FCACF040-063C-6F23-ABF3-184668B11C7C}" dt="2019-01-17T12:54:17.212" v="6" actId="14100"/>
          <ac:spMkLst>
            <pc:docMk/>
            <pc:sldMk cId="1369488680" sldId="287"/>
            <ac:spMk id="4" creationId="{CF7D4D0F-9CFC-41C9-8186-4250772F3F8A}"/>
          </ac:spMkLst>
        </pc:spChg>
      </pc:sldChg>
    </pc:docChg>
  </pc:docChgLst>
  <pc:docChgLst>
    <pc:chgData name="Song, Lixing" userId="d86a4794-d57c-4f6d-acee-3349d9d3edfc" providerId="ADAL" clId="{B80D80A1-E137-4D68-AA90-42D55CF988D9}"/>
    <pc:docChg chg="undo custSel addSld delSld modSld">
      <pc:chgData name="Song, Lixing" userId="d86a4794-d57c-4f6d-acee-3349d9d3edfc" providerId="ADAL" clId="{B80D80A1-E137-4D68-AA90-42D55CF988D9}" dt="2019-01-17T18:32:13.367" v="1733"/>
      <pc:docMkLst>
        <pc:docMk/>
      </pc:docMkLst>
      <pc:sldChg chg="modSp">
        <pc:chgData name="Song, Lixing" userId="d86a4794-d57c-4f6d-acee-3349d9d3edfc" providerId="ADAL" clId="{B80D80A1-E137-4D68-AA90-42D55CF988D9}" dt="2019-01-11T20:31:49.050" v="17" actId="27636"/>
        <pc:sldMkLst>
          <pc:docMk/>
          <pc:sldMk cId="25011158" sldId="256"/>
        </pc:sldMkLst>
        <pc:spChg chg="mod">
          <ac:chgData name="Song, Lixing" userId="d86a4794-d57c-4f6d-acee-3349d9d3edfc" providerId="ADAL" clId="{B80D80A1-E137-4D68-AA90-42D55CF988D9}" dt="2019-01-11T20:31:49.050" v="17" actId="27636"/>
          <ac:spMkLst>
            <pc:docMk/>
            <pc:sldMk cId="25011158" sldId="256"/>
            <ac:spMk id="2" creationId="{6DDA001A-43E3-1449-893B-948F2BFF68B6}"/>
          </ac:spMkLst>
        </pc:spChg>
      </pc:sldChg>
      <pc:sldChg chg="modSp">
        <pc:chgData name="Song, Lixing" userId="d86a4794-d57c-4f6d-acee-3349d9d3edfc" providerId="ADAL" clId="{B80D80A1-E137-4D68-AA90-42D55CF988D9}" dt="2019-01-17T18:32:13.367" v="1733"/>
        <pc:sldMkLst>
          <pc:docMk/>
          <pc:sldMk cId="3602679756" sldId="280"/>
        </pc:sldMkLst>
        <pc:spChg chg="mod">
          <ac:chgData name="Song, Lixing" userId="d86a4794-d57c-4f6d-acee-3349d9d3edfc" providerId="ADAL" clId="{B80D80A1-E137-4D68-AA90-42D55CF988D9}" dt="2019-01-17T18:32:13.367" v="1733"/>
          <ac:spMkLst>
            <pc:docMk/>
            <pc:sldMk cId="3602679756" sldId="280"/>
            <ac:spMk id="85" creationId="{00000000-0000-0000-0000-000000000000}"/>
          </ac:spMkLst>
        </pc:spChg>
      </pc:sldChg>
      <pc:sldChg chg="addSp modSp add modAnim">
        <pc:chgData name="Song, Lixing" userId="d86a4794-d57c-4f6d-acee-3349d9d3edfc" providerId="ADAL" clId="{B80D80A1-E137-4D68-AA90-42D55CF988D9}" dt="2019-01-12T00:54:18.180" v="607" actId="207"/>
        <pc:sldMkLst>
          <pc:docMk/>
          <pc:sldMk cId="3647259464" sldId="281"/>
        </pc:sldMkLst>
        <pc:spChg chg="mod">
          <ac:chgData name="Song, Lixing" userId="d86a4794-d57c-4f6d-acee-3349d9d3edfc" providerId="ADAL" clId="{B80D80A1-E137-4D68-AA90-42D55CF988D9}" dt="2019-01-12T00:17:00.047" v="269" actId="207"/>
          <ac:spMkLst>
            <pc:docMk/>
            <pc:sldMk cId="3647259464" sldId="281"/>
            <ac:spMk id="2" creationId="{3F38EE4C-78DC-4980-8629-75A080417EB3}"/>
          </ac:spMkLst>
        </pc:spChg>
        <pc:spChg chg="mod">
          <ac:chgData name="Song, Lixing" userId="d86a4794-d57c-4f6d-acee-3349d9d3edfc" providerId="ADAL" clId="{B80D80A1-E137-4D68-AA90-42D55CF988D9}" dt="2019-01-12T00:18:19.788" v="280" actId="20577"/>
          <ac:spMkLst>
            <pc:docMk/>
            <pc:sldMk cId="3647259464" sldId="281"/>
            <ac:spMk id="3" creationId="{8A4720B3-DC87-4D9A-9A78-9CF219722DA3}"/>
          </ac:spMkLst>
        </pc:spChg>
        <pc:spChg chg="add mod">
          <ac:chgData name="Song, Lixing" userId="d86a4794-d57c-4f6d-acee-3349d9d3edfc" providerId="ADAL" clId="{B80D80A1-E137-4D68-AA90-42D55CF988D9}" dt="2019-01-12T00:22:21.577" v="286" actId="14100"/>
          <ac:spMkLst>
            <pc:docMk/>
            <pc:sldMk cId="3647259464" sldId="281"/>
            <ac:spMk id="4" creationId="{AC4D3B32-1B39-404A-874F-C30303B70D3F}"/>
          </ac:spMkLst>
        </pc:spChg>
        <pc:spChg chg="add mod">
          <ac:chgData name="Song, Lixing" userId="d86a4794-d57c-4f6d-acee-3349d9d3edfc" providerId="ADAL" clId="{B80D80A1-E137-4D68-AA90-42D55CF988D9}" dt="2019-01-12T00:24:21.067" v="293" actId="14100"/>
          <ac:spMkLst>
            <pc:docMk/>
            <pc:sldMk cId="3647259464" sldId="281"/>
            <ac:spMk id="5" creationId="{ED81B396-EEC8-4728-AC33-D2A3E1BD17DC}"/>
          </ac:spMkLst>
        </pc:spChg>
        <pc:spChg chg="add mod">
          <ac:chgData name="Song, Lixing" userId="d86a4794-d57c-4f6d-acee-3349d9d3edfc" providerId="ADAL" clId="{B80D80A1-E137-4D68-AA90-42D55CF988D9}" dt="2019-01-12T00:54:05.480" v="606" actId="1076"/>
          <ac:spMkLst>
            <pc:docMk/>
            <pc:sldMk cId="3647259464" sldId="281"/>
            <ac:spMk id="6" creationId="{CEE271C0-B329-43D1-AC5B-E4128B1BA061}"/>
          </ac:spMkLst>
        </pc:spChg>
      </pc:sldChg>
      <pc:sldChg chg="addSp modSp add">
        <pc:chgData name="Song, Lixing" userId="d86a4794-d57c-4f6d-acee-3349d9d3edfc" providerId="ADAL" clId="{B80D80A1-E137-4D68-AA90-42D55CF988D9}" dt="2019-01-12T00:30:55.077" v="335" actId="20577"/>
        <pc:sldMkLst>
          <pc:docMk/>
          <pc:sldMk cId="1380005394" sldId="282"/>
        </pc:sldMkLst>
        <pc:spChg chg="mod">
          <ac:chgData name="Song, Lixing" userId="d86a4794-d57c-4f6d-acee-3349d9d3edfc" providerId="ADAL" clId="{B80D80A1-E137-4D68-AA90-42D55CF988D9}" dt="2019-01-12T00:29:21.286" v="325" actId="20577"/>
          <ac:spMkLst>
            <pc:docMk/>
            <pc:sldMk cId="1380005394" sldId="282"/>
            <ac:spMk id="2" creationId="{FA38E65B-55AB-4E80-9813-CE27B94BEF2F}"/>
          </ac:spMkLst>
        </pc:spChg>
        <pc:spChg chg="add mod">
          <ac:chgData name="Song, Lixing" userId="d86a4794-d57c-4f6d-acee-3349d9d3edfc" providerId="ADAL" clId="{B80D80A1-E137-4D68-AA90-42D55CF988D9}" dt="2019-01-12T00:30:55.077" v="335" actId="20577"/>
          <ac:spMkLst>
            <pc:docMk/>
            <pc:sldMk cId="1380005394" sldId="282"/>
            <ac:spMk id="4" creationId="{DD2FAB7D-CFDB-4423-BD58-BB891D4E0AB2}"/>
          </ac:spMkLst>
        </pc:spChg>
      </pc:sldChg>
      <pc:sldChg chg="addSp modSp add">
        <pc:chgData name="Song, Lixing" userId="d86a4794-d57c-4f6d-acee-3349d9d3edfc" providerId="ADAL" clId="{B80D80A1-E137-4D68-AA90-42D55CF988D9}" dt="2019-01-12T01:08:44.478" v="661" actId="20577"/>
        <pc:sldMkLst>
          <pc:docMk/>
          <pc:sldMk cId="3139730576" sldId="283"/>
        </pc:sldMkLst>
        <pc:spChg chg="mod">
          <ac:chgData name="Song, Lixing" userId="d86a4794-d57c-4f6d-acee-3349d9d3edfc" providerId="ADAL" clId="{B80D80A1-E137-4D68-AA90-42D55CF988D9}" dt="2019-01-12T00:32:08.926" v="368" actId="207"/>
          <ac:spMkLst>
            <pc:docMk/>
            <pc:sldMk cId="3139730576" sldId="283"/>
            <ac:spMk id="2" creationId="{178226EE-AD8C-4882-8F33-A36C2A61A2F9}"/>
          </ac:spMkLst>
        </pc:spChg>
        <pc:spChg chg="mod">
          <ac:chgData name="Song, Lixing" userId="d86a4794-d57c-4f6d-acee-3349d9d3edfc" providerId="ADAL" clId="{B80D80A1-E137-4D68-AA90-42D55CF988D9}" dt="2019-01-12T01:02:24.105" v="646" actId="20577"/>
          <ac:spMkLst>
            <pc:docMk/>
            <pc:sldMk cId="3139730576" sldId="283"/>
            <ac:spMk id="3" creationId="{B6E9FA50-181D-41A1-B0C7-6B2D0E71087C}"/>
          </ac:spMkLst>
        </pc:spChg>
        <pc:spChg chg="add mod">
          <ac:chgData name="Song, Lixing" userId="d86a4794-d57c-4f6d-acee-3349d9d3edfc" providerId="ADAL" clId="{B80D80A1-E137-4D68-AA90-42D55CF988D9}" dt="2019-01-12T01:08:44.478" v="661" actId="20577"/>
          <ac:spMkLst>
            <pc:docMk/>
            <pc:sldMk cId="3139730576" sldId="283"/>
            <ac:spMk id="4" creationId="{F446B760-9693-40BF-86D8-57D98E190488}"/>
          </ac:spMkLst>
        </pc:spChg>
      </pc:sldChg>
      <pc:sldChg chg="addSp delSp modSp add del">
        <pc:chgData name="Song, Lixing" userId="d86a4794-d57c-4f6d-acee-3349d9d3edfc" providerId="ADAL" clId="{B80D80A1-E137-4D68-AA90-42D55CF988D9}" dt="2019-01-17T18:01:07.323" v="1725" actId="2696"/>
        <pc:sldMkLst>
          <pc:docMk/>
          <pc:sldMk cId="1171225505" sldId="284"/>
        </pc:sldMkLst>
        <pc:spChg chg="mod">
          <ac:chgData name="Song, Lixing" userId="d86a4794-d57c-4f6d-acee-3349d9d3edfc" providerId="ADAL" clId="{B80D80A1-E137-4D68-AA90-42D55CF988D9}" dt="2019-01-12T01:14:11.409" v="742" actId="20577"/>
          <ac:spMkLst>
            <pc:docMk/>
            <pc:sldMk cId="1171225505" sldId="284"/>
            <ac:spMk id="2" creationId="{409A120C-BFCE-45BC-83EA-F5B6EAB7ED46}"/>
          </ac:spMkLst>
        </pc:spChg>
        <pc:spChg chg="add mod">
          <ac:chgData name="Song, Lixing" userId="d86a4794-d57c-4f6d-acee-3349d9d3edfc" providerId="ADAL" clId="{B80D80A1-E137-4D68-AA90-42D55CF988D9}" dt="2019-01-12T01:17:05.321" v="783" actId="20577"/>
          <ac:spMkLst>
            <pc:docMk/>
            <pc:sldMk cId="1171225505" sldId="284"/>
            <ac:spMk id="4" creationId="{C5066734-A0D1-474D-9F1F-F73260CF2E31}"/>
          </ac:spMkLst>
        </pc:spChg>
        <pc:spChg chg="add del">
          <ac:chgData name="Song, Lixing" userId="d86a4794-d57c-4f6d-acee-3349d9d3edfc" providerId="ADAL" clId="{B80D80A1-E137-4D68-AA90-42D55CF988D9}" dt="2019-01-12T01:10:03.546" v="671" actId="20577"/>
          <ac:spMkLst>
            <pc:docMk/>
            <pc:sldMk cId="1171225505" sldId="284"/>
            <ac:spMk id="5" creationId="{36D58146-EF7E-4B6F-AB6E-50ADE41A8D23}"/>
          </ac:spMkLst>
        </pc:spChg>
        <pc:spChg chg="add mod">
          <ac:chgData name="Song, Lixing" userId="d86a4794-d57c-4f6d-acee-3349d9d3edfc" providerId="ADAL" clId="{B80D80A1-E137-4D68-AA90-42D55CF988D9}" dt="2019-01-12T01:11:12.770" v="677" actId="17032"/>
          <ac:spMkLst>
            <pc:docMk/>
            <pc:sldMk cId="1171225505" sldId="284"/>
            <ac:spMk id="6" creationId="{7B785457-4094-4622-92F1-D88F0586368B}"/>
          </ac:spMkLst>
        </pc:spChg>
        <pc:spChg chg="add mod">
          <ac:chgData name="Song, Lixing" userId="d86a4794-d57c-4f6d-acee-3349d9d3edfc" providerId="ADAL" clId="{B80D80A1-E137-4D68-AA90-42D55CF988D9}" dt="2019-01-12T01:15:47.916" v="746" actId="1076"/>
          <ac:spMkLst>
            <pc:docMk/>
            <pc:sldMk cId="1171225505" sldId="284"/>
            <ac:spMk id="7" creationId="{0B616FEA-CB0D-4AE3-AE90-9ABE00CF98ED}"/>
          </ac:spMkLst>
        </pc:spChg>
        <pc:spChg chg="add mod">
          <ac:chgData name="Song, Lixing" userId="d86a4794-d57c-4f6d-acee-3349d9d3edfc" providerId="ADAL" clId="{B80D80A1-E137-4D68-AA90-42D55CF988D9}" dt="2019-01-12T01:16:41.290" v="781" actId="1076"/>
          <ac:spMkLst>
            <pc:docMk/>
            <pc:sldMk cId="1171225505" sldId="284"/>
            <ac:spMk id="8" creationId="{CFF673C6-5D89-4A4B-9F58-761A89FD1C5A}"/>
          </ac:spMkLst>
        </pc:spChg>
      </pc:sldChg>
      <pc:sldChg chg="addSp delSp modSp add">
        <pc:chgData name="Song, Lixing" userId="d86a4794-d57c-4f6d-acee-3349d9d3edfc" providerId="ADAL" clId="{B80D80A1-E137-4D68-AA90-42D55CF988D9}" dt="2019-01-17T18:29:43.605" v="1731" actId="20577"/>
        <pc:sldMkLst>
          <pc:docMk/>
          <pc:sldMk cId="1613330392" sldId="285"/>
        </pc:sldMkLst>
        <pc:spChg chg="mod">
          <ac:chgData name="Song, Lixing" userId="d86a4794-d57c-4f6d-acee-3349d9d3edfc" providerId="ADAL" clId="{B80D80A1-E137-4D68-AA90-42D55CF988D9}" dt="2019-01-12T01:17:51.871" v="822" actId="20577"/>
          <ac:spMkLst>
            <pc:docMk/>
            <pc:sldMk cId="1613330392" sldId="285"/>
            <ac:spMk id="2" creationId="{42D3612E-1A6E-455F-9D82-AC92C99EC4B8}"/>
          </ac:spMkLst>
        </pc:spChg>
        <pc:spChg chg="mod">
          <ac:chgData name="Song, Lixing" userId="d86a4794-d57c-4f6d-acee-3349d9d3edfc" providerId="ADAL" clId="{B80D80A1-E137-4D68-AA90-42D55CF988D9}" dt="2019-01-17T18:29:43.605" v="1731" actId="20577"/>
          <ac:spMkLst>
            <pc:docMk/>
            <pc:sldMk cId="1613330392" sldId="285"/>
            <ac:spMk id="3" creationId="{1A6AA9C7-07F2-4565-A36A-D8F463D5545A}"/>
          </ac:spMkLst>
        </pc:spChg>
        <pc:spChg chg="add del">
          <ac:chgData name="Song, Lixing" userId="d86a4794-d57c-4f6d-acee-3349d9d3edfc" providerId="ADAL" clId="{B80D80A1-E137-4D68-AA90-42D55CF988D9}" dt="2019-01-12T01:26:24.561" v="897" actId="207"/>
          <ac:spMkLst>
            <pc:docMk/>
            <pc:sldMk cId="1613330392" sldId="285"/>
            <ac:spMk id="4" creationId="{3B99AC1F-2BA0-4ABD-B271-ECF4E16C9AC4}"/>
          </ac:spMkLst>
        </pc:spChg>
        <pc:spChg chg="add mod">
          <ac:chgData name="Song, Lixing" userId="d86a4794-d57c-4f6d-acee-3349d9d3edfc" providerId="ADAL" clId="{B80D80A1-E137-4D68-AA90-42D55CF988D9}" dt="2019-01-12T01:38:16.486" v="1142" actId="17032"/>
          <ac:spMkLst>
            <pc:docMk/>
            <pc:sldMk cId="1613330392" sldId="285"/>
            <ac:spMk id="5" creationId="{87A7E3DC-5A17-4753-8103-AC82E565BBBA}"/>
          </ac:spMkLst>
        </pc:spChg>
        <pc:spChg chg="add mod">
          <ac:chgData name="Song, Lixing" userId="d86a4794-d57c-4f6d-acee-3349d9d3edfc" providerId="ADAL" clId="{B80D80A1-E137-4D68-AA90-42D55CF988D9}" dt="2019-01-12T01:40:56.546" v="1155" actId="1076"/>
          <ac:spMkLst>
            <pc:docMk/>
            <pc:sldMk cId="1613330392" sldId="285"/>
            <ac:spMk id="6" creationId="{09E3C12E-14A1-4E5E-9872-1BC6CB943FF1}"/>
          </ac:spMkLst>
        </pc:spChg>
        <pc:spChg chg="add mod">
          <ac:chgData name="Song, Lixing" userId="d86a4794-d57c-4f6d-acee-3349d9d3edfc" providerId="ADAL" clId="{B80D80A1-E137-4D68-AA90-42D55CF988D9}" dt="2019-01-17T16:29:21.923" v="1707" actId="20577"/>
          <ac:spMkLst>
            <pc:docMk/>
            <pc:sldMk cId="1613330392" sldId="285"/>
            <ac:spMk id="7" creationId="{5ED5930B-119A-4198-8AD7-2F0B6C15A3AF}"/>
          </ac:spMkLst>
        </pc:spChg>
        <pc:spChg chg="add mod">
          <ac:chgData name="Song, Lixing" userId="d86a4794-d57c-4f6d-acee-3349d9d3edfc" providerId="ADAL" clId="{B80D80A1-E137-4D68-AA90-42D55CF988D9}" dt="2019-01-17T16:29:33.987" v="1715" actId="20577"/>
          <ac:spMkLst>
            <pc:docMk/>
            <pc:sldMk cId="1613330392" sldId="285"/>
            <ac:spMk id="8" creationId="{58A0F79E-81CA-4F17-A780-1B787293ECC8}"/>
          </ac:spMkLst>
        </pc:spChg>
      </pc:sldChg>
      <pc:sldChg chg="addSp delSp modSp add modAnim">
        <pc:chgData name="Song, Lixing" userId="d86a4794-d57c-4f6d-acee-3349d9d3edfc" providerId="ADAL" clId="{B80D80A1-E137-4D68-AA90-42D55CF988D9}" dt="2019-01-17T16:15:08.445" v="1690" actId="20577"/>
        <pc:sldMkLst>
          <pc:docMk/>
          <pc:sldMk cId="21950995" sldId="286"/>
        </pc:sldMkLst>
        <pc:spChg chg="mod">
          <ac:chgData name="Song, Lixing" userId="d86a4794-d57c-4f6d-acee-3349d9d3edfc" providerId="ADAL" clId="{B80D80A1-E137-4D68-AA90-42D55CF988D9}" dt="2019-01-12T01:55:02.003" v="1196" actId="20577"/>
          <ac:spMkLst>
            <pc:docMk/>
            <pc:sldMk cId="21950995" sldId="286"/>
            <ac:spMk id="2" creationId="{7C88A83D-0BDA-4C07-8F4F-2241BF252D09}"/>
          </ac:spMkLst>
        </pc:spChg>
        <pc:spChg chg="mod">
          <ac:chgData name="Song, Lixing" userId="d86a4794-d57c-4f6d-acee-3349d9d3edfc" providerId="ADAL" clId="{B80D80A1-E137-4D68-AA90-42D55CF988D9}" dt="2019-01-17T16:15:08.445" v="1690" actId="20577"/>
          <ac:spMkLst>
            <pc:docMk/>
            <pc:sldMk cId="21950995" sldId="286"/>
            <ac:spMk id="3" creationId="{8513A6F6-8EAC-4FBC-A8B9-A01829E0CDAA}"/>
          </ac:spMkLst>
        </pc:spChg>
        <pc:spChg chg="add mod">
          <ac:chgData name="Song, Lixing" userId="d86a4794-d57c-4f6d-acee-3349d9d3edfc" providerId="ADAL" clId="{B80D80A1-E137-4D68-AA90-42D55CF988D9}" dt="2019-01-12T01:57:37.643" v="1236" actId="17032"/>
          <ac:spMkLst>
            <pc:docMk/>
            <pc:sldMk cId="21950995" sldId="286"/>
            <ac:spMk id="4" creationId="{1B3B8884-8757-4D94-890E-8ED901F88905}"/>
          </ac:spMkLst>
        </pc:spChg>
        <pc:spChg chg="add mod">
          <ac:chgData name="Song, Lixing" userId="d86a4794-d57c-4f6d-acee-3349d9d3edfc" providerId="ADAL" clId="{B80D80A1-E137-4D68-AA90-42D55CF988D9}" dt="2019-01-12T01:58:07.700" v="1243" actId="14100"/>
          <ac:spMkLst>
            <pc:docMk/>
            <pc:sldMk cId="21950995" sldId="286"/>
            <ac:spMk id="5" creationId="{98DF0CB3-14CC-4E92-BDCE-7D3EDC767449}"/>
          </ac:spMkLst>
        </pc:spChg>
        <pc:spChg chg="add del mod">
          <ac:chgData name="Song, Lixing" userId="d86a4794-d57c-4f6d-acee-3349d9d3edfc" providerId="ADAL" clId="{B80D80A1-E137-4D68-AA90-42D55CF988D9}" dt="2019-01-12T02:02:47.757" v="1311" actId="478"/>
          <ac:spMkLst>
            <pc:docMk/>
            <pc:sldMk cId="21950995" sldId="286"/>
            <ac:spMk id="6" creationId="{7AF97029-1AEA-442F-9587-5C9982B4BC86}"/>
          </ac:spMkLst>
        </pc:spChg>
        <pc:spChg chg="add mod">
          <ac:chgData name="Song, Lixing" userId="d86a4794-d57c-4f6d-acee-3349d9d3edfc" providerId="ADAL" clId="{B80D80A1-E137-4D68-AA90-42D55CF988D9}" dt="2019-01-12T02:06:36.409" v="1377" actId="20577"/>
          <ac:spMkLst>
            <pc:docMk/>
            <pc:sldMk cId="21950995" sldId="286"/>
            <ac:spMk id="7" creationId="{6C279877-B24C-49BD-BAE3-1CD713BAED55}"/>
          </ac:spMkLst>
        </pc:spChg>
        <pc:spChg chg="add mod">
          <ac:chgData name="Song, Lixing" userId="d86a4794-d57c-4f6d-acee-3349d9d3edfc" providerId="ADAL" clId="{B80D80A1-E137-4D68-AA90-42D55CF988D9}" dt="2019-01-12T02:05:42.931" v="1353" actId="17032"/>
          <ac:spMkLst>
            <pc:docMk/>
            <pc:sldMk cId="21950995" sldId="286"/>
            <ac:spMk id="8" creationId="{BCF82ED5-C1E7-4EC5-A80B-1B4EF276E492}"/>
          </ac:spMkLst>
        </pc:spChg>
      </pc:sldChg>
      <pc:sldChg chg="addSp modSp add modAnim">
        <pc:chgData name="Song, Lixing" userId="d86a4794-d57c-4f6d-acee-3349d9d3edfc" providerId="ADAL" clId="{B80D80A1-E137-4D68-AA90-42D55CF988D9}" dt="2019-01-12T02:12:23.087" v="1515" actId="1076"/>
        <pc:sldMkLst>
          <pc:docMk/>
          <pc:sldMk cId="1369488680" sldId="287"/>
        </pc:sldMkLst>
        <pc:spChg chg="mod">
          <ac:chgData name="Song, Lixing" userId="d86a4794-d57c-4f6d-acee-3349d9d3edfc" providerId="ADAL" clId="{B80D80A1-E137-4D68-AA90-42D55CF988D9}" dt="2019-01-12T02:06:44.208" v="1379" actId="20577"/>
          <ac:spMkLst>
            <pc:docMk/>
            <pc:sldMk cId="1369488680" sldId="287"/>
            <ac:spMk id="2" creationId="{881EE57D-6C31-4026-B38B-CC49E8619D20}"/>
          </ac:spMkLst>
        </pc:spChg>
        <pc:spChg chg="mod">
          <ac:chgData name="Song, Lixing" userId="d86a4794-d57c-4f6d-acee-3349d9d3edfc" providerId="ADAL" clId="{B80D80A1-E137-4D68-AA90-42D55CF988D9}" dt="2019-01-12T02:10:43.162" v="1436" actId="1076"/>
          <ac:spMkLst>
            <pc:docMk/>
            <pc:sldMk cId="1369488680" sldId="287"/>
            <ac:spMk id="3" creationId="{0CA91EFF-2E18-4F89-B0E8-4361B4E1FBAF}"/>
          </ac:spMkLst>
        </pc:spChg>
        <pc:spChg chg="add mod">
          <ac:chgData name="Song, Lixing" userId="d86a4794-d57c-4f6d-acee-3349d9d3edfc" providerId="ADAL" clId="{B80D80A1-E137-4D68-AA90-42D55CF988D9}" dt="2019-01-12T02:09:46.578" v="1429" actId="20577"/>
          <ac:spMkLst>
            <pc:docMk/>
            <pc:sldMk cId="1369488680" sldId="287"/>
            <ac:spMk id="4" creationId="{CF7D4D0F-9CFC-41C9-8186-4250772F3F8A}"/>
          </ac:spMkLst>
        </pc:spChg>
        <pc:spChg chg="add mod">
          <ac:chgData name="Song, Lixing" userId="d86a4794-d57c-4f6d-acee-3349d9d3edfc" providerId="ADAL" clId="{B80D80A1-E137-4D68-AA90-42D55CF988D9}" dt="2019-01-12T02:12:05.465" v="1511" actId="20577"/>
          <ac:spMkLst>
            <pc:docMk/>
            <pc:sldMk cId="1369488680" sldId="287"/>
            <ac:spMk id="5" creationId="{EA2A4411-2DBC-487C-A0EB-C727B4C21160}"/>
          </ac:spMkLst>
        </pc:spChg>
        <pc:spChg chg="add mod">
          <ac:chgData name="Song, Lixing" userId="d86a4794-d57c-4f6d-acee-3349d9d3edfc" providerId="ADAL" clId="{B80D80A1-E137-4D68-AA90-42D55CF988D9}" dt="2019-01-12T02:12:12.464" v="1513" actId="20577"/>
          <ac:spMkLst>
            <pc:docMk/>
            <pc:sldMk cId="1369488680" sldId="287"/>
            <ac:spMk id="6" creationId="{F992C785-2157-4AB1-A1F1-F49AAADD3216}"/>
          </ac:spMkLst>
        </pc:spChg>
        <pc:spChg chg="add mod">
          <ac:chgData name="Song, Lixing" userId="d86a4794-d57c-4f6d-acee-3349d9d3edfc" providerId="ADAL" clId="{B80D80A1-E137-4D68-AA90-42D55CF988D9}" dt="2019-01-12T02:12:23.087" v="1515" actId="1076"/>
          <ac:spMkLst>
            <pc:docMk/>
            <pc:sldMk cId="1369488680" sldId="287"/>
            <ac:spMk id="7" creationId="{3A88892E-C42E-49C3-AE19-D160756D6C1D}"/>
          </ac:spMkLst>
        </pc:spChg>
      </pc:sldChg>
      <pc:sldChg chg="addSp modSp add">
        <pc:chgData name="Song, Lixing" userId="d86a4794-d57c-4f6d-acee-3349d9d3edfc" providerId="ADAL" clId="{B80D80A1-E137-4D68-AA90-42D55CF988D9}" dt="2019-01-12T02:15:42.644" v="1663" actId="207"/>
        <pc:sldMkLst>
          <pc:docMk/>
          <pc:sldMk cId="2499214162" sldId="288"/>
        </pc:sldMkLst>
        <pc:spChg chg="mod">
          <ac:chgData name="Song, Lixing" userId="d86a4794-d57c-4f6d-acee-3349d9d3edfc" providerId="ADAL" clId="{B80D80A1-E137-4D68-AA90-42D55CF988D9}" dt="2019-01-12T02:12:57.513" v="1542" actId="20577"/>
          <ac:spMkLst>
            <pc:docMk/>
            <pc:sldMk cId="2499214162" sldId="288"/>
            <ac:spMk id="2" creationId="{D1A0818A-E3A8-4406-A93E-7F26520CDE72}"/>
          </ac:spMkLst>
        </pc:spChg>
        <pc:spChg chg="mod">
          <ac:chgData name="Song, Lixing" userId="d86a4794-d57c-4f6d-acee-3349d9d3edfc" providerId="ADAL" clId="{B80D80A1-E137-4D68-AA90-42D55CF988D9}" dt="2019-01-12T02:15:42.644" v="1663" actId="207"/>
          <ac:spMkLst>
            <pc:docMk/>
            <pc:sldMk cId="2499214162" sldId="288"/>
            <ac:spMk id="3" creationId="{4DB72959-5833-4FAD-A13C-60E0FB3B8A66}"/>
          </ac:spMkLst>
        </pc:spChg>
        <pc:spChg chg="add mod">
          <ac:chgData name="Song, Lixing" userId="d86a4794-d57c-4f6d-acee-3349d9d3edfc" providerId="ADAL" clId="{B80D80A1-E137-4D68-AA90-42D55CF988D9}" dt="2019-01-12T02:15:21.179" v="1638" actId="20577"/>
          <ac:spMkLst>
            <pc:docMk/>
            <pc:sldMk cId="2499214162" sldId="288"/>
            <ac:spMk id="4" creationId="{B77F40C4-EC76-4BF1-9823-569A8BF50F9B}"/>
          </ac:spMkLst>
        </pc:spChg>
        <pc:spChg chg="add mod">
          <ac:chgData name="Song, Lixing" userId="d86a4794-d57c-4f6d-acee-3349d9d3edfc" providerId="ADAL" clId="{B80D80A1-E137-4D68-AA90-42D55CF988D9}" dt="2019-01-12T02:14:41.963" v="1627" actId="20577"/>
          <ac:spMkLst>
            <pc:docMk/>
            <pc:sldMk cId="2499214162" sldId="288"/>
            <ac:spMk id="5" creationId="{2F3B15CD-73FD-4835-AA1B-430929C096B8}"/>
          </ac:spMkLst>
        </pc:spChg>
      </pc:sldChg>
      <pc:sldChg chg="addSp delSp modSp">
        <pc:chgData name="Song, Lixing" userId="d86a4794-d57c-4f6d-acee-3349d9d3edfc" providerId="ADAL" clId="{B80D80A1-E137-4D68-AA90-42D55CF988D9}" dt="2019-01-17T18:00:34.248" v="1724" actId="478"/>
        <pc:sldMkLst>
          <pc:docMk/>
          <pc:sldMk cId="3577776162" sldId="290"/>
        </pc:sldMkLst>
        <pc:spChg chg="del mod">
          <ac:chgData name="Song, Lixing" userId="d86a4794-d57c-4f6d-acee-3349d9d3edfc" providerId="ADAL" clId="{B80D80A1-E137-4D68-AA90-42D55CF988D9}" dt="2019-01-17T18:00:34.248" v="1724" actId="478"/>
          <ac:spMkLst>
            <pc:docMk/>
            <pc:sldMk cId="3577776162" sldId="290"/>
            <ac:spMk id="3" creationId="{B68AAB21-FA16-42B7-9146-335EC06AD89B}"/>
          </ac:spMkLst>
        </pc:spChg>
        <pc:spChg chg="add mod">
          <ac:chgData name="Song, Lixing" userId="d86a4794-d57c-4f6d-acee-3349d9d3edfc" providerId="ADAL" clId="{B80D80A1-E137-4D68-AA90-42D55CF988D9}" dt="2019-01-17T18:00:32.121" v="1723" actId="1076"/>
          <ac:spMkLst>
            <pc:docMk/>
            <pc:sldMk cId="3577776162" sldId="290"/>
            <ac:spMk id="4" creationId="{ACC5DBE4-89E5-44D5-854D-6E1521C9AF21}"/>
          </ac:spMkLst>
        </pc:spChg>
      </pc:sldChg>
    </pc:docChg>
  </pc:docChgLst>
  <pc:docChgLst>
    <pc:chgData name="Song, Lixing" userId="d86a4794-d57c-4f6d-acee-3349d9d3edfc" providerId="ADAL" clId="{9F0C0119-4A4E-FD49-92D0-D1E0275E8FC9}"/>
    <pc:docChg chg="modSld">
      <pc:chgData name="Song, Lixing" userId="d86a4794-d57c-4f6d-acee-3349d9d3edfc" providerId="ADAL" clId="{9F0C0119-4A4E-FD49-92D0-D1E0275E8FC9}" dt="2018-12-18T02:23:53.605" v="50"/>
      <pc:docMkLst>
        <pc:docMk/>
      </pc:docMkLst>
    </pc:docChg>
  </pc:docChgLst>
  <pc:docChgLst>
    <pc:chgData name="Hewner, Michael P" userId="S::hewner@rose-hulman.edu::7f3f83dd-6dfb-4127-a87f-c1714bd4fac9" providerId="AD" clId="Web-{9A73A866-8308-5905-DB48-5AF851434F32}"/>
    <pc:docChg chg="addSld modSld">
      <pc:chgData name="Hewner, Michael P" userId="S::hewner@rose-hulman.edu::7f3f83dd-6dfb-4127-a87f-c1714bd4fac9" providerId="AD" clId="Web-{9A73A866-8308-5905-DB48-5AF851434F32}" dt="2019-01-17T17:17:07.999" v="364" actId="20577"/>
      <pc:docMkLst>
        <pc:docMk/>
      </pc:docMkLst>
      <pc:sldChg chg="delSp">
        <pc:chgData name="Hewner, Michael P" userId="S::hewner@rose-hulman.edu::7f3f83dd-6dfb-4127-a87f-c1714bd4fac9" providerId="AD" clId="Web-{9A73A866-8308-5905-DB48-5AF851434F32}" dt="2019-01-17T17:14:37.108" v="322" actId="20577"/>
        <pc:sldMkLst>
          <pc:docMk/>
          <pc:sldMk cId="1171225505" sldId="284"/>
        </pc:sldMkLst>
        <pc:spChg chg="del">
          <ac:chgData name="Hewner, Michael P" userId="S::hewner@rose-hulman.edu::7f3f83dd-6dfb-4127-a87f-c1714bd4fac9" providerId="AD" clId="Web-{9A73A866-8308-5905-DB48-5AF851434F32}" dt="2019-01-17T17:14:37.108" v="322" actId="20577"/>
          <ac:spMkLst>
            <pc:docMk/>
            <pc:sldMk cId="1171225505" sldId="284"/>
            <ac:spMk id="4" creationId="{C5066734-A0D1-474D-9F1F-F73260CF2E31}"/>
          </ac:spMkLst>
        </pc:spChg>
      </pc:sldChg>
      <pc:sldChg chg="addSp modSp new">
        <pc:chgData name="Hewner, Michael P" userId="S::hewner@rose-hulman.edu::7f3f83dd-6dfb-4127-a87f-c1714bd4fac9" providerId="AD" clId="Web-{9A73A866-8308-5905-DB48-5AF851434F32}" dt="2019-01-17T16:54:28.742" v="320" actId="20577"/>
        <pc:sldMkLst>
          <pc:docMk/>
          <pc:sldMk cId="2777723278" sldId="289"/>
        </pc:sldMkLst>
        <pc:spChg chg="mod">
          <ac:chgData name="Hewner, Michael P" userId="S::hewner@rose-hulman.edu::7f3f83dd-6dfb-4127-a87f-c1714bd4fac9" providerId="AD" clId="Web-{9A73A866-8308-5905-DB48-5AF851434F32}" dt="2019-01-17T16:52:01.147" v="11" actId="20577"/>
          <ac:spMkLst>
            <pc:docMk/>
            <pc:sldMk cId="2777723278" sldId="289"/>
            <ac:spMk id="2" creationId="{22131676-1D0F-4D13-A668-1BE6C0A73F6D}"/>
          </ac:spMkLst>
        </pc:spChg>
        <pc:spChg chg="mod">
          <ac:chgData name="Hewner, Michael P" userId="S::hewner@rose-hulman.edu::7f3f83dd-6dfb-4127-a87f-c1714bd4fac9" providerId="AD" clId="Web-{9A73A866-8308-5905-DB48-5AF851434F32}" dt="2019-01-17T16:54:28.742" v="320" actId="20577"/>
          <ac:spMkLst>
            <pc:docMk/>
            <pc:sldMk cId="2777723278" sldId="289"/>
            <ac:spMk id="3" creationId="{42C5032B-8AFD-4D05-8386-6277BA2CB5E8}"/>
          </ac:spMkLst>
        </pc:spChg>
        <pc:graphicFrameChg chg="add mod modGraphic">
          <ac:chgData name="Hewner, Michael P" userId="S::hewner@rose-hulman.edu::7f3f83dd-6dfb-4127-a87f-c1714bd4fac9" providerId="AD" clId="Web-{9A73A866-8308-5905-DB48-5AF851434F32}" dt="2019-01-17T16:53:33.445" v="151" actId="1076"/>
          <ac:graphicFrameMkLst>
            <pc:docMk/>
            <pc:sldMk cId="2777723278" sldId="289"/>
            <ac:graphicFrameMk id="4" creationId="{1B767BFD-1A9D-455A-8CDE-25E22550CE42}"/>
          </ac:graphicFrameMkLst>
        </pc:graphicFrameChg>
      </pc:sldChg>
      <pc:sldChg chg="modSp new">
        <pc:chgData name="Hewner, Michael P" userId="S::hewner@rose-hulman.edu::7f3f83dd-6dfb-4127-a87f-c1714bd4fac9" providerId="AD" clId="Web-{9A73A866-8308-5905-DB48-5AF851434F32}" dt="2019-01-17T17:17:07.312" v="362" actId="20577"/>
        <pc:sldMkLst>
          <pc:docMk/>
          <pc:sldMk cId="3577776162" sldId="290"/>
        </pc:sldMkLst>
        <pc:spChg chg="mod">
          <ac:chgData name="Hewner, Michael P" userId="S::hewner@rose-hulman.edu::7f3f83dd-6dfb-4127-a87f-c1714bd4fac9" providerId="AD" clId="Web-{9A73A866-8308-5905-DB48-5AF851434F32}" dt="2019-01-17T17:17:07.312" v="362" actId="20577"/>
          <ac:spMkLst>
            <pc:docMk/>
            <pc:sldMk cId="3577776162" sldId="290"/>
            <ac:spMk id="2" creationId="{4799E135-81D3-480E-8B42-1261048B35C7}"/>
          </ac:spMkLst>
        </pc:spChg>
        <pc:spChg chg="mod">
          <ac:chgData name="Hewner, Michael P" userId="S::hewner@rose-hulman.edu::7f3f83dd-6dfb-4127-a87f-c1714bd4fac9" providerId="AD" clId="Web-{9A73A866-8308-5905-DB48-5AF851434F32}" dt="2019-01-17T17:16:57.093" v="358" actId="20577"/>
          <ac:spMkLst>
            <pc:docMk/>
            <pc:sldMk cId="3577776162" sldId="290"/>
            <ac:spMk id="3" creationId="{B68AAB21-FA16-42B7-9146-335EC06AD89B}"/>
          </ac:spMkLst>
        </pc:spChg>
      </pc:sldChg>
    </pc:docChg>
  </pc:docChgLst>
  <pc:docChgLst>
    <pc:chgData name="Song, Lixing" userId="d86a4794-d57c-4f6d-acee-3349d9d3edfc" providerId="ADAL" clId="{E6A4A57A-7BA1-4943-B287-0650F3813B88}"/>
  </pc:docChgLst>
  <pc:docChgLst>
    <pc:chgData name="Song, Lixing" userId="d86a4794-d57c-4f6d-acee-3349d9d3edfc" providerId="ADAL" clId="{57BE710F-CAAC-5C4C-B1E2-33D10347FAC9}"/>
  </pc:docChgLst>
  <pc:docChgLst>
    <pc:chgData name="Song, Lixing" userId="d86a4794-d57c-4f6d-acee-3349d9d3edfc" providerId="ADAL" clId="{9E87C597-9CCC-9D40-AF98-FA57E59EE777}"/>
  </pc:docChgLst>
  <pc:docChgLst>
    <pc:chgData name="Song, Lixing" userId="d86a4794-d57c-4f6d-acee-3349d9d3edfc" providerId="ADAL" clId="{5D69B093-118D-1741-8919-161214198A6C}"/>
  </pc:docChgLst>
  <pc:docChgLst>
    <pc:chgData name="Song, Lixing" userId="d86a4794-d57c-4f6d-acee-3349d9d3edfc" providerId="ADAL" clId="{E1098B45-AB94-4F00-85CD-1AFC01B71551}"/>
    <pc:docChg chg="undo custSel addSld delSld modSld">
      <pc:chgData name="Song, Lixing" userId="d86a4794-d57c-4f6d-acee-3349d9d3edfc" providerId="ADAL" clId="{E1098B45-AB94-4F00-85CD-1AFC01B71551}" dt="2019-01-11T19:35:40.157" v="2495" actId="1076"/>
      <pc:docMkLst>
        <pc:docMk/>
      </pc:docMkLst>
      <pc:sldChg chg="delSp modSp">
        <pc:chgData name="Song, Lixing" userId="d86a4794-d57c-4f6d-acee-3349d9d3edfc" providerId="ADAL" clId="{E1098B45-AB94-4F00-85CD-1AFC01B71551}" dt="2019-01-10T18:09:14.933" v="2494" actId="478"/>
        <pc:sldMkLst>
          <pc:docMk/>
          <pc:sldMk cId="25011158" sldId="256"/>
        </pc:sldMkLst>
        <pc:spChg chg="mod">
          <ac:chgData name="Song, Lixing" userId="d86a4794-d57c-4f6d-acee-3349d9d3edfc" providerId="ADAL" clId="{E1098B45-AB94-4F00-85CD-1AFC01B71551}" dt="2019-01-09T22:02:40.715" v="33" actId="27636"/>
          <ac:spMkLst>
            <pc:docMk/>
            <pc:sldMk cId="25011158" sldId="256"/>
            <ac:spMk id="2" creationId="{6DDA001A-43E3-1449-893B-948F2BFF68B6}"/>
          </ac:spMkLst>
        </pc:spChg>
        <pc:spChg chg="del">
          <ac:chgData name="Song, Lixing" userId="d86a4794-d57c-4f6d-acee-3349d9d3edfc" providerId="ADAL" clId="{E1098B45-AB94-4F00-85CD-1AFC01B71551}" dt="2019-01-10T18:09:14.933" v="2494" actId="478"/>
          <ac:spMkLst>
            <pc:docMk/>
            <pc:sldMk cId="25011158" sldId="256"/>
            <ac:spMk id="5" creationId="{25AC140F-42F8-4847-81A4-723A83BF5DA5}"/>
          </ac:spMkLst>
        </pc:spChg>
      </pc:sldChg>
      <pc:sldChg chg="modSp">
        <pc:chgData name="Song, Lixing" userId="d86a4794-d57c-4f6d-acee-3349d9d3edfc" providerId="ADAL" clId="{E1098B45-AB94-4F00-85CD-1AFC01B71551}" dt="2019-01-10T17:55:39.173" v="1922" actId="20577"/>
        <pc:sldMkLst>
          <pc:docMk/>
          <pc:sldMk cId="3602679756" sldId="280"/>
        </pc:sldMkLst>
        <pc:spChg chg="mod">
          <ac:chgData name="Song, Lixing" userId="d86a4794-d57c-4f6d-acee-3349d9d3edfc" providerId="ADAL" clId="{E1098B45-AB94-4F00-85CD-1AFC01B71551}" dt="2019-01-10T17:55:39.173" v="1922" actId="20577"/>
          <ac:spMkLst>
            <pc:docMk/>
            <pc:sldMk cId="3602679756" sldId="280"/>
            <ac:spMk id="85" creationId="{00000000-0000-0000-0000-000000000000}"/>
          </ac:spMkLst>
        </pc:spChg>
      </pc:sldChg>
    </pc:docChg>
  </pc:docChgLst>
  <pc:docChgLst>
    <pc:chgData name="Song, Lixing" userId="d86a4794-d57c-4f6d-acee-3349d9d3edfc" providerId="ADAL" clId="{15F38F77-5154-6344-B0CC-E8BE3C6E9BB9}"/>
  </pc:docChgLst>
  <pc:docChgLst>
    <pc:chgData name="Song, Lixing" userId="d86a4794-d57c-4f6d-acee-3349d9d3edfc" providerId="ADAL" clId="{6256184C-17FA-4944-87C5-3041B62521D9}"/>
  </pc:docChgLst>
  <pc:docChgLst>
    <pc:chgData name="Song, Lixing" userId="d86a4794-d57c-4f6d-acee-3349d9d3edfc" providerId="ADAL" clId="{7BB45646-90E1-44D8-AF19-297232EBBE5C}"/>
    <pc:docChg chg="custSel addSld modSld">
      <pc:chgData name="Song, Lixing" userId="d86a4794-d57c-4f6d-acee-3349d9d3edfc" providerId="ADAL" clId="{7BB45646-90E1-44D8-AF19-297232EBBE5C}" dt="2019-01-03T21:42:56.782" v="270"/>
      <pc:docMkLst>
        <pc:docMk/>
      </pc:docMkLst>
    </pc:docChg>
  </pc:docChgLst>
  <pc:docChgLst>
    <pc:chgData name="Song, Lixing" userId="S::song3@rose-hulman.edu::d86a4794-d57c-4f6d-acee-3349d9d3edfc" providerId="AD" clId="Web-{A444728C-76FF-E237-8848-EF04C33607FA}"/>
    <pc:docChg chg="addSld modSld sldOrd">
      <pc:chgData name="Song, Lixing" userId="S::song3@rose-hulman.edu::d86a4794-d57c-4f6d-acee-3349d9d3edfc" providerId="AD" clId="Web-{A444728C-76FF-E237-8848-EF04C33607FA}" dt="2018-12-14T22:48:06.531" v="108" actId="20577"/>
      <pc:docMkLst>
        <pc:docMk/>
      </pc:docMkLst>
    </pc:docChg>
  </pc:docChgLst>
  <pc:docChgLst>
    <pc:chgData name="Song, Lixing" userId="d86a4794-d57c-4f6d-acee-3349d9d3edfc" providerId="ADAL" clId="{3DB7AE05-0F07-FE4F-998C-F915C7572059}"/>
  </pc:docChgLst>
  <pc:docChgLst>
    <pc:chgData name="Song, Lixing" userId="d86a4794-d57c-4f6d-acee-3349d9d3edfc" providerId="ADAL" clId="{5E3F1545-9865-4D0C-9B6A-C53785E4F7ED}"/>
  </pc:docChgLst>
  <pc:docChgLst>
    <pc:chgData name="Hewner, Michael P" userId="S::hewner@rose-hulman.edu::7f3f83dd-6dfb-4127-a87f-c1714bd4fac9" providerId="AD" clId="Web-{BED898F0-5C4E-4E2B-05B8-62EB02E2E38B}"/>
    <pc:docChg chg="modSld">
      <pc:chgData name="Hewner, Michael P" userId="S::hewner@rose-hulman.edu::7f3f83dd-6dfb-4127-a87f-c1714bd4fac9" providerId="AD" clId="Web-{BED898F0-5C4E-4E2B-05B8-62EB02E2E38B}" dt="2018-12-18T12:49:30.248" v="8" actId="20577"/>
      <pc:docMkLst>
        <pc:docMk/>
      </pc:docMkLst>
    </pc:docChg>
  </pc:docChgLst>
  <pc:docChgLst>
    <pc:chgData name="Hewner, Michael P" userId="S::hewner@rose-hulman.edu::7f3f83dd-6dfb-4127-a87f-c1714bd4fac9" providerId="AD" clId="Web-{8A75AB8D-89EF-8CD1-A468-00DA4915BB3A}"/>
    <pc:docChg chg="addSld modSld">
      <pc:chgData name="Hewner, Michael P" userId="S::hewner@rose-hulman.edu::7f3f83dd-6dfb-4127-a87f-c1714bd4fac9" providerId="AD" clId="Web-{8A75AB8D-89EF-8CD1-A468-00DA4915BB3A}" dt="2018-12-14T19:47:49.507" v="13" actId="20577"/>
      <pc:docMkLst>
        <pc:docMk/>
      </pc:docMkLst>
    </pc:docChg>
  </pc:docChgLst>
  <pc:docChgLst>
    <pc:chgData name="Song, Lixing" userId="d86a4794-d57c-4f6d-acee-3349d9d3edfc" providerId="ADAL" clId="{8625469A-439A-40A6-B264-B2CE96E9A185}"/>
    <pc:docChg chg="undo custSel addSld delSld modSld sldOrd">
      <pc:chgData name="Song, Lixing" userId="d86a4794-d57c-4f6d-acee-3349d9d3edfc" providerId="ADAL" clId="{8625469A-439A-40A6-B264-B2CE96E9A185}" dt="2019-01-03T19:06:03.281" v="1853" actId="20577"/>
      <pc:docMkLst>
        <pc:docMk/>
      </pc:docMkLst>
      <pc:sldChg chg="addSp delSp modSp">
        <pc:chgData name="Song, Lixing" userId="d86a4794-d57c-4f6d-acee-3349d9d3edfc" providerId="ADAL" clId="{8625469A-439A-40A6-B264-B2CE96E9A185}" dt="2019-01-02T22:36:42.591" v="1654" actId="20577"/>
        <pc:sldMkLst>
          <pc:docMk/>
          <pc:sldMk cId="25011158" sldId="256"/>
        </pc:sldMkLst>
        <pc:spChg chg="mod">
          <ac:chgData name="Song, Lixing" userId="d86a4794-d57c-4f6d-acee-3349d9d3edfc" providerId="ADAL" clId="{8625469A-439A-40A6-B264-B2CE96E9A185}" dt="2019-01-02T21:30:15.997" v="10" actId="20577"/>
          <ac:spMkLst>
            <pc:docMk/>
            <pc:sldMk cId="25011158" sldId="256"/>
            <ac:spMk id="2" creationId="{6DDA001A-43E3-1449-893B-948F2BFF68B6}"/>
          </ac:spMkLst>
        </pc:spChg>
        <pc:spChg chg="del">
          <ac:chgData name="Song, Lixing" userId="d86a4794-d57c-4f6d-acee-3349d9d3edfc" providerId="ADAL" clId="{8625469A-439A-40A6-B264-B2CE96E9A185}" dt="2019-01-02T21:30:19.034" v="11" actId="478"/>
          <ac:spMkLst>
            <pc:docMk/>
            <pc:sldMk cId="25011158" sldId="256"/>
            <ac:spMk id="4" creationId="{274FCC87-5C4D-5848-8347-13F19BA1FA30}"/>
          </ac:spMkLst>
        </pc:spChg>
        <pc:spChg chg="add">
          <ac:chgData name="Song, Lixing" userId="d86a4794-d57c-4f6d-acee-3349d9d3edfc" providerId="ADAL" clId="{8625469A-439A-40A6-B264-B2CE96E9A185}" dt="2019-01-02T22:36:42.591" v="1654" actId="20577"/>
          <ac:spMkLst>
            <pc:docMk/>
            <pc:sldMk cId="25011158" sldId="256"/>
            <ac:spMk id="5" creationId="{25AC140F-42F8-4847-81A4-723A83BF5DA5}"/>
          </ac:spMkLst>
        </pc:spChg>
      </pc:sldChg>
    </pc:docChg>
  </pc:docChgLst>
  <pc:docChgLst>
    <pc:chgData name="Song, Lixing" userId="d86a4794-d57c-4f6d-acee-3349d9d3edfc" providerId="ADAL" clId="{41CAD8FE-0633-0C44-91B6-9FBD914D6317}"/>
  </pc:docChgLst>
  <pc:docChgLst>
    <pc:chgData name="Song, Lixing" userId="d86a4794-d57c-4f6d-acee-3349d9d3edfc" providerId="ADAL" clId="{C22CFC7D-4CFF-3949-BBCC-B4ADD21FB069}"/>
  </pc:docChgLst>
  <pc:docChgLst>
    <pc:chgData name="Song, Lixing" userId="d86a4794-d57c-4f6d-acee-3349d9d3edfc" providerId="ADAL" clId="{C5F6EF1B-B238-4AE6-B5E6-517D272D2DA8}"/>
    <pc:docChg chg="undo custSel addSld delSld modSld">
      <pc:chgData name="Song, Lixing" userId="d86a4794-d57c-4f6d-acee-3349d9d3edfc" providerId="ADAL" clId="{C5F6EF1B-B238-4AE6-B5E6-517D272D2DA8}" dt="2019-01-08T18:26:16.544" v="1848" actId="113"/>
      <pc:docMkLst>
        <pc:docMk/>
      </pc:docMkLst>
      <pc:sldChg chg="modSp">
        <pc:chgData name="Song, Lixing" userId="d86a4794-d57c-4f6d-acee-3349d9d3edfc" providerId="ADAL" clId="{C5F6EF1B-B238-4AE6-B5E6-517D272D2DA8}" dt="2019-01-03T21:46:54.078" v="0" actId="20577"/>
        <pc:sldMkLst>
          <pc:docMk/>
          <pc:sldMk cId="25011158" sldId="256"/>
        </pc:sldMkLst>
        <pc:spChg chg="mod">
          <ac:chgData name="Song, Lixing" userId="d86a4794-d57c-4f6d-acee-3349d9d3edfc" providerId="ADAL" clId="{C5F6EF1B-B238-4AE6-B5E6-517D272D2DA8}" dt="2019-01-03T21:46:54.078" v="0" actId="20577"/>
          <ac:spMkLst>
            <pc:docMk/>
            <pc:sldMk cId="25011158" sldId="256"/>
            <ac:spMk id="2" creationId="{6DDA001A-43E3-1449-893B-948F2BFF68B6}"/>
          </ac:spMkLst>
        </pc:spChg>
      </pc:sldChg>
      <pc:sldChg chg="modSp add">
        <pc:chgData name="Song, Lixing" userId="d86a4794-d57c-4f6d-acee-3349d9d3edfc" providerId="ADAL" clId="{C5F6EF1B-B238-4AE6-B5E6-517D272D2DA8}" dt="2019-01-08T17:37:07.115" v="1835" actId="20577"/>
        <pc:sldMkLst>
          <pc:docMk/>
          <pc:sldMk cId="3602679756" sldId="280"/>
        </pc:sldMkLst>
        <pc:spChg chg="mod">
          <ac:chgData name="Song, Lixing" userId="d86a4794-d57c-4f6d-acee-3349d9d3edfc" providerId="ADAL" clId="{C5F6EF1B-B238-4AE6-B5E6-517D272D2DA8}" dt="2019-01-08T17:27:12.575" v="1677" actId="20577"/>
          <ac:spMkLst>
            <pc:docMk/>
            <pc:sldMk cId="3602679756" sldId="280"/>
            <ac:spMk id="84" creationId="{00000000-0000-0000-0000-000000000000}"/>
          </ac:spMkLst>
        </pc:spChg>
        <pc:spChg chg="mod">
          <ac:chgData name="Song, Lixing" userId="d86a4794-d57c-4f6d-acee-3349d9d3edfc" providerId="ADAL" clId="{C5F6EF1B-B238-4AE6-B5E6-517D272D2DA8}" dt="2019-01-08T17:37:07.115" v="1835" actId="20577"/>
          <ac:spMkLst>
            <pc:docMk/>
            <pc:sldMk cId="3602679756" sldId="280"/>
            <ac:spMk id="85" creationId="{00000000-0000-0000-0000-000000000000}"/>
          </ac:spMkLst>
        </pc:spChg>
      </pc:sldChg>
    </pc:docChg>
  </pc:docChgLst>
  <pc:docChgLst>
    <pc:chgData name="Song, Lixing" userId="d86a4794-d57c-4f6d-acee-3349d9d3edfc" providerId="ADAL" clId="{DE510D8C-7A8F-4C1E-B129-432EFF16AAA3}"/>
    <pc:docChg chg="undo custSel addSld delSld modSld">
      <pc:chgData name="Song, Lixing" userId="d86a4794-d57c-4f6d-acee-3349d9d3edfc" providerId="ADAL" clId="{DE510D8C-7A8F-4C1E-B129-432EFF16AAA3}" dt="2018-12-18T19:13:37.859" v="215" actId="207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5A2A30-E1C2-B54E-B787-36B11926FA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D9784-FC5A-D242-B55B-471AB0C6A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99CBE-2880-364F-A223-8E393E38EFA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CF148-8BA6-7343-8172-504427DC63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4008-8F80-F74E-AD36-9C215B2E8B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83193-B706-0248-820A-963D288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AE51D-F948-044F-B984-1DA50063DAD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22CBE-7C8D-5A43-B8F2-1E0DADD6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4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8a245b4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8a245b4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24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0C2E-867D-DD4E-8391-1B9B8CA1D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4383C-97A9-124A-AEF5-0ED80605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C478-F15B-724E-AF85-E64CF8CA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E228-A5BA-1346-9611-692B566B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6FF3-C71C-ED48-9776-950AEE7C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21B6E-8D43-744E-A3DD-654CDB8D9B3C}"/>
              </a:ext>
            </a:extLst>
          </p:cNvPr>
          <p:cNvSpPr/>
          <p:nvPr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9AB1C-D320-0549-AAEC-F1230F67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D94E8C-78C1-7D4E-B6E5-DE7547A8E49B}"/>
              </a:ext>
            </a:extLst>
          </p:cNvPr>
          <p:cNvSpPr/>
          <p:nvPr userDrawn="1"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D99126-6C23-A143-AED3-2FECD7895C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CA9A-9B9A-534F-95FD-E891BFCB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A16F-A91B-1C45-A986-5C111876A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7840-6E64-8C40-87C1-E12DB453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8D39-5AC8-9E42-A42F-03D15CA9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7BFAA-C162-184D-8DCA-D6DDCA02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7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3DC46-CC52-D542-BD49-F11617E6E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099-3287-F646-A0E4-D1BB44390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5DF1-C987-6449-B6D5-246B71A0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3583-2CA5-3A43-B1BD-8E3BB115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8078-4E13-0B41-81CB-4185BDE2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9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8918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38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302F-1F2D-B444-B55A-C4F3C5F7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F27F-A93E-5F4D-A56A-2D1A7D97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>
            <a:lvl1pPr marL="228600" indent="-228600">
              <a:buClr>
                <a:srgbClr val="751F1C"/>
              </a:buClr>
              <a:buFont typeface="Wingdings" pitchFamily="2" charset="2"/>
              <a:buChar char="q"/>
              <a:defRPr/>
            </a:lvl1pPr>
            <a:lvl2pPr marL="685800" indent="-228600">
              <a:buClr>
                <a:srgbClr val="751F1C"/>
              </a:buClr>
              <a:buFont typeface="Wingdings" pitchFamily="2" charset="2"/>
              <a:buChar char="Ø"/>
              <a:defRPr/>
            </a:lvl2pPr>
            <a:lvl3pPr marL="1143000" indent="-228600">
              <a:buClr>
                <a:srgbClr val="751F1C"/>
              </a:buClr>
              <a:buFont typeface="Wingdings" pitchFamily="2" charset="2"/>
              <a:buChar char="§"/>
              <a:defRPr/>
            </a:lvl3pPr>
            <a:lvl4pPr>
              <a:buClr>
                <a:srgbClr val="751F1C"/>
              </a:buClr>
              <a:defRPr/>
            </a:lvl4pPr>
            <a:lvl5pPr>
              <a:buClr>
                <a:srgbClr val="751F1C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111E-CDCA-8A48-9E4F-8E5C4713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A7B-5F0D-4D4D-A4B4-A06C125A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A7A1E-BB98-BA4F-A384-E8137C5DE3C4}"/>
              </a:ext>
            </a:extLst>
          </p:cNvPr>
          <p:cNvSpPr/>
          <p:nvPr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0FB82A-D375-B84C-8D2D-81B6F63E387B}"/>
              </a:ext>
            </a:extLst>
          </p:cNvPr>
          <p:cNvSpPr/>
          <p:nvPr userDrawn="1"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FB0A-3DB3-A345-8219-B9F6A9BE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411F-41B2-6C48-AEAE-739BFA0B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2461-54E1-6D46-BF93-16AF1459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B9FC0-1363-5C49-95B8-D929F1D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E236B-134F-2D4A-A8EE-1AB7716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46-5FB9-D54A-A84B-C2E808F1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E903-D205-FE44-AFD4-CC6488ABE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CC95-2BD1-7846-BA8B-97AEE5931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6A5F7-1AF4-814F-8923-481A4157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7A40A-2F2B-974A-AE7F-0A87A06D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1A5CD-B1E3-5B48-A31B-01F28C2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F3A7-41ED-9647-BE17-414DBD1B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4396B-9CAE-1F4F-847C-3288D715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7488D-3628-DE4C-B7DE-20FB932A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3BD86-7421-2A48-9E0C-66FD535F2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96888-D23C-794B-80C0-857A859C4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AC07E-EBF4-D445-9566-2243B94C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84534-286B-904C-BAFA-9A52EFE7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5E670-3727-FC4D-B4D4-98EC3A19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5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FA2-1C3C-9343-92D7-79C4B67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71575-3DCB-CE46-A2C2-9C3A61D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8BB28-0374-1E4F-A7F5-5025E3F3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AA72F-893E-0648-B7C9-0BD8B476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0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12482-2FDF-9B4F-8A5B-856E6A24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0C3A-5E05-3440-BA03-3B8D486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B9481-276E-454B-91C5-5F966916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C88E-401E-A641-AB5F-46850AAD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F259-08BD-6749-AAE9-40552F8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348D-083C-D14B-9355-CB6846E45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574DF-2974-094A-9235-E60900E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C1D92-8C0D-184B-A3EC-0A1F2DC8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64B88-CE34-E74B-9539-6BF57D0B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96E4-8440-9640-8587-4336F34E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27953-0506-4A49-B74D-FF283697A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3257-CCDC-2B4A-8EAA-8F439A85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E1DD-6ED4-8848-B4FC-3F1B0540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12C85-25D2-F84A-93AF-2096AC72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95BE9-A449-FE48-80C3-F628DFD1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63FAC-3948-4045-A622-D3E6711A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BDCE7-7668-0541-B5C2-982FAF9B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9D35-7B43-CB43-BB2B-2A28B469E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5A10-1710-E346-8043-8C09C0232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8019-EBED-594E-8C9E-EAF1B5AEF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remzi/OSTEP/threads-sema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reenteapress.com/semaphores/LittleBookOfSemaphores.pdf" TargetMode="External"/><Relationship Id="rId4" Type="http://schemas.openxmlformats.org/officeDocument/2006/relationships/hyperlink" Target="https://en.wikipedia.org/wiki/Producer%E2%80%93consumer_proble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001A-43E3-1449-893B-948F2BFF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4" y="980849"/>
            <a:ext cx="9699171" cy="2387600"/>
          </a:xfrm>
        </p:spPr>
        <p:txBody>
          <a:bodyPr>
            <a:normAutofit/>
          </a:bodyPr>
          <a:lstStyle/>
          <a:p>
            <a:r>
              <a:rPr lang="en-US" dirty="0"/>
              <a:t>CSSE 332</a:t>
            </a:r>
            <a:br>
              <a:rPr lang="en-US" dirty="0"/>
            </a:br>
            <a:r>
              <a:rPr lang="en-US" dirty="0"/>
              <a:t>Semaphore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D6248-7B83-4848-9D4F-9F93CCFC5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B7B09853-F130-A44D-A7BC-226D14CA7C56}" type="datetime2">
              <a:rPr lang="en-US" smtClean="0"/>
              <a:t>Thursday, January 17,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E57D-6C31-4026-B38B-CC49E861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91EFF-2E18-4F89-B0E8-4361B4E1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19"/>
            <a:ext cx="10515600" cy="4895850"/>
          </a:xfrm>
        </p:spPr>
        <p:txBody>
          <a:bodyPr/>
          <a:lstStyle/>
          <a:p>
            <a:r>
              <a:rPr lang="en-US" dirty="0"/>
              <a:t>Let’s use a lock to protect the buffer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7D4D0F-9CFC-41C9-8186-4250772F3F8A}"/>
              </a:ext>
            </a:extLst>
          </p:cNvPr>
          <p:cNvSpPr/>
          <p:nvPr/>
        </p:nvSpPr>
        <p:spPr>
          <a:xfrm>
            <a:off x="3500761" y="2049393"/>
            <a:ext cx="3342443" cy="38142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37474F"/>
                </a:solidFill>
                <a:latin typeface="Roboto Mono"/>
              </a:rPr>
              <a:t>sem_init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lock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);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2A4411-2DBC-487C-A0EB-C727B4C21160}"/>
              </a:ext>
            </a:extLst>
          </p:cNvPr>
          <p:cNvSpPr/>
          <p:nvPr/>
        </p:nvSpPr>
        <p:spPr>
          <a:xfrm>
            <a:off x="5666912" y="2578431"/>
            <a:ext cx="5243744" cy="34778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consumer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(void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arg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for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loops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++)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sz="2000" dirty="0">
                <a:solidFill>
                  <a:srgbClr val="37474F"/>
                </a:solidFill>
                <a:latin typeface="Roboto Mono"/>
              </a:rPr>
              <a:t>lock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 \\ New line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full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tmp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get();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empty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sz="2000" dirty="0">
                <a:solidFill>
                  <a:srgbClr val="37474F"/>
                </a:solidFill>
                <a:latin typeface="Roboto Mono"/>
              </a:rPr>
              <a:t>lock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 \\ New line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printf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000" dirty="0">
                <a:solidFill>
                  <a:srgbClr val="388E3C"/>
                </a:solidFill>
                <a:latin typeface="Roboto Mono"/>
              </a:rPr>
              <a:t>"%d\n"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tmp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F51B5"/>
                </a:solidFill>
                <a:latin typeface="Roboto Mono"/>
              </a:rPr>
              <a:t>}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92C785-2157-4AB1-A1F1-F49AAADD3216}"/>
              </a:ext>
            </a:extLst>
          </p:cNvPr>
          <p:cNvSpPr/>
          <p:nvPr/>
        </p:nvSpPr>
        <p:spPr>
          <a:xfrm>
            <a:off x="461639" y="2578431"/>
            <a:ext cx="4962618" cy="31700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producer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(void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arg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for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loops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++)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sz="2000" dirty="0">
                <a:solidFill>
                  <a:srgbClr val="37474F"/>
                </a:solidFill>
                <a:latin typeface="Roboto Mono"/>
              </a:rPr>
              <a:t>lock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 \\ New line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empty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put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full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sz="2000" dirty="0">
                <a:solidFill>
                  <a:srgbClr val="37474F"/>
                </a:solidFill>
                <a:latin typeface="Roboto Mono"/>
              </a:rPr>
              <a:t>lock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 \\ New line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F51B5"/>
                </a:solidFill>
                <a:latin typeface="Roboto Mono"/>
              </a:rPr>
              <a:t>}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8892E-C42E-49C3-AE19-D160756D6C1D}"/>
              </a:ext>
            </a:extLst>
          </p:cNvPr>
          <p:cNvSpPr txBox="1"/>
          <p:nvPr/>
        </p:nvSpPr>
        <p:spPr>
          <a:xfrm>
            <a:off x="8478174" y="1690688"/>
            <a:ext cx="1757779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Problem?</a:t>
            </a:r>
          </a:p>
        </p:txBody>
      </p:sp>
    </p:spTree>
    <p:extLst>
      <p:ext uri="{BB962C8B-B14F-4D97-AF65-F5344CB8AC3E}">
        <p14:creationId xmlns:p14="http://schemas.microsoft.com/office/powerpoint/2010/main" val="136948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818A-E3A8-4406-A93E-7F26520C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a working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72959-5833-4FAD-A13C-60E0FB3B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641"/>
            <a:ext cx="10515600" cy="4895850"/>
          </a:xfrm>
        </p:spPr>
        <p:txBody>
          <a:bodyPr/>
          <a:lstStyle/>
          <a:p>
            <a:r>
              <a:rPr lang="en-US" dirty="0"/>
              <a:t>Avoid deadlock: swap the order of </a:t>
            </a:r>
            <a:r>
              <a:rPr lang="en-US" dirty="0">
                <a:solidFill>
                  <a:srgbClr val="C00000"/>
                </a:solidFill>
              </a:rPr>
              <a:t>lock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7F40C4-EC76-4BF1-9823-569A8BF50F9B}"/>
              </a:ext>
            </a:extLst>
          </p:cNvPr>
          <p:cNvSpPr/>
          <p:nvPr/>
        </p:nvSpPr>
        <p:spPr>
          <a:xfrm>
            <a:off x="5909567" y="2347612"/>
            <a:ext cx="5243744" cy="34778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consumer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(void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arg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for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loops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++)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full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 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sz="2000" dirty="0">
                <a:solidFill>
                  <a:srgbClr val="37474F"/>
                </a:solidFill>
                <a:latin typeface="Roboto Mono"/>
              </a:rPr>
              <a:t>lock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tmp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get();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sz="2000" dirty="0">
                <a:solidFill>
                  <a:srgbClr val="37474F"/>
                </a:solidFill>
                <a:latin typeface="Roboto Mono"/>
              </a:rPr>
              <a:t>lock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 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empty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printf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000" dirty="0">
                <a:solidFill>
                  <a:srgbClr val="388E3C"/>
                </a:solidFill>
                <a:latin typeface="Roboto Mono"/>
              </a:rPr>
              <a:t>"%d\n"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tmp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F51B5"/>
                </a:solidFill>
                <a:latin typeface="Roboto Mono"/>
              </a:rPr>
              <a:t>}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3B15CD-73FD-4835-AA1B-430929C096B8}"/>
              </a:ext>
            </a:extLst>
          </p:cNvPr>
          <p:cNvSpPr/>
          <p:nvPr/>
        </p:nvSpPr>
        <p:spPr>
          <a:xfrm>
            <a:off x="704294" y="2347612"/>
            <a:ext cx="4962618" cy="31700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producer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(void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arg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for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loops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++)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 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empty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</a:p>
          <a:p>
            <a:r>
              <a:rPr lang="en-US" sz="2000" dirty="0">
                <a:solidFill>
                  <a:srgbClr val="3F51B5"/>
                </a:solidFill>
                <a:latin typeface="Roboto Mono"/>
              </a:rPr>
              <a:t>              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sz="2000" dirty="0">
                <a:solidFill>
                  <a:srgbClr val="37474F"/>
                </a:solidFill>
                <a:latin typeface="Roboto Mono"/>
              </a:rPr>
              <a:t>lock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put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sz="2000" dirty="0">
                <a:solidFill>
                  <a:srgbClr val="37474F"/>
                </a:solidFill>
                <a:latin typeface="Roboto Mono"/>
              </a:rPr>
              <a:t>lock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</a:p>
          <a:p>
            <a:r>
              <a:rPr lang="en-US" sz="2000" dirty="0">
                <a:solidFill>
                  <a:srgbClr val="3F51B5"/>
                </a:solidFill>
                <a:latin typeface="Roboto Mono"/>
              </a:rPr>
              <a:t>	 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full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 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F51B5"/>
                </a:solidFill>
                <a:latin typeface="Roboto Mono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921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US" dirty="0">
                <a:solidFill>
                  <a:srgbClr val="002B5B"/>
                </a:solidFill>
              </a:rPr>
              <a:t>Outline</a:t>
            </a:r>
            <a:endParaRPr dirty="0">
              <a:solidFill>
                <a:srgbClr val="002B5B"/>
              </a:solidFill>
            </a:endParaRPr>
          </a:p>
        </p:txBody>
      </p:sp>
      <p:sp>
        <p:nvSpPr>
          <p:cNvPr id="85" name="Google Shape;85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Another critical section solution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Software-based: Peterson’s algorithm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Hardware-based: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TestAndSet</a:t>
            </a:r>
            <a:endParaRPr lang="en-US" dirty="0">
              <a:solidFill>
                <a:schemeClr val="bg2">
                  <a:lumMod val="50000"/>
                </a:schemeClr>
              </a:solidFill>
              <a:ea typeface="+mn-lt"/>
              <a:cs typeface="+mn-lt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OS-based: Semaphore</a:t>
            </a:r>
          </a:p>
          <a:p>
            <a:r>
              <a:rPr lang="en-US" dirty="0">
                <a:ea typeface="+mn-lt"/>
                <a:cs typeface="+mn-lt"/>
              </a:rPr>
              <a:t>How to use it?</a:t>
            </a:r>
          </a:p>
          <a:p>
            <a:r>
              <a:rPr lang="en-US" dirty="0">
                <a:ea typeface="+mn-lt"/>
                <a:cs typeface="+mn-lt"/>
              </a:rPr>
              <a:t>Let’s use it.</a:t>
            </a:r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  <a:p>
            <a:pPr lvl="2"/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Materials:</a:t>
            </a:r>
          </a:p>
          <a:p>
            <a:pPr lvl="1"/>
            <a:r>
              <a:rPr lang="en-US" dirty="0">
                <a:ea typeface="+mn-lt"/>
                <a:cs typeface="+mn-lt"/>
                <a:hlinkClick r:id="rId3"/>
              </a:rPr>
              <a:t>http://pages.cs.wisc.edu/~remzi/OSTEP/threads-sema.pdf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  <a:hlinkClick r:id="rId4"/>
              </a:rPr>
              <a:t>https://en.wikipedia.org/wiki/Producer%E2%80%93consumer_problem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hlinkClick r:id="rId5"/>
              </a:rPr>
              <a:t>The Little Book of Semaphores - Green Tea Press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endParaRPr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267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EE4C-78DC-4980-8629-75A08041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Semaphore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20B3-DC87-4D9A-9A78-9CF21972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semaphore is an object with an </a:t>
            </a:r>
            <a:r>
              <a:rPr lang="en-US" dirty="0">
                <a:solidFill>
                  <a:schemeClr val="accent5"/>
                </a:solidFill>
              </a:rPr>
              <a:t>integer</a:t>
            </a:r>
            <a:r>
              <a:rPr lang="en-US" dirty="0"/>
              <a:t> value that we can manipulate with two </a:t>
            </a:r>
            <a:r>
              <a:rPr lang="en-US" dirty="0">
                <a:solidFill>
                  <a:schemeClr val="accent5"/>
                </a:solidFill>
              </a:rPr>
              <a:t>routines</a:t>
            </a:r>
            <a:r>
              <a:rPr lang="en-US" dirty="0"/>
              <a:t>; in the POSIX standard, these routines are </a:t>
            </a:r>
            <a:r>
              <a:rPr lang="en-US" dirty="0" err="1">
                <a:solidFill>
                  <a:srgbClr val="FF0000"/>
                </a:solidFill>
              </a:rPr>
              <a:t>sem_wait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and </a:t>
            </a:r>
            <a:r>
              <a:rPr lang="en-US" dirty="0" err="1">
                <a:solidFill>
                  <a:srgbClr val="FF0000"/>
                </a:solidFill>
              </a:rPr>
              <a:t>sem_post</a:t>
            </a:r>
            <a:r>
              <a:rPr lang="en-US" dirty="0">
                <a:solidFill>
                  <a:srgbClr val="FF0000"/>
                </a:solidFill>
              </a:rPr>
              <a:t>():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4D3B32-1B39-404A-874F-C30303B70D3F}"/>
              </a:ext>
            </a:extLst>
          </p:cNvPr>
          <p:cNvSpPr/>
          <p:nvPr/>
        </p:nvSpPr>
        <p:spPr>
          <a:xfrm>
            <a:off x="1742983" y="3491144"/>
            <a:ext cx="297993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s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400" dirty="0">
                <a:solidFill>
                  <a:srgbClr val="37474F"/>
                </a:solidFill>
                <a:latin typeface="Roboto Mono"/>
              </a:rPr>
            </a:br>
            <a:r>
              <a:rPr lang="en-US" sz="2400" dirty="0">
                <a:solidFill>
                  <a:srgbClr val="37474F"/>
                </a:solidFill>
                <a:latin typeface="Roboto Mono"/>
              </a:rPr>
              <a:t> </a:t>
            </a:r>
            <a:r>
              <a:rPr lang="en-US" sz="2400" dirty="0" err="1">
                <a:solidFill>
                  <a:srgbClr val="37474F"/>
                </a:solidFill>
                <a:latin typeface="Roboto Mono"/>
              </a:rPr>
              <a:t>s</a:t>
            </a:r>
            <a:r>
              <a:rPr lang="en-US" sz="2400" dirty="0" err="1">
                <a:solidFill>
                  <a:srgbClr val="3F51B5"/>
                </a:solidFill>
                <a:latin typeface="Roboto Mono"/>
              </a:rPr>
              <a:t>.value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--</a:t>
            </a:r>
            <a:br>
              <a:rPr lang="en-US" sz="2400" dirty="0">
                <a:solidFill>
                  <a:srgbClr val="37474F"/>
                </a:solidFill>
                <a:latin typeface="Roboto Mono"/>
              </a:rPr>
            </a:br>
            <a:r>
              <a:rPr lang="en-US" sz="2400" dirty="0">
                <a:solidFill>
                  <a:srgbClr val="37474F"/>
                </a:solidFill>
                <a:latin typeface="Roboto Mono"/>
              </a:rPr>
              <a:t> 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if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 err="1">
                <a:solidFill>
                  <a:srgbClr val="37474F"/>
                </a:solidFill>
                <a:latin typeface="Roboto Mono"/>
              </a:rPr>
              <a:t>s</a:t>
            </a:r>
            <a:r>
              <a:rPr lang="en-US" sz="2400" dirty="0" err="1">
                <a:solidFill>
                  <a:srgbClr val="3F51B5"/>
                </a:solidFill>
                <a:latin typeface="Roboto Mono"/>
              </a:rPr>
              <a:t>.value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:</a:t>
            </a:r>
            <a:br>
              <a:rPr lang="en-US" sz="2400" dirty="0">
                <a:solidFill>
                  <a:srgbClr val="37474F"/>
                </a:solidFill>
                <a:latin typeface="Roboto Mono"/>
              </a:rPr>
            </a:br>
            <a:r>
              <a:rPr lang="en-US" sz="2400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en-US" sz="2400" dirty="0" err="1">
                <a:solidFill>
                  <a:srgbClr val="37474F"/>
                </a:solidFill>
                <a:latin typeface="Roboto Mono"/>
              </a:rPr>
              <a:t>threads_waiting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()</a:t>
            </a:r>
            <a:br>
              <a:rPr lang="en-US" sz="2400" dirty="0">
                <a:solidFill>
                  <a:srgbClr val="37474F"/>
                </a:solidFill>
                <a:latin typeface="Roboto Mono"/>
              </a:rPr>
            </a:br>
            <a:r>
              <a:rPr lang="en-US" sz="2400" dirty="0">
                <a:solidFill>
                  <a:srgbClr val="3F51B5"/>
                </a:solidFill>
                <a:latin typeface="Roboto Mono"/>
              </a:rPr>
              <a:t>}</a:t>
            </a:r>
            <a:endParaRPr lang="en-US" sz="2400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81B396-EEC8-4728-AC33-D2A3E1BD17DC}"/>
              </a:ext>
            </a:extLst>
          </p:cNvPr>
          <p:cNvSpPr/>
          <p:nvPr/>
        </p:nvSpPr>
        <p:spPr>
          <a:xfrm>
            <a:off x="6243961" y="3491144"/>
            <a:ext cx="38233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s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400" dirty="0">
                <a:solidFill>
                  <a:srgbClr val="37474F"/>
                </a:solidFill>
                <a:latin typeface="Roboto Mono"/>
              </a:rPr>
            </a:br>
            <a:r>
              <a:rPr lang="en-US" sz="2400" dirty="0">
                <a:solidFill>
                  <a:srgbClr val="37474F"/>
                </a:solidFill>
                <a:latin typeface="Roboto Mono"/>
              </a:rPr>
              <a:t> </a:t>
            </a:r>
            <a:r>
              <a:rPr lang="en-US" sz="2400" dirty="0" err="1">
                <a:solidFill>
                  <a:srgbClr val="37474F"/>
                </a:solidFill>
                <a:latin typeface="Roboto Mono"/>
              </a:rPr>
              <a:t>s</a:t>
            </a:r>
            <a:r>
              <a:rPr lang="en-US" sz="2400" dirty="0" err="1">
                <a:solidFill>
                  <a:srgbClr val="3F51B5"/>
                </a:solidFill>
                <a:latin typeface="Roboto Mono"/>
              </a:rPr>
              <a:t>.value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++</a:t>
            </a:r>
            <a:br>
              <a:rPr lang="en-US" sz="2400" dirty="0">
                <a:solidFill>
                  <a:srgbClr val="37474F"/>
                </a:solidFill>
                <a:latin typeface="Roboto Mono"/>
              </a:rPr>
            </a:br>
            <a:r>
              <a:rPr lang="en-US" sz="2400" dirty="0">
                <a:solidFill>
                  <a:srgbClr val="37474F"/>
                </a:solidFill>
                <a:latin typeface="Roboto Mono"/>
              </a:rPr>
              <a:t> 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if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 err="1">
                <a:solidFill>
                  <a:srgbClr val="37474F"/>
                </a:solidFill>
                <a:latin typeface="Roboto Mono"/>
              </a:rPr>
              <a:t>threads_waiting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():</a:t>
            </a:r>
            <a:br>
              <a:rPr lang="en-US" sz="2400" dirty="0">
                <a:solidFill>
                  <a:srgbClr val="37474F"/>
                </a:solidFill>
                <a:latin typeface="Roboto Mono"/>
              </a:rPr>
            </a:br>
            <a:r>
              <a:rPr lang="en-US" sz="2400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en-US" sz="2400" dirty="0" err="1">
                <a:solidFill>
                  <a:srgbClr val="37474F"/>
                </a:solidFill>
                <a:latin typeface="Roboto Mono"/>
              </a:rPr>
              <a:t>thread_wakeup_one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()</a:t>
            </a:r>
            <a:br>
              <a:rPr lang="en-US" sz="2400" dirty="0">
                <a:solidFill>
                  <a:srgbClr val="37474F"/>
                </a:solidFill>
                <a:latin typeface="Roboto Mono"/>
              </a:rPr>
            </a:br>
            <a:r>
              <a:rPr lang="en-US" sz="2400" dirty="0">
                <a:solidFill>
                  <a:srgbClr val="3F51B5"/>
                </a:solidFill>
                <a:latin typeface="Roboto Mono"/>
              </a:rPr>
              <a:t>}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271C0-B329-43D1-AC5B-E4128B1BA061}"/>
              </a:ext>
            </a:extLst>
          </p:cNvPr>
          <p:cNvSpPr txBox="1"/>
          <p:nvPr/>
        </p:nvSpPr>
        <p:spPr>
          <a:xfrm>
            <a:off x="3790765" y="5660968"/>
            <a:ext cx="4350058" cy="64633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How to implement this? HINT: make the two functions act in an atomic manner. </a:t>
            </a:r>
          </a:p>
        </p:txBody>
      </p:sp>
    </p:spTree>
    <p:extLst>
      <p:ext uri="{BB962C8B-B14F-4D97-AF65-F5344CB8AC3E}">
        <p14:creationId xmlns:p14="http://schemas.microsoft.com/office/powerpoint/2010/main" val="364725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E65B-55AB-4E80-9813-CE27B94B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259E-D20B-4024-BA7D-698B8BC82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2FAB7D-CFDB-4423-BD58-BB891D4E0AB2}"/>
              </a:ext>
            </a:extLst>
          </p:cNvPr>
          <p:cNvSpPr/>
          <p:nvPr/>
        </p:nvSpPr>
        <p:spPr>
          <a:xfrm>
            <a:off x="838200" y="1845492"/>
            <a:ext cx="11040122" cy="378565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800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 err="1">
                <a:solidFill>
                  <a:srgbClr val="9C27B0"/>
                </a:solidFill>
                <a:latin typeface="Roboto Mono"/>
              </a:rPr>
              <a:t>sem_t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m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2800" dirty="0">
                <a:solidFill>
                  <a:srgbClr val="3F51B5"/>
                </a:solidFill>
                <a:latin typeface="Roboto Mono"/>
              </a:rPr>
            </a:br>
            <a:r>
              <a:rPr lang="en-US" sz="2800" dirty="0">
                <a:solidFill>
                  <a:srgbClr val="C53929"/>
                </a:solidFill>
                <a:latin typeface="Roboto Mono"/>
              </a:rPr>
              <a:t>2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 err="1">
                <a:solidFill>
                  <a:srgbClr val="37474F"/>
                </a:solidFill>
                <a:latin typeface="Roboto Mono"/>
              </a:rPr>
              <a:t>sem_init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m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X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);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>
                <a:solidFill>
                  <a:srgbClr val="D81B60"/>
                </a:solidFill>
                <a:latin typeface="Roboto Mono"/>
              </a:rPr>
              <a:t>// initialize semaphore to X</a:t>
            </a:r>
          </a:p>
          <a:p>
            <a:r>
              <a:rPr lang="en-US" sz="2800" dirty="0">
                <a:solidFill>
                  <a:srgbClr val="C53929"/>
                </a:solidFill>
                <a:latin typeface="Roboto Mono"/>
              </a:rPr>
              <a:t>3</a:t>
            </a:r>
            <a:br>
              <a:rPr lang="en-US" sz="2800" dirty="0">
                <a:solidFill>
                  <a:srgbClr val="C53929"/>
                </a:solidFill>
                <a:latin typeface="Roboto Mono"/>
              </a:rPr>
            </a:br>
            <a:r>
              <a:rPr lang="en-US" sz="2800" dirty="0">
                <a:solidFill>
                  <a:srgbClr val="C53929"/>
                </a:solidFill>
                <a:latin typeface="Roboto Mono"/>
              </a:rPr>
              <a:t>4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m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800" dirty="0">
                <a:solidFill>
                  <a:srgbClr val="3F51B5"/>
                </a:solidFill>
                <a:latin typeface="Roboto Mono"/>
              </a:rPr>
            </a:br>
            <a:r>
              <a:rPr lang="en-US" sz="2800" dirty="0">
                <a:solidFill>
                  <a:srgbClr val="C53929"/>
                </a:solidFill>
                <a:latin typeface="Roboto Mono"/>
              </a:rPr>
              <a:t>5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>
                <a:solidFill>
                  <a:srgbClr val="D81B60"/>
                </a:solidFill>
                <a:latin typeface="Roboto Mono"/>
              </a:rPr>
              <a:t>// critical section here</a:t>
            </a:r>
            <a:br>
              <a:rPr lang="en-US" sz="2800" dirty="0">
                <a:solidFill>
                  <a:srgbClr val="D81B60"/>
                </a:solidFill>
                <a:latin typeface="Roboto Mono"/>
              </a:rPr>
            </a:br>
            <a:r>
              <a:rPr lang="en-US" sz="2800" dirty="0">
                <a:solidFill>
                  <a:srgbClr val="C53929"/>
                </a:solidFill>
                <a:latin typeface="Roboto Mono"/>
              </a:rPr>
              <a:t>6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m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);</a:t>
            </a:r>
            <a:endParaRPr lang="en-US" sz="2800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0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26EE-AD8C-4882-8F33-A36C2A61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versatile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9FA50-181D-41A1-B0C7-6B2D0E710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 can be used as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Lock  </a:t>
            </a:r>
            <a:r>
              <a:rPr lang="en-US" dirty="0"/>
              <a:t>- Binary Semaphore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46B760-9693-40BF-86D8-57D98E190488}"/>
              </a:ext>
            </a:extLst>
          </p:cNvPr>
          <p:cNvSpPr/>
          <p:nvPr/>
        </p:nvSpPr>
        <p:spPr>
          <a:xfrm>
            <a:off x="953610" y="2440296"/>
            <a:ext cx="1104012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 err="1">
                <a:solidFill>
                  <a:srgbClr val="9C27B0"/>
                </a:solidFill>
                <a:latin typeface="Roboto Mono"/>
              </a:rPr>
              <a:t>sem_t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m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2800" dirty="0">
                <a:solidFill>
                  <a:srgbClr val="37474F"/>
                </a:solidFill>
                <a:latin typeface="Roboto Mono"/>
              </a:rPr>
            </a:br>
            <a:r>
              <a:rPr lang="en-US" sz="2800" dirty="0">
                <a:solidFill>
                  <a:srgbClr val="C53929"/>
                </a:solidFill>
                <a:latin typeface="Roboto Mono"/>
              </a:rPr>
              <a:t>2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 err="1">
                <a:solidFill>
                  <a:srgbClr val="37474F"/>
                </a:solidFill>
                <a:latin typeface="Roboto Mono"/>
              </a:rPr>
              <a:t>sem_init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m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1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);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>
                <a:solidFill>
                  <a:srgbClr val="D81B60"/>
                </a:solidFill>
                <a:latin typeface="Roboto Mono"/>
              </a:rPr>
              <a:t>// initialize semaphore to 1;</a:t>
            </a:r>
            <a:br>
              <a:rPr lang="en-US" sz="2800" dirty="0">
                <a:solidFill>
                  <a:srgbClr val="37474F"/>
                </a:solidFill>
                <a:latin typeface="Roboto Mono"/>
              </a:rPr>
            </a:br>
            <a:r>
              <a:rPr lang="en-US" sz="2800" dirty="0">
                <a:solidFill>
                  <a:srgbClr val="C53929"/>
                </a:solidFill>
                <a:latin typeface="Roboto Mono"/>
              </a:rPr>
              <a:t>4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m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800" dirty="0">
                <a:solidFill>
                  <a:srgbClr val="37474F"/>
                </a:solidFill>
                <a:latin typeface="Roboto Mono"/>
              </a:rPr>
            </a:br>
            <a:r>
              <a:rPr lang="en-US" sz="2800" dirty="0">
                <a:solidFill>
                  <a:srgbClr val="C53929"/>
                </a:solidFill>
                <a:latin typeface="Roboto Mono"/>
              </a:rPr>
              <a:t>5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>
                <a:solidFill>
                  <a:srgbClr val="D81B60"/>
                </a:solidFill>
                <a:latin typeface="Roboto Mono"/>
              </a:rPr>
              <a:t>// critical section here</a:t>
            </a:r>
            <a:br>
              <a:rPr lang="en-US" sz="2800" dirty="0">
                <a:solidFill>
                  <a:srgbClr val="37474F"/>
                </a:solidFill>
                <a:latin typeface="Roboto Mono"/>
              </a:rPr>
            </a:br>
            <a:r>
              <a:rPr lang="en-US" sz="2800" dirty="0">
                <a:solidFill>
                  <a:srgbClr val="C53929"/>
                </a:solidFill>
                <a:latin typeface="Roboto Mono"/>
              </a:rPr>
              <a:t>6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m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);</a:t>
            </a:r>
            <a:endParaRPr lang="en-US" sz="2800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3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1676-1D0F-4D13-A668-1BE6C0A7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Activity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032B-8AFD-4D05-8386-6277BA2CB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Imagine we have 2 threads:</a:t>
            </a:r>
            <a:endParaRPr lang="en-US"/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Both of these threads are created and start at the same time.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We want to ensure that the threads do the steps in the order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Step 1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Step 2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Step 3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767BFD-1A9D-455A-8CDE-25E22550C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342656"/>
              </p:ext>
            </p:extLst>
          </p:nvPr>
        </p:nvGraphicFramePr>
        <p:xfrm>
          <a:off x="1770706" y="2467812"/>
          <a:ext cx="816864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3204968538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631833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2825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Does Step 1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Does Step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Does Step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51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72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E135-81D3-480E-8B42-1261048B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Solution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5DBE4-89E5-44D5-854D-6E1521C9AF21}"/>
              </a:ext>
            </a:extLst>
          </p:cNvPr>
          <p:cNvSpPr/>
          <p:nvPr/>
        </p:nvSpPr>
        <p:spPr>
          <a:xfrm>
            <a:off x="748683" y="1250246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9C27B0"/>
                </a:solidFill>
                <a:latin typeface="Roboto Mono"/>
              </a:rPr>
              <a:t>sem_t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step1_done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step2_done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void*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t1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(void*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ignored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 err="1">
                <a:solidFill>
                  <a:srgbClr val="37474F"/>
                </a:solidFill>
                <a:latin typeface="Roboto Mono"/>
              </a:rPr>
              <a:t>printf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dirty="0">
                <a:solidFill>
                  <a:srgbClr val="388E3C"/>
                </a:solidFill>
                <a:latin typeface="Roboto Mono"/>
              </a:rPr>
              <a:t>"step 1\n"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step1_done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step2_done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 err="1">
                <a:solidFill>
                  <a:srgbClr val="37474F"/>
                </a:solidFill>
                <a:latin typeface="Roboto Mono"/>
              </a:rPr>
              <a:t>printf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dirty="0">
                <a:solidFill>
                  <a:srgbClr val="388E3C"/>
                </a:solidFill>
                <a:latin typeface="Roboto Mono"/>
              </a:rPr>
              <a:t>"step 3\n"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void*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t2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(void*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ignored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step1_done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 err="1">
                <a:solidFill>
                  <a:srgbClr val="37474F"/>
                </a:solidFill>
                <a:latin typeface="Roboto Mono"/>
              </a:rPr>
              <a:t>printf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dirty="0">
                <a:solidFill>
                  <a:srgbClr val="388E3C"/>
                </a:solidFill>
                <a:latin typeface="Roboto Mono"/>
              </a:rPr>
              <a:t>"step 2\n"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step2_done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main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(int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argc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char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**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argv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 err="1">
                <a:solidFill>
                  <a:srgbClr val="37474F"/>
                </a:solidFill>
                <a:latin typeface="Roboto Mono"/>
              </a:rPr>
              <a:t>sem_init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step1_done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 err="1">
                <a:solidFill>
                  <a:srgbClr val="37474F"/>
                </a:solidFill>
                <a:latin typeface="Roboto Mono"/>
              </a:rPr>
              <a:t>sem_init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step2_done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D81B60"/>
                </a:solidFill>
                <a:latin typeface="Roboto Mono"/>
              </a:rPr>
              <a:t>//blah blah blah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}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7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612E-1A6E-455F-9D82-AC92C99E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use Semaphore to solve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A9C7-07F2-4565-A36A-D8F463D55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Producer/Consumer (a.k.a., Bounded Buffer) Problem</a:t>
            </a:r>
          </a:p>
          <a:p>
            <a:r>
              <a:rPr lang="en-US" dirty="0"/>
              <a:t>Given a buffer with certain size,</a:t>
            </a:r>
          </a:p>
          <a:p>
            <a:pPr lvl="1"/>
            <a:r>
              <a:rPr lang="en-US" dirty="0"/>
              <a:t>Consumer(s) can consume item(s) with </a:t>
            </a:r>
            <a:r>
              <a:rPr lang="en-US" dirty="0">
                <a:solidFill>
                  <a:srgbClr val="C00000"/>
                </a:solidFill>
              </a:rPr>
              <a:t>get()</a:t>
            </a:r>
          </a:p>
          <a:p>
            <a:pPr lvl="1"/>
            <a:r>
              <a:rPr lang="en-US" dirty="0"/>
              <a:t>Producer(s) can fill item(s) with </a:t>
            </a:r>
            <a:r>
              <a:rPr lang="en-US" dirty="0">
                <a:solidFill>
                  <a:srgbClr val="C00000"/>
                </a:solidFill>
              </a:rPr>
              <a:t>put(value)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A7E3DC-5A17-4753-8103-AC82E565BBBA}"/>
              </a:ext>
            </a:extLst>
          </p:cNvPr>
          <p:cNvSpPr/>
          <p:nvPr/>
        </p:nvSpPr>
        <p:spPr>
          <a:xfrm>
            <a:off x="988382" y="4247524"/>
            <a:ext cx="2038905" cy="101566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buffer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[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MAX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];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fill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use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3C12E-14A1-4E5E-9872-1BC6CB943FF1}"/>
              </a:ext>
            </a:extLst>
          </p:cNvPr>
          <p:cNvSpPr txBox="1"/>
          <p:nvPr/>
        </p:nvSpPr>
        <p:spPr>
          <a:xfrm>
            <a:off x="900344" y="3878192"/>
            <a:ext cx="1558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D5930B-119A-4198-8AD7-2F0B6C15A3AF}"/>
              </a:ext>
            </a:extLst>
          </p:cNvPr>
          <p:cNvSpPr/>
          <p:nvPr/>
        </p:nvSpPr>
        <p:spPr>
          <a:xfrm>
            <a:off x="3518517" y="3976461"/>
            <a:ext cx="3663518" cy="156966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put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(int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value)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400" dirty="0">
                <a:solidFill>
                  <a:srgbClr val="37474F"/>
                </a:solidFill>
                <a:latin typeface="Roboto Mono"/>
              </a:rPr>
            </a:br>
            <a:r>
              <a:rPr lang="en-US" sz="2400" dirty="0">
                <a:solidFill>
                  <a:srgbClr val="37474F"/>
                </a:solidFill>
                <a:latin typeface="Roboto Mono"/>
              </a:rPr>
              <a:t>       buffer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[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fill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]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value;</a:t>
            </a:r>
            <a:br>
              <a:rPr lang="en-US" sz="2400" dirty="0">
                <a:solidFill>
                  <a:srgbClr val="37474F"/>
                </a:solidFill>
                <a:latin typeface="Roboto Mono"/>
              </a:rPr>
            </a:br>
            <a:r>
              <a:rPr lang="en-US" sz="2400" dirty="0">
                <a:solidFill>
                  <a:srgbClr val="37474F"/>
                </a:solidFill>
                <a:latin typeface="Roboto Mono"/>
              </a:rPr>
              <a:t>       fill 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(fill 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+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)%MAX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2400" dirty="0">
                <a:solidFill>
                  <a:srgbClr val="37474F"/>
                </a:solidFill>
                <a:latin typeface="Roboto Mono"/>
              </a:rPr>
            </a:br>
            <a:r>
              <a:rPr lang="en-US" sz="2400" dirty="0">
                <a:solidFill>
                  <a:srgbClr val="3F51B5"/>
                </a:solidFill>
                <a:latin typeface="Roboto Mono"/>
              </a:rPr>
              <a:t>}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A0F79E-81CA-4F17-A780-1B787293ECC8}"/>
              </a:ext>
            </a:extLst>
          </p:cNvPr>
          <p:cNvSpPr/>
          <p:nvPr/>
        </p:nvSpPr>
        <p:spPr>
          <a:xfrm>
            <a:off x="7442445" y="3985191"/>
            <a:ext cx="4196179" cy="19389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get()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400" dirty="0">
                <a:solidFill>
                  <a:srgbClr val="37474F"/>
                </a:solidFill>
                <a:latin typeface="Roboto Mono"/>
              </a:rPr>
            </a:br>
            <a:r>
              <a:rPr lang="en-US" sz="24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 err="1">
                <a:solidFill>
                  <a:srgbClr val="37474F"/>
                </a:solidFill>
                <a:latin typeface="Roboto Mono"/>
              </a:rPr>
              <a:t>tmp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buffer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[use];</a:t>
            </a:r>
            <a:br>
              <a:rPr lang="en-US" sz="2400" dirty="0">
                <a:solidFill>
                  <a:srgbClr val="37474F"/>
                </a:solidFill>
                <a:latin typeface="Roboto Mono"/>
              </a:rPr>
            </a:br>
            <a:r>
              <a:rPr lang="en-US" sz="24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use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(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use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+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)%MAX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2400" dirty="0">
                <a:solidFill>
                  <a:srgbClr val="37474F"/>
                </a:solidFill>
                <a:latin typeface="Roboto Mono"/>
              </a:rPr>
            </a:br>
            <a:r>
              <a:rPr lang="en-US" sz="24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return</a:t>
            </a:r>
            <a:r>
              <a:rPr lang="en-US" sz="2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400" dirty="0" err="1">
                <a:solidFill>
                  <a:srgbClr val="37474F"/>
                </a:solidFill>
                <a:latin typeface="Roboto Mono"/>
              </a:rPr>
              <a:t>tmp</a:t>
            </a:r>
            <a:r>
              <a:rPr lang="en-US" sz="24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2400" dirty="0">
                <a:solidFill>
                  <a:srgbClr val="37474F"/>
                </a:solidFill>
                <a:latin typeface="Roboto Mono"/>
              </a:rPr>
            </a:br>
            <a:r>
              <a:rPr lang="en-US" sz="2400" dirty="0">
                <a:solidFill>
                  <a:srgbClr val="3F51B5"/>
                </a:solidFill>
                <a:latin typeface="Roboto Mono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333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A83D-0BDA-4C07-8F4F-2241BF25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3A6F6-8EAC-4FBC-A8B9-A01829E0C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497"/>
            <a:ext cx="10515600" cy="4895850"/>
          </a:xfrm>
        </p:spPr>
        <p:txBody>
          <a:bodyPr/>
          <a:lstStyle/>
          <a:p>
            <a:r>
              <a:rPr lang="en-US" dirty="0"/>
              <a:t>Consumer(s) can consume item(s) when the buffer is </a:t>
            </a:r>
            <a:r>
              <a:rPr lang="en-US" dirty="0">
                <a:solidFill>
                  <a:srgbClr val="C00000"/>
                </a:solidFill>
              </a:rPr>
              <a:t>full &gt; 0</a:t>
            </a:r>
          </a:p>
          <a:p>
            <a:r>
              <a:rPr lang="en-US" dirty="0"/>
              <a:t>Producer(s) can fill item(s) when the buffer is </a:t>
            </a:r>
            <a:r>
              <a:rPr lang="en-US" dirty="0">
                <a:solidFill>
                  <a:srgbClr val="C00000"/>
                </a:solidFill>
              </a:rPr>
              <a:t>empty &gt; 0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B8884-8757-4D94-890E-8ED901F88905}"/>
              </a:ext>
            </a:extLst>
          </p:cNvPr>
          <p:cNvSpPr/>
          <p:nvPr/>
        </p:nvSpPr>
        <p:spPr>
          <a:xfrm>
            <a:off x="1121546" y="3313525"/>
            <a:ext cx="3796683" cy="255454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producer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(void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arg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for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loops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++)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empty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put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full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F51B5"/>
                </a:solidFill>
                <a:latin typeface="Roboto Mono"/>
              </a:rPr>
              <a:t>}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DF0CB3-14CC-4E92-BDCE-7D3EDC767449}"/>
              </a:ext>
            </a:extLst>
          </p:cNvPr>
          <p:cNvSpPr/>
          <p:nvPr/>
        </p:nvSpPr>
        <p:spPr>
          <a:xfrm>
            <a:off x="5382827" y="3313525"/>
            <a:ext cx="3770051" cy="286232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consumer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(void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arg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i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tmp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while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tmp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!=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-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full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tmp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get();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empty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   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printf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000" dirty="0">
                <a:solidFill>
                  <a:srgbClr val="388E3C"/>
                </a:solidFill>
                <a:latin typeface="Roboto Mono"/>
              </a:rPr>
              <a:t>"%d\n"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tmp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F51B5"/>
                </a:solidFill>
                <a:latin typeface="Roboto Mono"/>
              </a:rPr>
              <a:t>}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79877-B24C-49BD-BAE3-1CD713BAED55}"/>
              </a:ext>
            </a:extLst>
          </p:cNvPr>
          <p:cNvSpPr txBox="1"/>
          <p:nvPr/>
        </p:nvSpPr>
        <p:spPr>
          <a:xfrm>
            <a:off x="9357064" y="4234649"/>
            <a:ext cx="1757779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Problem?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F82ED5-C1E7-4EC5-A80B-1B4EF276E492}"/>
              </a:ext>
            </a:extLst>
          </p:cNvPr>
          <p:cNvSpPr/>
          <p:nvPr/>
        </p:nvSpPr>
        <p:spPr>
          <a:xfrm>
            <a:off x="3758213" y="2441289"/>
            <a:ext cx="3249228" cy="70788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sem_init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empty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MAX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sem_init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full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5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rose_them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7972E471-24C6-5242-B939-B1FFEEF02895}" vid="{D522D31D-C344-5945-8521-07413D7E63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rose_themed</Template>
  <TotalTime>18777</TotalTime>
  <Words>440</Words>
  <Application>Microsoft Office PowerPoint</Application>
  <PresentationFormat>Widescreen</PresentationFormat>
  <Paragraphs>80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Roboto Mono</vt:lpstr>
      <vt:lpstr>Arial</vt:lpstr>
      <vt:lpstr>Calibri</vt:lpstr>
      <vt:lpstr>Calibri Light</vt:lpstr>
      <vt:lpstr>Wingdings</vt:lpstr>
      <vt:lpstr>rose_themed</vt:lpstr>
      <vt:lpstr>CSSE 332 Semaphore</vt:lpstr>
      <vt:lpstr>Outline</vt:lpstr>
      <vt:lpstr>What is Semaphore?</vt:lpstr>
      <vt:lpstr>Semaphore Usage</vt:lpstr>
      <vt:lpstr>Semaphore is versatile </vt:lpstr>
      <vt:lpstr>Activity</vt:lpstr>
      <vt:lpstr>Solution</vt:lpstr>
      <vt:lpstr>Let’s use Semaphore to solve problems</vt:lpstr>
      <vt:lpstr>Solution #1</vt:lpstr>
      <vt:lpstr>Solution #2</vt:lpstr>
      <vt:lpstr>Finally a working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132 Introduction to Computer Systems</dc:title>
  <dc:creator>Song, Lixing</dc:creator>
  <cp:lastModifiedBy>Song, Lixing</cp:lastModifiedBy>
  <cp:revision>76</cp:revision>
  <cp:lastPrinted>2018-08-28T17:03:11Z</cp:lastPrinted>
  <dcterms:created xsi:type="dcterms:W3CDTF">2018-07-09T21:38:51Z</dcterms:created>
  <dcterms:modified xsi:type="dcterms:W3CDTF">2019-01-17T18:32:21Z</dcterms:modified>
</cp:coreProperties>
</file>