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361"/>
    <a:srgbClr val="F5CE4D"/>
    <a:srgbClr val="003264"/>
    <a:srgbClr val="FBCE20"/>
    <a:srgbClr val="003D7C"/>
    <a:srgbClr val="010000"/>
    <a:srgbClr val="619080"/>
    <a:srgbClr val="99CCCC"/>
    <a:srgbClr val="66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 autoAdjust="0"/>
    <p:restoredTop sz="94786" autoAdjust="0"/>
  </p:normalViewPr>
  <p:slideViewPr>
    <p:cSldViewPr snapToGrid="0">
      <p:cViewPr varScale="1">
        <p:scale>
          <a:sx n="127" d="100"/>
          <a:sy n="127" d="100"/>
        </p:scale>
        <p:origin x="21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gor.Steinmacher@nau.ed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 #02: Basics about open source software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80FE0-5EB7-3847-98FE-F4C7A404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8AEC3F-FA08-CC42-9452-7C2CC34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5017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5602</TotalTime>
  <Words>32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Hebrew Scholar</vt:lpstr>
      <vt:lpstr>Calibri</vt:lpstr>
      <vt:lpstr>Rial</vt:lpstr>
      <vt:lpstr>Times</vt:lpstr>
      <vt:lpstr>Dark-Blue-Vertical-PPT-Template</vt:lpstr>
      <vt:lpstr>1_Dark-Blue-Vertical-PPT-Template</vt:lpstr>
      <vt:lpstr>CS499 - Open Source software development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274</cp:revision>
  <cp:lastPrinted>2016-09-19T18:18:34Z</cp:lastPrinted>
  <dcterms:created xsi:type="dcterms:W3CDTF">2014-02-19T16:49:03Z</dcterms:created>
  <dcterms:modified xsi:type="dcterms:W3CDTF">2018-08-26T17:37:31Z</dcterms:modified>
</cp:coreProperties>
</file>