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63" r:id="rId6"/>
    <p:sldId id="259" r:id="rId7"/>
    <p:sldId id="272" r:id="rId8"/>
    <p:sldId id="268" r:id="rId9"/>
    <p:sldId id="262" r:id="rId10"/>
    <p:sldId id="273" r:id="rId11"/>
    <p:sldId id="261" r:id="rId12"/>
    <p:sldId id="266" r:id="rId13"/>
    <p:sldId id="264" r:id="rId14"/>
    <p:sldId id="267" r:id="rId15"/>
    <p:sldId id="274" r:id="rId16"/>
    <p:sldId id="275" r:id="rId17"/>
    <p:sldId id="260" r:id="rId1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2679-F535-46E2-A3A3-5F6B17EFB8E3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1D0B4-ADB5-493E-9822-4E1947901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5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希望可以透過常見問答集直接找到答案，處理的速度可以更快就可以秀更多的資料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2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A~L</a:t>
            </a:r>
            <a:r>
              <a:rPr lang="zh-TW" altLang="en-US" dirty="0" smtClean="0"/>
              <a:t>分別類別是什麼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32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希望可以透過常見問答集直接找到答案，處理的速度可以更快就可以秀更多的資料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希望可以透過常見問答集直接找到答案，處理的速度可以更快就可以秀更多的資料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B11-B45F-4D29-9742-3A2D0BA8B9A3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0538"/>
            <a:ext cx="7812360" cy="216024"/>
          </a:xfrm>
          <a:prstGeom prst="rect">
            <a:avLst/>
          </a:prstGeom>
          <a:gradFill flip="none" rotWithShape="1">
            <a:gsLst>
              <a:gs pos="0">
                <a:srgbClr val="F95B5B"/>
              </a:gs>
              <a:gs pos="100000">
                <a:srgbClr val="E8A2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1112" y="4948014"/>
            <a:ext cx="7829848" cy="216024"/>
          </a:xfrm>
          <a:prstGeom prst="rect">
            <a:avLst/>
          </a:prstGeom>
          <a:gradFill flip="none" rotWithShape="1">
            <a:gsLst>
              <a:gs pos="0">
                <a:srgbClr val="62A6EE"/>
              </a:gs>
              <a:gs pos="100000">
                <a:srgbClr val="6679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8E98-F64A-48DD-8B2B-3A25B20EC597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2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0BA1-DA1D-42B0-AE80-C67E5EE9FFF8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7DA-A603-4F3A-AD65-9A089A01D4C7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-36512" y="987574"/>
            <a:ext cx="4765829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FE4C7F"/>
                </a:gs>
                <a:gs pos="80000">
                  <a:schemeClr val="accent1">
                    <a:tint val="44500"/>
                    <a:satMod val="160000"/>
                  </a:schemeClr>
                </a:gs>
                <a:gs pos="100000">
                  <a:srgbClr val="66BFF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內容版面配置區 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60" y="343068"/>
            <a:ext cx="1046330" cy="689971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9" name="矩形 8"/>
          <p:cNvSpPr/>
          <p:nvPr userDrawn="1"/>
        </p:nvSpPr>
        <p:spPr>
          <a:xfrm>
            <a:off x="7647862" y="267494"/>
            <a:ext cx="1296144" cy="86409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03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25F-4AB0-4B29-9955-E6493AE080D0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5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1759-2BD7-4F8F-BEEC-A86E9A5CAB92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5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6340-B95F-4565-B32F-B2EF5CEB830B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9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B1AE-098B-4343-B3DA-CFB4F351FCED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08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8308-BA06-4B5F-A8B0-E051330C43A9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36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4F22-C951-4463-9C58-D4DD60DBA6F5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189-4DED-42F0-9FEF-D99B8BD1450E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9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9A3A-8120-4DB8-99B2-2A8711574E35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4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597819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58000">
                      <a:srgbClr val="C6625F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</a:rPr>
              <a:t>          </a:t>
            </a:r>
            <a: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58000">
                      <a:srgbClr val="C6625F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</a:rPr>
              <a:t>1999</a:t>
            </a:r>
            <a:r>
              <a:rPr lang="zh-TW" altLang="en-US" b="1" dirty="0" smtClean="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58000">
                      <a:srgbClr val="C6625F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</a:rPr>
              <a:t>問題分類器</a:t>
            </a:r>
            <a:endParaRPr lang="zh-TW" altLang="en-US" b="1" dirty="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31000">
                    <a:schemeClr val="tx2">
                      <a:lumMod val="40000"/>
                      <a:lumOff val="60000"/>
                    </a:schemeClr>
                  </a:gs>
                  <a:gs pos="58000">
                    <a:srgbClr val="C6625F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市民安全與便民服務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96" y="1635646"/>
            <a:ext cx="1627624" cy="1073288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7" name="矩形 6"/>
          <p:cNvSpPr/>
          <p:nvPr/>
        </p:nvSpPr>
        <p:spPr>
          <a:xfrm>
            <a:off x="6354353" y="1635646"/>
            <a:ext cx="1800200" cy="1073288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89380" y="4587974"/>
            <a:ext cx="262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黑客組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大胖好帥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39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預測結果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359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資料分析方法與結果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385524"/>
              </p:ext>
            </p:extLst>
          </p:nvPr>
        </p:nvGraphicFramePr>
        <p:xfrm>
          <a:off x="1259632" y="1563638"/>
          <a:ext cx="6192688" cy="25202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756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資料分析方法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準確率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KNN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82.57%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SVC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75.84%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XGB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96.64%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20" y="-68285"/>
            <a:ext cx="3477724" cy="52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分析結果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9582"/>
            <a:ext cx="7992888" cy="408391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8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DEMO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809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26" name="Picture 2" descr="https://az796311.vo.msecnd.net/userupload/57c4dcef696a4a69b85184e057b10ad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51670"/>
            <a:ext cx="640941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AAA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36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Q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&amp;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A</a:t>
            </a:r>
            <a:r>
              <a:rPr lang="zh-TW" altLang="en-US" sz="4800" dirty="0" smtClean="0"/>
              <a:t> 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948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sz="3000" dirty="0" smtClean="0"/>
              <a:t>主題：</a:t>
            </a:r>
            <a:r>
              <a:rPr lang="zh-TW" altLang="en-US" sz="3000" dirty="0"/>
              <a:t>市民安全與便民</a:t>
            </a:r>
            <a:r>
              <a:rPr lang="zh-TW" altLang="en-US" sz="3000" dirty="0" smtClean="0"/>
              <a:t>服務</a:t>
            </a:r>
            <a:endParaRPr lang="en-US" altLang="zh-TW" sz="3000" dirty="0" smtClean="0"/>
          </a:p>
          <a:p>
            <a:pPr>
              <a:lnSpc>
                <a:spcPct val="110000"/>
              </a:lnSpc>
            </a:pPr>
            <a:r>
              <a:rPr lang="zh-TW" altLang="en-US" sz="3000" dirty="0" smtClean="0"/>
              <a:t>區域：新竹市</a:t>
            </a:r>
            <a:endParaRPr lang="en-US" altLang="zh-TW" sz="3000" dirty="0" smtClean="0"/>
          </a:p>
          <a:p>
            <a:pPr>
              <a:lnSpc>
                <a:spcPct val="110000"/>
              </a:lnSpc>
            </a:pPr>
            <a:r>
              <a:rPr lang="zh-TW" altLang="en-US" sz="3000" dirty="0" smtClean="0"/>
              <a:t>使用</a:t>
            </a:r>
            <a:r>
              <a:rPr lang="zh-TW" altLang="en-US" sz="3000" dirty="0"/>
              <a:t>的</a:t>
            </a:r>
            <a:r>
              <a:rPr lang="zh-TW" altLang="en-US" sz="3000" dirty="0" smtClean="0"/>
              <a:t>資料集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zh-TW" altLang="en-US" sz="2600" dirty="0" smtClean="0"/>
              <a:t>新竹市政府社會處便民服務常見問答集</a:t>
            </a:r>
            <a:endParaRPr lang="en-US" altLang="zh-TW" sz="2600" dirty="0" smtClean="0"/>
          </a:p>
          <a:p>
            <a:pPr lvl="1">
              <a:lnSpc>
                <a:spcPct val="110000"/>
              </a:lnSpc>
            </a:pPr>
            <a:r>
              <a:rPr lang="zh-TW" altLang="en-US" sz="2600" dirty="0" smtClean="0"/>
              <a:t>台北市政府</a:t>
            </a:r>
            <a:r>
              <a:rPr lang="zh-TW" altLang="en-US" sz="2600" dirty="0"/>
              <a:t>社會處便民服務常見問答</a:t>
            </a:r>
            <a:r>
              <a:rPr lang="zh-TW" altLang="en-US" sz="2600" dirty="0" smtClean="0"/>
              <a:t>集</a:t>
            </a:r>
            <a:endParaRPr lang="en-US" altLang="zh-TW" sz="2600" dirty="0" smtClean="0"/>
          </a:p>
          <a:p>
            <a:pPr>
              <a:lnSpc>
                <a:spcPct val="110000"/>
              </a:lnSpc>
            </a:pPr>
            <a:r>
              <a:rPr lang="zh-TW" altLang="en-US" sz="3000" dirty="0" smtClean="0"/>
              <a:t>資料分析與問題觀察</a:t>
            </a:r>
            <a:endParaRPr lang="en-US" altLang="zh-TW" sz="3000" dirty="0" smtClean="0"/>
          </a:p>
          <a:p>
            <a:pPr lvl="1">
              <a:lnSpc>
                <a:spcPct val="110000"/>
              </a:lnSpc>
            </a:pPr>
            <a:r>
              <a:rPr lang="zh-TW" altLang="en-US" sz="2600" dirty="0"/>
              <a:t>資料分析</a:t>
            </a:r>
            <a:r>
              <a:rPr lang="zh-TW" altLang="en-US" sz="2600" dirty="0" smtClean="0"/>
              <a:t>方法與結果</a:t>
            </a:r>
          </a:p>
          <a:p>
            <a:pPr>
              <a:lnSpc>
                <a:spcPct val="110000"/>
              </a:lnSpc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使用的資料集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795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 smtClean="0"/>
              <a:t>新竹市政府社會處便民服務常見問答集</a:t>
            </a:r>
            <a:endParaRPr lang="en-US" altLang="zh-TW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395536" y="186434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幼兒福利及托育服務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兒童少年及家庭福利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婦女福利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老人福利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身心障礙者福利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社會救助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家庭暴力及性侵害防治服務</a:t>
            </a:r>
          </a:p>
        </p:txBody>
      </p:sp>
      <p:sp>
        <p:nvSpPr>
          <p:cNvPr id="6" name="矩形 5"/>
          <p:cNvSpPr/>
          <p:nvPr/>
        </p:nvSpPr>
        <p:spPr>
          <a:xfrm>
            <a:off x="4644008" y="185167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社工專業服務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社區發展服務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人民團體及合作社場服務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志願服務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國民年金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公益勸募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資料分析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526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觀察</a:t>
            </a:r>
            <a:r>
              <a:rPr lang="en-US" altLang="zh-TW" dirty="0" smtClean="0"/>
              <a:t>-</a:t>
            </a:r>
            <a:r>
              <a:rPr lang="zh-TW" altLang="en-US" dirty="0" smtClean="0"/>
              <a:t>句子的長度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15566"/>
            <a:ext cx="5688632" cy="3777129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55576" y="2545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次</a:t>
            </a:r>
            <a:r>
              <a:rPr lang="zh-TW" altLang="en-US" dirty="0"/>
              <a:t>數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309992" y="4671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長</a:t>
            </a:r>
            <a:r>
              <a:rPr lang="zh-TW" altLang="en-US" dirty="0"/>
              <a:t>度</a:t>
            </a:r>
          </a:p>
        </p:txBody>
      </p:sp>
    </p:spTree>
    <p:extLst>
      <p:ext uri="{BB962C8B-B14F-4D97-AF65-F5344CB8AC3E}">
        <p14:creationId xmlns:p14="http://schemas.microsoft.com/office/powerpoint/2010/main" val="12495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資料觀察</a:t>
            </a:r>
            <a:r>
              <a:rPr lang="en-US" altLang="zh-TW" dirty="0" smtClean="0"/>
              <a:t>-</a:t>
            </a:r>
            <a:r>
              <a:rPr lang="zh-TW" altLang="en-US" dirty="0" smtClean="0"/>
              <a:t>類別次數統計</a:t>
            </a:r>
            <a:r>
              <a:rPr lang="zh-TW" altLang="en-US" dirty="0"/>
              <a:t>分析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50291"/>
              </p:ext>
            </p:extLst>
          </p:nvPr>
        </p:nvGraphicFramePr>
        <p:xfrm>
          <a:off x="5436096" y="1059582"/>
          <a:ext cx="3635896" cy="377765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8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代碼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問題集類別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筆數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國民年金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家庭暴力及性侵害防治服務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志願服務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社區發展服務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社工專業服務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社會救助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老人福利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42" y="1275606"/>
            <a:ext cx="5677554" cy="3600400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1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模型訓練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94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自然語言處理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6591"/>
            <a:ext cx="8229600" cy="338119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3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6"/>
            <a:ext cx="5693878" cy="432048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資料觀察</a:t>
            </a:r>
            <a:r>
              <a:rPr lang="en-US" altLang="zh-TW" dirty="0"/>
              <a:t>-</a:t>
            </a:r>
            <a:r>
              <a:rPr lang="zh-TW" altLang="en-US" dirty="0"/>
              <a:t>資料離散程度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336</Words>
  <Application>Microsoft Office PowerPoint</Application>
  <PresentationFormat>如螢幕大小 (16:9)</PresentationFormat>
  <Paragraphs>108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Office 佈景主題</vt:lpstr>
      <vt:lpstr>          1999問題分類器</vt:lpstr>
      <vt:lpstr>Outline</vt:lpstr>
      <vt:lpstr>使用的資料集</vt:lpstr>
      <vt:lpstr>資料分析</vt:lpstr>
      <vt:lpstr>資料觀察-句子的長度</vt:lpstr>
      <vt:lpstr>資料觀察-類別次數統計分析</vt:lpstr>
      <vt:lpstr>模型訓練</vt:lpstr>
      <vt:lpstr>自然語言處理</vt:lpstr>
      <vt:lpstr>資料觀察-資料離散程度</vt:lpstr>
      <vt:lpstr>預測結果</vt:lpstr>
      <vt:lpstr>資料分析方法與結果</vt:lpstr>
      <vt:lpstr>XGB分析結果</vt:lpstr>
      <vt:lpstr>XGB分析結果</vt:lpstr>
      <vt:lpstr>DEMO</vt:lpstr>
      <vt:lpstr>結論</vt:lpstr>
      <vt:lpstr>PowerPoint 簡報</vt:lpstr>
      <vt:lpstr>Q &amp; A 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Jeremy Wang</cp:lastModifiedBy>
  <cp:revision>19</cp:revision>
  <dcterms:created xsi:type="dcterms:W3CDTF">2017-11-25T04:53:59Z</dcterms:created>
  <dcterms:modified xsi:type="dcterms:W3CDTF">2017-11-26T00:07:39Z</dcterms:modified>
</cp:coreProperties>
</file>