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954" y="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calendar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execute(“calendar”)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71302" y="1472931"/>
            <a:ext cx="2786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 ShowCalendarRequestEvent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706114" y="71342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626716" y="106647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554708" y="2083371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006284" y="1981200"/>
            <a:ext cx="25684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53906" y="2260158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730996" y="954686"/>
            <a:ext cx="8007" cy="36576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1586668" y="1322292"/>
            <a:ext cx="247813" cy="2640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68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9" name="Flowchart: Connector 68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0" name="Straight Connector 69"/>
            <p:cNvCxnSpPr>
              <a:stCxn id="69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71" name="Freeform 70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73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3911372" y="971597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74"/>
          <p:cNvSpPr/>
          <p:nvPr/>
        </p:nvSpPr>
        <p:spPr>
          <a:xfrm>
            <a:off x="3810391" y="1433477"/>
            <a:ext cx="235006" cy="908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6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863600" y="971597"/>
            <a:ext cx="0" cy="13706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/>
          <p:cNvSpPr/>
          <p:nvPr/>
        </p:nvSpPr>
        <p:spPr>
          <a:xfrm>
            <a:off x="5774293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email</a:t>
            </a:r>
            <a:r>
              <a:rPr lang="en-US" sz="1400" dirty="0" smtClean="0"/>
              <a:t>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(“email </a:t>
            </a:r>
            <a:r>
              <a:rPr lang="en-US" sz="1400" dirty="0" smtClean="0">
                <a:solidFill>
                  <a:srgbClr val="0070C0"/>
                </a:solidFill>
              </a:rPr>
              <a:t>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71937" y="1616803"/>
            <a:ext cx="1737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 getFilteredPersonList()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130611" y="2189802"/>
            <a:ext cx="1660981" cy="87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963999" y="3657600"/>
            <a:ext cx="18291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75694" y="38862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00961" y="1099672"/>
            <a:ext cx="13457" cy="33199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911372" y="2590800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1" name="Rectangle 100"/>
          <p:cNvSpPr/>
          <p:nvPr/>
        </p:nvSpPr>
        <p:spPr>
          <a:xfrm>
            <a:off x="3797187" y="2624241"/>
            <a:ext cx="235006" cy="908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4130611" y="2342202"/>
            <a:ext cx="212789" cy="4771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47156" y="297528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mailto()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7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5924980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411909" y="1028344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6356018" y="1524042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817" y="1345880"/>
            <a:ext cx="11678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Find n/Alice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77186" y="1547334"/>
            <a:ext cx="2029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(“find n/Alice 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78390" y="1499555"/>
            <a:ext cx="2386498" cy="4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1627" y="1655056"/>
            <a:ext cx="23963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updateFilteredPerson(predicate)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54408" y="2175436"/>
            <a:ext cx="2371387" cy="1524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6097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48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proglabs</cp:lastModifiedBy>
  <cp:revision>65</cp:revision>
  <dcterms:created xsi:type="dcterms:W3CDTF">2016-07-22T14:33:02Z</dcterms:created>
  <dcterms:modified xsi:type="dcterms:W3CDTF">2017-11-08T14:43:18Z</dcterms:modified>
</cp:coreProperties>
</file>