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69" r:id="rId2"/>
    <p:sldId id="270" r:id="rId3"/>
    <p:sldId id="271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09" d="100"/>
          <a:sy n="109" d="100"/>
        </p:scale>
        <p:origin x="1674" y="10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124311" y="2119504"/>
            <a:ext cx="6599745" cy="4000286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276063" y="2430315"/>
            <a:ext cx="1470018" cy="314866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178324" y="2797021"/>
            <a:ext cx="0" cy="25975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065800" y="3089798"/>
            <a:ext cx="152400" cy="278028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9" name="Rectangle 62"/>
          <p:cNvSpPr/>
          <p:nvPr/>
        </p:nvSpPr>
        <p:spPr>
          <a:xfrm>
            <a:off x="3702464" y="3208482"/>
            <a:ext cx="1524000" cy="461537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cl:Calendar</a:t>
            </a:r>
            <a:r>
              <a:rPr lang="en-US" sz="1600" dirty="0">
                <a:solidFill>
                  <a:schemeClr val="bg1"/>
                </a:solidFill>
              </a:rPr>
              <a:t/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4540664" y="3669709"/>
            <a:ext cx="0" cy="2450081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4439826" y="3660368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-59108" y="3207161"/>
            <a:ext cx="111985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-45550" y="2892092"/>
            <a:ext cx="1295864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0070C0"/>
                </a:solidFill>
              </a:rPr>
              <a:t>execute</a:t>
            </a:r>
            <a:r>
              <a:rPr lang="en-US" sz="1200" dirty="0" smtClean="0">
                <a:solidFill>
                  <a:srgbClr val="0070C0"/>
                </a:solidFill>
              </a:rPr>
              <a:t>(“calendar”)</a:t>
            </a:r>
            <a:endParaRPr lang="en-US" sz="1200" dirty="0">
              <a:solidFill>
                <a:srgbClr val="0070C0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1162269" y="3470144"/>
            <a:ext cx="1269402" cy="2874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044473" y="4984213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1297310" y="4491120"/>
            <a:ext cx="1112959" cy="784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124311" y="5706703"/>
            <a:ext cx="1010810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1253358" y="4858212"/>
            <a:ext cx="3168933" cy="31145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4429306" y="4724863"/>
            <a:ext cx="143227" cy="91931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7" name="Straight Arrow Connector 76"/>
          <p:cNvCxnSpPr>
            <a:endCxn id="65" idx="2"/>
          </p:cNvCxnSpPr>
          <p:nvPr/>
        </p:nvCxnSpPr>
        <p:spPr>
          <a:xfrm flipV="1">
            <a:off x="1218200" y="5644182"/>
            <a:ext cx="3282720" cy="7038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2781163" y="3254700"/>
            <a:ext cx="64002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create()</a:t>
            </a:r>
            <a:endParaRPr 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3101175" y="5430096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297864" y="5491259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84" name="Rectangle 62"/>
          <p:cNvSpPr/>
          <p:nvPr/>
        </p:nvSpPr>
        <p:spPr>
          <a:xfrm>
            <a:off x="5197622" y="4965694"/>
            <a:ext cx="1666554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result:</a:t>
            </a:r>
            <a:br>
              <a:rPr lang="en-US" sz="1600" dirty="0" smtClean="0">
                <a:solidFill>
                  <a:schemeClr val="bg1"/>
                </a:solidFill>
              </a:rPr>
            </a:br>
            <a:r>
              <a:rPr lang="en-US" sz="1600" dirty="0" smtClean="0">
                <a:solidFill>
                  <a:schemeClr val="bg1"/>
                </a:solidFill>
              </a:rPr>
              <a:t>CommandResult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5856540" y="5459409"/>
            <a:ext cx="152400" cy="1713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87" name="Straight Arrow Connector 86"/>
          <p:cNvCxnSpPr/>
          <p:nvPr/>
        </p:nvCxnSpPr>
        <p:spPr>
          <a:xfrm>
            <a:off x="4453563" y="5189504"/>
            <a:ext cx="721136" cy="6959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4547792" y="5644182"/>
            <a:ext cx="1253815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1681879" y="4185262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cl</a:t>
            </a:r>
            <a:endParaRPr lang="en-US" dirty="0"/>
          </a:p>
        </p:txBody>
      </p:sp>
      <p:sp>
        <p:nvSpPr>
          <p:cNvPr id="42" name="Rectangle 62"/>
          <p:cNvSpPr/>
          <p:nvPr/>
        </p:nvSpPr>
        <p:spPr>
          <a:xfrm>
            <a:off x="6355331" y="2450261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3" name="Straight Connector 42"/>
          <p:cNvCxnSpPr/>
          <p:nvPr/>
        </p:nvCxnSpPr>
        <p:spPr>
          <a:xfrm>
            <a:off x="7041131" y="2823217"/>
            <a:ext cx="3479" cy="1765406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060080" y="4784010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5" name="Rectangle 44"/>
          <p:cNvSpPr/>
          <p:nvPr/>
        </p:nvSpPr>
        <p:spPr>
          <a:xfrm>
            <a:off x="6985047" y="4588623"/>
            <a:ext cx="170387" cy="28294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555548" y="4400706"/>
            <a:ext cx="448855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Post</a:t>
            </a: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( ShowCalendarRequestEvent</a:t>
            </a: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4683891" y="4755668"/>
            <a:ext cx="2180285" cy="33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4545181" y="4860404"/>
            <a:ext cx="2324383" cy="19669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62"/>
          <p:cNvSpPr/>
          <p:nvPr/>
        </p:nvSpPr>
        <p:spPr>
          <a:xfrm>
            <a:off x="7831857" y="3654609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97" name="Straight Connector 96"/>
          <p:cNvCxnSpPr/>
          <p:nvPr/>
        </p:nvCxnSpPr>
        <p:spPr>
          <a:xfrm>
            <a:off x="8395863" y="4027860"/>
            <a:ext cx="0" cy="560763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98" name="Rectangle 97"/>
          <p:cNvSpPr/>
          <p:nvPr/>
        </p:nvSpPr>
        <p:spPr>
          <a:xfrm>
            <a:off x="8314591" y="4564130"/>
            <a:ext cx="226323" cy="243407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101" name="Straight Arrow Connector 100"/>
          <p:cNvCxnSpPr/>
          <p:nvPr/>
        </p:nvCxnSpPr>
        <p:spPr>
          <a:xfrm>
            <a:off x="7182623" y="4784010"/>
            <a:ext cx="1123177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8378674" y="4835374"/>
            <a:ext cx="0" cy="1674737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03" name="Straight Arrow Connector 102"/>
          <p:cNvCxnSpPr/>
          <p:nvPr/>
        </p:nvCxnSpPr>
        <p:spPr>
          <a:xfrm>
            <a:off x="7182623" y="4647589"/>
            <a:ext cx="1123177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7334227" y="4348686"/>
            <a:ext cx="150378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loadPage()</a:t>
            </a:r>
            <a:endParaRPr lang="en-US" sz="1400" dirty="0">
              <a:solidFill>
                <a:srgbClr val="00B050"/>
              </a:solidFill>
            </a:endParaRPr>
          </a:p>
        </p:txBody>
      </p:sp>
      <p:sp>
        <p:nvSpPr>
          <p:cNvPr id="105" name="Rectangle 62"/>
          <p:cNvSpPr/>
          <p:nvPr/>
        </p:nvSpPr>
        <p:spPr>
          <a:xfrm>
            <a:off x="1914862" y="2370561"/>
            <a:ext cx="1219200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:Address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BookParser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106" name="Rectangle 105"/>
          <p:cNvSpPr/>
          <p:nvPr/>
        </p:nvSpPr>
        <p:spPr>
          <a:xfrm flipH="1">
            <a:off x="2451387" y="3436993"/>
            <a:ext cx="187387" cy="112945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-1137020" y="2211414"/>
            <a:ext cx="1622199" cy="21946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Logic</a:t>
            </a:r>
            <a:endParaRPr lang="en-US" dirty="0"/>
          </a:p>
        </p:txBody>
      </p:sp>
      <p:sp>
        <p:nvSpPr>
          <p:cNvPr id="122" name="TextBox 121"/>
          <p:cNvSpPr txBox="1"/>
          <p:nvPr/>
        </p:nvSpPr>
        <p:spPr>
          <a:xfrm>
            <a:off x="1153445" y="3197627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parse</a:t>
            </a:r>
            <a:r>
              <a:rPr lang="en-US" dirty="0" smtClean="0"/>
              <a:t>(“calendar”)</a:t>
            </a:r>
            <a:endParaRPr lang="en-US" dirty="0"/>
          </a:p>
        </p:txBody>
      </p:sp>
      <p:cxnSp>
        <p:nvCxnSpPr>
          <p:cNvPr id="123" name="Straight Connector 122"/>
          <p:cNvCxnSpPr/>
          <p:nvPr/>
        </p:nvCxnSpPr>
        <p:spPr>
          <a:xfrm>
            <a:off x="2578291" y="2841272"/>
            <a:ext cx="0" cy="1747351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31" name="Straight Arrow Connector 130"/>
          <p:cNvCxnSpPr/>
          <p:nvPr/>
        </p:nvCxnSpPr>
        <p:spPr>
          <a:xfrm flipV="1">
            <a:off x="2667502" y="3504698"/>
            <a:ext cx="974480" cy="1973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>
            <a:endCxn id="21" idx="2"/>
          </p:cNvCxnSpPr>
          <p:nvPr/>
        </p:nvCxnSpPr>
        <p:spPr>
          <a:xfrm>
            <a:off x="2678518" y="3935254"/>
            <a:ext cx="1837508" cy="1117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7354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65"/>
          <p:cNvSpPr/>
          <p:nvPr/>
        </p:nvSpPr>
        <p:spPr>
          <a:xfrm>
            <a:off x="110040" y="1661777"/>
            <a:ext cx="7611506" cy="5046591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50" name="Rectangle 62"/>
          <p:cNvSpPr/>
          <p:nvPr/>
        </p:nvSpPr>
        <p:spPr>
          <a:xfrm>
            <a:off x="845045" y="22965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1" name="Straight Connector 50"/>
          <p:cNvCxnSpPr/>
          <p:nvPr/>
        </p:nvCxnSpPr>
        <p:spPr>
          <a:xfrm>
            <a:off x="1572859" y="2660217"/>
            <a:ext cx="0" cy="25975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2" name="Rectangle 51"/>
          <p:cNvSpPr/>
          <p:nvPr/>
        </p:nvSpPr>
        <p:spPr>
          <a:xfrm>
            <a:off x="1449690" y="3010911"/>
            <a:ext cx="183311" cy="3330551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53" name="Rectangle 62"/>
          <p:cNvSpPr/>
          <p:nvPr/>
        </p:nvSpPr>
        <p:spPr>
          <a:xfrm>
            <a:off x="2743200" y="2179309"/>
            <a:ext cx="1219200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:Address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BookParser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>
            <a:off x="3356599" y="2663904"/>
            <a:ext cx="0" cy="169537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5" name="Rectangle 54"/>
          <p:cNvSpPr/>
          <p:nvPr/>
        </p:nvSpPr>
        <p:spPr>
          <a:xfrm>
            <a:off x="3284590" y="3122096"/>
            <a:ext cx="174929" cy="112945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56" name="Rectangle 62"/>
          <p:cNvSpPr/>
          <p:nvPr/>
        </p:nvSpPr>
        <p:spPr>
          <a:xfrm>
            <a:off x="6221565" y="3312740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m</a:t>
            </a:r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>
                <a:solidFill>
                  <a:schemeClr val="bg1"/>
                </a:solidFill>
              </a:rPr>
              <a:t/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7" name="Straight Connector 56"/>
          <p:cNvCxnSpPr>
            <a:stCxn id="58" idx="0"/>
          </p:cNvCxnSpPr>
          <p:nvPr/>
        </p:nvCxnSpPr>
        <p:spPr>
          <a:xfrm>
            <a:off x="6772574" y="3774278"/>
            <a:ext cx="8641" cy="2087798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8" name="Rectangle 57"/>
          <p:cNvSpPr/>
          <p:nvPr/>
        </p:nvSpPr>
        <p:spPr>
          <a:xfrm>
            <a:off x="6696374" y="3774278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381000" y="3014599"/>
            <a:ext cx="111985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V="1">
            <a:off x="1653251" y="3122097"/>
            <a:ext cx="1596514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-279727" y="2742227"/>
            <a:ext cx="1841909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300" dirty="0">
                <a:solidFill>
                  <a:srgbClr val="0070C0"/>
                </a:solidFill>
              </a:rPr>
              <a:t>execute</a:t>
            </a:r>
            <a:r>
              <a:rPr lang="en-US" sz="1300" dirty="0" smtClean="0">
                <a:solidFill>
                  <a:srgbClr val="0070C0"/>
                </a:solidFill>
              </a:rPr>
              <a:t>(“email 1”)</a:t>
            </a:r>
            <a:endParaRPr lang="en-US" sz="1300" dirty="0">
              <a:solidFill>
                <a:srgbClr val="0070C0"/>
              </a:solidFill>
            </a:endParaRPr>
          </a:p>
        </p:txBody>
      </p:sp>
      <p:cxnSp>
        <p:nvCxnSpPr>
          <p:cNvPr id="62" name="Straight Arrow Connector 61"/>
          <p:cNvCxnSpPr/>
          <p:nvPr/>
        </p:nvCxnSpPr>
        <p:spPr>
          <a:xfrm flipV="1">
            <a:off x="5257218" y="3703214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4257582" y="4251556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66" name="Straight Arrow Connector 65"/>
          <p:cNvCxnSpPr/>
          <p:nvPr/>
        </p:nvCxnSpPr>
        <p:spPr>
          <a:xfrm>
            <a:off x="5257800" y="4050281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V="1">
            <a:off x="1670186" y="4243231"/>
            <a:ext cx="1596514" cy="5378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165932" y="62484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2"/>
          <p:cNvSpPr/>
          <p:nvPr/>
        </p:nvSpPr>
        <p:spPr>
          <a:xfrm>
            <a:off x="8113496" y="2333583"/>
            <a:ext cx="1030504" cy="3467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70" name="Straight Arrow Connector 69"/>
          <p:cNvCxnSpPr/>
          <p:nvPr/>
        </p:nvCxnSpPr>
        <p:spPr>
          <a:xfrm>
            <a:off x="1653251" y="4495317"/>
            <a:ext cx="504312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6704893" y="4450017"/>
            <a:ext cx="152645" cy="35058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2" name="Straight Connector 71"/>
          <p:cNvCxnSpPr/>
          <p:nvPr/>
        </p:nvCxnSpPr>
        <p:spPr>
          <a:xfrm>
            <a:off x="8781148" y="2700858"/>
            <a:ext cx="0" cy="2830598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3" name="Rectangle 72"/>
          <p:cNvSpPr/>
          <p:nvPr/>
        </p:nvSpPr>
        <p:spPr>
          <a:xfrm>
            <a:off x="8686800" y="4524597"/>
            <a:ext cx="152400" cy="1998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74" name="Straight Arrow Connector 73"/>
          <p:cNvCxnSpPr/>
          <p:nvPr/>
        </p:nvCxnSpPr>
        <p:spPr>
          <a:xfrm>
            <a:off x="6850663" y="4524597"/>
            <a:ext cx="1836137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 flipV="1">
            <a:off x="6822919" y="4693182"/>
            <a:ext cx="1838026" cy="9750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1633001" y="6240438"/>
            <a:ext cx="505234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5594663" y="4206774"/>
            <a:ext cx="261298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>
                <a:solidFill>
                  <a:srgbClr val="7030A0"/>
                </a:solidFill>
              </a:rPr>
              <a:t>getFilteredList()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3549160" y="3763635"/>
            <a:ext cx="1306744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/>
              <a:t>parse</a:t>
            </a:r>
            <a:r>
              <a:rPr lang="en-US" sz="1200" dirty="0" smtClean="0"/>
              <a:t>(“n/Alice”)</a:t>
            </a:r>
            <a:endParaRPr lang="en-US" sz="1200" dirty="0"/>
          </a:p>
        </p:txBody>
      </p:sp>
      <p:sp>
        <p:nvSpPr>
          <p:cNvPr id="85" name="TextBox 84"/>
          <p:cNvSpPr txBox="1"/>
          <p:nvPr/>
        </p:nvSpPr>
        <p:spPr>
          <a:xfrm>
            <a:off x="1207080" y="2895071"/>
            <a:ext cx="210456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parse</a:t>
            </a:r>
            <a:r>
              <a:rPr lang="en-US" dirty="0" smtClean="0"/>
              <a:t>(“email 1”)</a:t>
            </a:r>
            <a:endParaRPr lang="en-US" dirty="0"/>
          </a:p>
        </p:txBody>
      </p:sp>
      <p:sp>
        <p:nvSpPr>
          <p:cNvPr id="88" name="TextBox 87"/>
          <p:cNvSpPr txBox="1"/>
          <p:nvPr/>
        </p:nvSpPr>
        <p:spPr>
          <a:xfrm>
            <a:off x="3651792" y="6013913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407642" y="5939677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91" name="Rectangle 62"/>
          <p:cNvSpPr/>
          <p:nvPr/>
        </p:nvSpPr>
        <p:spPr>
          <a:xfrm>
            <a:off x="7130322" y="5560024"/>
            <a:ext cx="1668548" cy="42372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result: Command </a:t>
            </a:r>
            <a:r>
              <a:rPr lang="en-US" sz="1600" dirty="0">
                <a:solidFill>
                  <a:schemeClr val="bg1"/>
                </a:solidFill>
              </a:rPr>
              <a:t>Result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7807963" y="5983745"/>
            <a:ext cx="152400" cy="1713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94" name="Straight Arrow Connector 93"/>
          <p:cNvCxnSpPr/>
          <p:nvPr/>
        </p:nvCxnSpPr>
        <p:spPr>
          <a:xfrm>
            <a:off x="6857538" y="6155121"/>
            <a:ext cx="96662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2673845" y="4027787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m</a:t>
            </a:r>
            <a:endParaRPr lang="en-US" dirty="0"/>
          </a:p>
        </p:txBody>
      </p:sp>
      <p:sp>
        <p:nvSpPr>
          <p:cNvPr id="99" name="Rectangle 62"/>
          <p:cNvSpPr/>
          <p:nvPr/>
        </p:nvSpPr>
        <p:spPr>
          <a:xfrm>
            <a:off x="4231981" y="2929839"/>
            <a:ext cx="1778201" cy="432035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:EmailCommand</a:t>
            </a:r>
            <a:endParaRPr lang="en-US" sz="1600" dirty="0">
              <a:solidFill>
                <a:schemeClr val="bg1"/>
              </a:solidFill>
            </a:endParaRP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00" name="Straight Arrow Connector 99"/>
          <p:cNvCxnSpPr/>
          <p:nvPr/>
        </p:nvCxnSpPr>
        <p:spPr>
          <a:xfrm>
            <a:off x="3462591" y="3657600"/>
            <a:ext cx="1597356" cy="1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/>
          <p:cNvSpPr/>
          <p:nvPr/>
        </p:nvSpPr>
        <p:spPr>
          <a:xfrm>
            <a:off x="5059947" y="3352800"/>
            <a:ext cx="205843" cy="12316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08" name="Straight Connector 107"/>
          <p:cNvCxnSpPr>
            <a:stCxn id="107" idx="0"/>
          </p:cNvCxnSpPr>
          <p:nvPr/>
        </p:nvCxnSpPr>
        <p:spPr>
          <a:xfrm>
            <a:off x="5162869" y="3352800"/>
            <a:ext cx="0" cy="99060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09" name="Rectangle 108"/>
          <p:cNvSpPr/>
          <p:nvPr/>
        </p:nvSpPr>
        <p:spPr>
          <a:xfrm>
            <a:off x="5059947" y="3657601"/>
            <a:ext cx="205843" cy="5334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10" name="Straight Arrow Connector 109"/>
          <p:cNvCxnSpPr/>
          <p:nvPr/>
        </p:nvCxnSpPr>
        <p:spPr>
          <a:xfrm>
            <a:off x="3499382" y="4185073"/>
            <a:ext cx="166721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>
            <a:off x="6901154" y="5939677"/>
            <a:ext cx="162246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>
            <a:off x="3412425" y="3173004"/>
            <a:ext cx="819556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/>
          <p:nvPr/>
        </p:nvCxnSpPr>
        <p:spPr>
          <a:xfrm>
            <a:off x="3459519" y="3475965"/>
            <a:ext cx="160042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5033665" y="4199590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116" name="Rectangle 115"/>
          <p:cNvSpPr/>
          <p:nvPr/>
        </p:nvSpPr>
        <p:spPr>
          <a:xfrm>
            <a:off x="6703082" y="5044494"/>
            <a:ext cx="130600" cy="35058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4" name="Curved Left Arrow 3"/>
          <p:cNvSpPr/>
          <p:nvPr/>
        </p:nvSpPr>
        <p:spPr>
          <a:xfrm rot="10148585" flipV="1">
            <a:off x="6407762" y="4819598"/>
            <a:ext cx="259927" cy="388533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6704893" y="5862076"/>
            <a:ext cx="152645" cy="35058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18" name="TextBox 117"/>
          <p:cNvSpPr txBox="1"/>
          <p:nvPr/>
        </p:nvSpPr>
        <p:spPr>
          <a:xfrm>
            <a:off x="5496646" y="4931449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mailto(p)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568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65"/>
          <p:cNvSpPr/>
          <p:nvPr/>
        </p:nvSpPr>
        <p:spPr>
          <a:xfrm>
            <a:off x="685800" y="1981200"/>
            <a:ext cx="7252956" cy="4000286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50" name="Rectangle 62"/>
          <p:cNvSpPr/>
          <p:nvPr/>
        </p:nvSpPr>
        <p:spPr>
          <a:xfrm>
            <a:off x="845045" y="22965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1" name="Straight Connector 50"/>
          <p:cNvCxnSpPr/>
          <p:nvPr/>
        </p:nvCxnSpPr>
        <p:spPr>
          <a:xfrm>
            <a:off x="1572859" y="2660217"/>
            <a:ext cx="0" cy="25975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2" name="Rectangle 51"/>
          <p:cNvSpPr/>
          <p:nvPr/>
        </p:nvSpPr>
        <p:spPr>
          <a:xfrm>
            <a:off x="1500851" y="3010911"/>
            <a:ext cx="152400" cy="278028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53" name="Rectangle 62"/>
          <p:cNvSpPr/>
          <p:nvPr/>
        </p:nvSpPr>
        <p:spPr>
          <a:xfrm>
            <a:off x="2743200" y="2179309"/>
            <a:ext cx="1219200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:Address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BookParser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>
            <a:off x="3356599" y="2663904"/>
            <a:ext cx="0" cy="169537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5" name="Rectangle 54"/>
          <p:cNvSpPr/>
          <p:nvPr/>
        </p:nvSpPr>
        <p:spPr>
          <a:xfrm>
            <a:off x="3284590" y="3122096"/>
            <a:ext cx="174929" cy="112945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56" name="Rectangle 62"/>
          <p:cNvSpPr/>
          <p:nvPr/>
        </p:nvSpPr>
        <p:spPr>
          <a:xfrm>
            <a:off x="6221565" y="3312740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f</a:t>
            </a:r>
            <a:r>
              <a:rPr lang="en-US" sz="1600" dirty="0" smtClean="0">
                <a:solidFill>
                  <a:schemeClr val="bg1"/>
                </a:solidFill>
              </a:rPr>
              <a:t>:Find</a:t>
            </a:r>
            <a:r>
              <a:rPr lang="en-US" sz="1600" dirty="0">
                <a:solidFill>
                  <a:schemeClr val="bg1"/>
                </a:solidFill>
              </a:rPr>
              <a:t/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7" name="Straight Connector 56"/>
          <p:cNvCxnSpPr>
            <a:stCxn id="58" idx="0"/>
          </p:cNvCxnSpPr>
          <p:nvPr/>
        </p:nvCxnSpPr>
        <p:spPr>
          <a:xfrm>
            <a:off x="6772574" y="3774278"/>
            <a:ext cx="0" cy="194072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8" name="Rectangle 57"/>
          <p:cNvSpPr/>
          <p:nvPr/>
        </p:nvSpPr>
        <p:spPr>
          <a:xfrm>
            <a:off x="6696374" y="3774278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381000" y="3014599"/>
            <a:ext cx="111985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V="1">
            <a:off x="1653251" y="3122097"/>
            <a:ext cx="1596514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-279727" y="2742227"/>
            <a:ext cx="1841909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300" dirty="0">
                <a:solidFill>
                  <a:srgbClr val="0070C0"/>
                </a:solidFill>
              </a:rPr>
              <a:t>execute</a:t>
            </a:r>
            <a:r>
              <a:rPr lang="en-US" sz="1300" dirty="0" smtClean="0">
                <a:solidFill>
                  <a:srgbClr val="0070C0"/>
                </a:solidFill>
              </a:rPr>
              <a:t>(“find n/Alice”)</a:t>
            </a:r>
            <a:endParaRPr lang="en-US" sz="1300" dirty="0">
              <a:solidFill>
                <a:srgbClr val="0070C0"/>
              </a:solidFill>
            </a:endParaRPr>
          </a:p>
        </p:txBody>
      </p:sp>
      <p:cxnSp>
        <p:nvCxnSpPr>
          <p:cNvPr id="62" name="Straight Arrow Connector 61"/>
          <p:cNvCxnSpPr/>
          <p:nvPr/>
        </p:nvCxnSpPr>
        <p:spPr>
          <a:xfrm flipV="1">
            <a:off x="5257218" y="3703214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4257582" y="4251556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66" name="Straight Arrow Connector 65"/>
          <p:cNvCxnSpPr/>
          <p:nvPr/>
        </p:nvCxnSpPr>
        <p:spPr>
          <a:xfrm>
            <a:off x="5257800" y="4050281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V="1">
            <a:off x="1670186" y="4243231"/>
            <a:ext cx="1596514" cy="5378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304800" y="57912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2"/>
          <p:cNvSpPr/>
          <p:nvPr/>
        </p:nvSpPr>
        <p:spPr>
          <a:xfrm>
            <a:off x="8113496" y="2333583"/>
            <a:ext cx="1030504" cy="3467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70" name="Straight Arrow Connector 69"/>
          <p:cNvCxnSpPr/>
          <p:nvPr/>
        </p:nvCxnSpPr>
        <p:spPr>
          <a:xfrm>
            <a:off x="1653251" y="4495317"/>
            <a:ext cx="504312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6687452" y="4467000"/>
            <a:ext cx="161322" cy="10194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2" name="Straight Connector 71"/>
          <p:cNvCxnSpPr/>
          <p:nvPr/>
        </p:nvCxnSpPr>
        <p:spPr>
          <a:xfrm>
            <a:off x="8781148" y="2700858"/>
            <a:ext cx="0" cy="2830598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3" name="Rectangle 72"/>
          <p:cNvSpPr/>
          <p:nvPr/>
        </p:nvSpPr>
        <p:spPr>
          <a:xfrm>
            <a:off x="8686800" y="4524597"/>
            <a:ext cx="152400" cy="1998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74" name="Straight Arrow Connector 73"/>
          <p:cNvCxnSpPr/>
          <p:nvPr/>
        </p:nvCxnSpPr>
        <p:spPr>
          <a:xfrm>
            <a:off x="6850663" y="4524597"/>
            <a:ext cx="1836137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 flipV="1">
            <a:off x="6848774" y="4714650"/>
            <a:ext cx="1838026" cy="9750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1653251" y="5486400"/>
            <a:ext cx="505234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6288369" y="4284791"/>
            <a:ext cx="261298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>
                <a:solidFill>
                  <a:srgbClr val="7030A0"/>
                </a:solidFill>
              </a:rPr>
              <a:t>updateFilteredList(predicate)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3549160" y="3763635"/>
            <a:ext cx="1306744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/>
              <a:t>parse</a:t>
            </a:r>
            <a:r>
              <a:rPr lang="en-US" sz="1200" dirty="0" smtClean="0"/>
              <a:t>(“n/Alice”)</a:t>
            </a:r>
            <a:endParaRPr lang="en-US" sz="1200" dirty="0"/>
          </a:p>
        </p:txBody>
      </p:sp>
      <p:sp>
        <p:nvSpPr>
          <p:cNvPr id="85" name="TextBox 84"/>
          <p:cNvSpPr txBox="1"/>
          <p:nvPr/>
        </p:nvSpPr>
        <p:spPr>
          <a:xfrm>
            <a:off x="1207080" y="2895071"/>
            <a:ext cx="210456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parse</a:t>
            </a:r>
            <a:r>
              <a:rPr lang="en-US" dirty="0" smtClean="0"/>
              <a:t>(“find n/Alice”)</a:t>
            </a:r>
            <a:endParaRPr lang="en-US" dirty="0"/>
          </a:p>
        </p:txBody>
      </p:sp>
      <p:sp>
        <p:nvSpPr>
          <p:cNvPr id="88" name="TextBox 87"/>
          <p:cNvSpPr txBox="1"/>
          <p:nvPr/>
        </p:nvSpPr>
        <p:spPr>
          <a:xfrm>
            <a:off x="4340137" y="5255323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599983" y="5538488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91" name="Rectangle 62"/>
          <p:cNvSpPr/>
          <p:nvPr/>
        </p:nvSpPr>
        <p:spPr>
          <a:xfrm>
            <a:off x="7020246" y="4777286"/>
            <a:ext cx="1590354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result: Command </a:t>
            </a:r>
            <a:r>
              <a:rPr lang="en-US" sz="1600" dirty="0">
                <a:solidFill>
                  <a:schemeClr val="bg1"/>
                </a:solidFill>
              </a:rPr>
              <a:t>Result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7777323" y="5238824"/>
            <a:ext cx="152400" cy="1713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94" name="Straight Arrow Connector 93"/>
          <p:cNvCxnSpPr/>
          <p:nvPr/>
        </p:nvCxnSpPr>
        <p:spPr>
          <a:xfrm>
            <a:off x="6858000" y="5410200"/>
            <a:ext cx="96662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2673845" y="4027787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d</a:t>
            </a:r>
          </a:p>
        </p:txBody>
      </p:sp>
      <p:sp>
        <p:nvSpPr>
          <p:cNvPr id="99" name="Rectangle 62"/>
          <p:cNvSpPr/>
          <p:nvPr/>
        </p:nvSpPr>
        <p:spPr>
          <a:xfrm>
            <a:off x="4231981" y="2929839"/>
            <a:ext cx="1778201" cy="432035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:FindCommand</a:t>
            </a:r>
            <a:endParaRPr lang="en-US" sz="1600" dirty="0">
              <a:solidFill>
                <a:schemeClr val="bg1"/>
              </a:solidFill>
            </a:endParaRP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00" name="Straight Arrow Connector 99"/>
          <p:cNvCxnSpPr/>
          <p:nvPr/>
        </p:nvCxnSpPr>
        <p:spPr>
          <a:xfrm>
            <a:off x="3462591" y="3657600"/>
            <a:ext cx="1597356" cy="1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/>
          <p:cNvSpPr/>
          <p:nvPr/>
        </p:nvSpPr>
        <p:spPr>
          <a:xfrm>
            <a:off x="5059947" y="3352800"/>
            <a:ext cx="205843" cy="12316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08" name="Straight Connector 107"/>
          <p:cNvCxnSpPr>
            <a:stCxn id="107" idx="0"/>
          </p:cNvCxnSpPr>
          <p:nvPr/>
        </p:nvCxnSpPr>
        <p:spPr>
          <a:xfrm>
            <a:off x="5162869" y="3352800"/>
            <a:ext cx="0" cy="99060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09" name="Rectangle 108"/>
          <p:cNvSpPr/>
          <p:nvPr/>
        </p:nvSpPr>
        <p:spPr>
          <a:xfrm>
            <a:off x="5059947" y="3657601"/>
            <a:ext cx="205843" cy="5334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10" name="Straight Arrow Connector 109"/>
          <p:cNvCxnSpPr/>
          <p:nvPr/>
        </p:nvCxnSpPr>
        <p:spPr>
          <a:xfrm>
            <a:off x="3499382" y="4185073"/>
            <a:ext cx="166721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>
            <a:off x="6858000" y="5029200"/>
            <a:ext cx="162246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>
            <a:off x="3412425" y="3173004"/>
            <a:ext cx="819556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/>
          <p:nvPr/>
        </p:nvCxnSpPr>
        <p:spPr>
          <a:xfrm>
            <a:off x="3459519" y="3475965"/>
            <a:ext cx="160042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5033665" y="4199590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955329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929</TotalTime>
  <Words>113</Words>
  <Application>Microsoft Office PowerPoint</Application>
  <PresentationFormat>On-screen Show (4:3)</PresentationFormat>
  <Paragraphs>54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proglabs</cp:lastModifiedBy>
  <cp:revision>67</cp:revision>
  <dcterms:created xsi:type="dcterms:W3CDTF">2016-07-22T14:33:02Z</dcterms:created>
  <dcterms:modified xsi:type="dcterms:W3CDTF">2017-11-08T14:55:19Z</dcterms:modified>
</cp:coreProperties>
</file>