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-104" y="-2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09600" y="2057400"/>
            <a:ext cx="73152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lc</a:t>
            </a:r>
            <a:r>
              <a:rPr lang="en-US" sz="1600" dirty="0" err="1" smtClean="0">
                <a:solidFill>
                  <a:schemeClr val="bg1"/>
                </a:solidFill>
              </a:rPr>
              <a:t>:Locate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smtClean="0">
                <a:solidFill>
                  <a:srgbClr val="0070C0"/>
                </a:solidFill>
              </a:rPr>
              <a:t>“</a:t>
            </a:r>
            <a:r>
              <a:rPr lang="en-US" sz="1400" dirty="0" smtClean="0">
                <a:solidFill>
                  <a:srgbClr val="0070C0"/>
                </a:solidFill>
              </a:rPr>
              <a:t>locate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4191000"/>
            <a:ext cx="2362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post(</a:t>
            </a:r>
            <a:r>
              <a:rPr lang="en-US" dirty="0" err="1" smtClean="0"/>
              <a:t>JumpToListRequestEvent</a:t>
            </a:r>
            <a:r>
              <a:rPr lang="en-US" dirty="0" smtClean="0"/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smtClean="0"/>
              <a:t>“</a:t>
            </a:r>
            <a:r>
              <a:rPr lang="en-US" dirty="0" smtClean="0"/>
              <a:t>locate</a:t>
            </a:r>
            <a:r>
              <a:rPr lang="en-US" dirty="0" smtClean="0"/>
              <a:t> </a:t>
            </a:r>
            <a:r>
              <a:rPr lang="en-US" dirty="0"/>
              <a:t>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lc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Locate</a:t>
            </a:r>
            <a:r>
              <a:rPr lang="en-US" sz="1600" dirty="0" err="1" smtClean="0">
                <a:solidFill>
                  <a:schemeClr val="bg1"/>
                </a:solidFill>
              </a:rPr>
              <a:t>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62"/>
          <p:cNvSpPr/>
          <p:nvPr/>
        </p:nvSpPr>
        <p:spPr>
          <a:xfrm>
            <a:off x="7791725" y="28956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686800" y="4495800"/>
            <a:ext cx="2286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763000" y="3276600"/>
            <a:ext cx="0" cy="25908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58000" y="4724400"/>
            <a:ext cx="18288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3152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lc</a:t>
            </a:r>
            <a:r>
              <a:rPr lang="en-US" sz="1600" dirty="0" err="1" smtClean="0">
                <a:solidFill>
                  <a:schemeClr val="bg1"/>
                </a:solidFill>
              </a:rPr>
              <a:t>:Locate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smtClean="0">
                <a:solidFill>
                  <a:srgbClr val="0070C0"/>
                </a:solidFill>
              </a:rPr>
              <a:t>“</a:t>
            </a:r>
            <a:r>
              <a:rPr lang="en-US" sz="1400" dirty="0" smtClean="0">
                <a:solidFill>
                  <a:srgbClr val="0070C0"/>
                </a:solidFill>
              </a:rPr>
              <a:t>locate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smtClean="0"/>
              <a:t>“</a:t>
            </a:r>
            <a:r>
              <a:rPr lang="en-US" dirty="0" smtClean="0"/>
              <a:t>locate</a:t>
            </a:r>
            <a:r>
              <a:rPr lang="en-US" dirty="0" smtClean="0"/>
              <a:t> </a:t>
            </a:r>
            <a:r>
              <a:rPr lang="en-US" dirty="0"/>
              <a:t>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lc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Locate</a:t>
            </a:r>
            <a:r>
              <a:rPr lang="en-US" sz="1600" dirty="0" err="1" smtClean="0">
                <a:solidFill>
                  <a:schemeClr val="bg1"/>
                </a:solidFill>
              </a:rPr>
              <a:t>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100</Words>
  <Application>Microsoft Macintosh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 Hao Aw</cp:lastModifiedBy>
  <cp:revision>73</cp:revision>
  <dcterms:created xsi:type="dcterms:W3CDTF">2016-07-22T14:33:02Z</dcterms:created>
  <dcterms:modified xsi:type="dcterms:W3CDTF">2017-11-09T18:34:22Z</dcterms:modified>
</cp:coreProperties>
</file>