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itra Dhal" userId="c70ed964fc8bf170" providerId="LiveId" clId="{404F20EB-A0E0-463C-9232-9F9C292514D4}"/>
    <pc:docChg chg="delSld modSld">
      <pc:chgData name="Pabitra Dhal" userId="c70ed964fc8bf170" providerId="LiveId" clId="{404F20EB-A0E0-463C-9232-9F9C292514D4}" dt="2024-09-04T19:45:26.686" v="94" actId="14100"/>
      <pc:docMkLst>
        <pc:docMk/>
      </pc:docMkLst>
      <pc:sldChg chg="modSp mod">
        <pc:chgData name="Pabitra Dhal" userId="c70ed964fc8bf170" providerId="LiveId" clId="{404F20EB-A0E0-463C-9232-9F9C292514D4}" dt="2024-09-04T19:43:55.781" v="83" actId="20577"/>
        <pc:sldMkLst>
          <pc:docMk/>
          <pc:sldMk cId="1492306933" sldId="256"/>
        </pc:sldMkLst>
        <pc:spChg chg="mod">
          <ac:chgData name="Pabitra Dhal" userId="c70ed964fc8bf170" providerId="LiveId" clId="{404F20EB-A0E0-463C-9232-9F9C292514D4}" dt="2024-09-04T19:43:55.781" v="83" actId="20577"/>
          <ac:spMkLst>
            <pc:docMk/>
            <pc:sldMk cId="1492306933" sldId="256"/>
            <ac:spMk id="2" creationId="{EE0BCD4D-82A1-5AD0-053C-2CF73DA5B647}"/>
          </ac:spMkLst>
        </pc:spChg>
      </pc:sldChg>
      <pc:sldChg chg="addSp delSp modSp mod">
        <pc:chgData name="Pabitra Dhal" userId="c70ed964fc8bf170" providerId="LiveId" clId="{404F20EB-A0E0-463C-9232-9F9C292514D4}" dt="2024-09-04T19:45:26.686" v="94" actId="14100"/>
        <pc:sldMkLst>
          <pc:docMk/>
          <pc:sldMk cId="1911081705" sldId="257"/>
        </pc:sldMkLst>
        <pc:spChg chg="mod">
          <ac:chgData name="Pabitra Dhal" userId="c70ed964fc8bf170" providerId="LiveId" clId="{404F20EB-A0E0-463C-9232-9F9C292514D4}" dt="2024-09-04T19:42:37.315" v="55" actId="20577"/>
          <ac:spMkLst>
            <pc:docMk/>
            <pc:sldMk cId="1911081705" sldId="257"/>
            <ac:spMk id="2" creationId="{7BDADD12-D653-7463-3EAD-70846DE1F2CC}"/>
          </ac:spMkLst>
        </pc:spChg>
        <pc:spChg chg="del mod">
          <ac:chgData name="Pabitra Dhal" userId="c70ed964fc8bf170" providerId="LiveId" clId="{404F20EB-A0E0-463C-9232-9F9C292514D4}" dt="2024-09-04T19:44:12.857" v="84" actId="931"/>
          <ac:spMkLst>
            <pc:docMk/>
            <pc:sldMk cId="1911081705" sldId="257"/>
            <ac:spMk id="3" creationId="{4B7DE7AA-9B0B-5A8C-C9D3-A89360AA97ED}"/>
          </ac:spMkLst>
        </pc:spChg>
        <pc:picChg chg="add mod">
          <ac:chgData name="Pabitra Dhal" userId="c70ed964fc8bf170" providerId="LiveId" clId="{404F20EB-A0E0-463C-9232-9F9C292514D4}" dt="2024-09-04T19:45:19.928" v="92" actId="14100"/>
          <ac:picMkLst>
            <pc:docMk/>
            <pc:sldMk cId="1911081705" sldId="257"/>
            <ac:picMk id="5" creationId="{38DB3E86-6089-C0CD-C1CF-CE391729A221}"/>
          </ac:picMkLst>
        </pc:picChg>
        <pc:picChg chg="add mod">
          <ac:chgData name="Pabitra Dhal" userId="c70ed964fc8bf170" providerId="LiveId" clId="{404F20EB-A0E0-463C-9232-9F9C292514D4}" dt="2024-09-04T19:45:26.686" v="94" actId="14100"/>
          <ac:picMkLst>
            <pc:docMk/>
            <pc:sldMk cId="1911081705" sldId="257"/>
            <ac:picMk id="7" creationId="{754237FA-560A-2903-A73F-03D820B9EFC9}"/>
          </ac:picMkLst>
        </pc:picChg>
      </pc:sldChg>
      <pc:sldChg chg="del">
        <pc:chgData name="Pabitra Dhal" userId="c70ed964fc8bf170" providerId="LiveId" clId="{404F20EB-A0E0-463C-9232-9F9C292514D4}" dt="2024-09-04T19:41:56.204" v="12" actId="47"/>
        <pc:sldMkLst>
          <pc:docMk/>
          <pc:sldMk cId="2161121969" sldId="258"/>
        </pc:sldMkLst>
      </pc:sldChg>
      <pc:sldChg chg="del">
        <pc:chgData name="Pabitra Dhal" userId="c70ed964fc8bf170" providerId="LiveId" clId="{404F20EB-A0E0-463C-9232-9F9C292514D4}" dt="2024-09-04T19:41:54.749" v="11" actId="47"/>
        <pc:sldMkLst>
          <pc:docMk/>
          <pc:sldMk cId="2673563740" sldId="259"/>
        </pc:sldMkLst>
      </pc:sldChg>
      <pc:sldChg chg="del">
        <pc:chgData name="Pabitra Dhal" userId="c70ed964fc8bf170" providerId="LiveId" clId="{404F20EB-A0E0-463C-9232-9F9C292514D4}" dt="2024-09-04T19:41:54.607" v="10" actId="47"/>
        <pc:sldMkLst>
          <pc:docMk/>
          <pc:sldMk cId="3698460142" sldId="260"/>
        </pc:sldMkLst>
      </pc:sldChg>
      <pc:sldChg chg="del">
        <pc:chgData name="Pabitra Dhal" userId="c70ed964fc8bf170" providerId="LiveId" clId="{404F20EB-A0E0-463C-9232-9F9C292514D4}" dt="2024-09-04T19:41:54.309" v="9" actId="47"/>
        <pc:sldMkLst>
          <pc:docMk/>
          <pc:sldMk cId="2189069289" sldId="261"/>
        </pc:sldMkLst>
      </pc:sldChg>
      <pc:sldChg chg="del">
        <pc:chgData name="Pabitra Dhal" userId="c70ed964fc8bf170" providerId="LiveId" clId="{404F20EB-A0E0-463C-9232-9F9C292514D4}" dt="2024-09-04T19:41:54.168" v="8" actId="47"/>
        <pc:sldMkLst>
          <pc:docMk/>
          <pc:sldMk cId="2661753662" sldId="262"/>
        </pc:sldMkLst>
      </pc:sldChg>
      <pc:sldChg chg="del">
        <pc:chgData name="Pabitra Dhal" userId="c70ed964fc8bf170" providerId="LiveId" clId="{404F20EB-A0E0-463C-9232-9F9C292514D4}" dt="2024-09-04T19:41:54.011" v="7" actId="47"/>
        <pc:sldMkLst>
          <pc:docMk/>
          <pc:sldMk cId="967147547" sldId="263"/>
        </pc:sldMkLst>
      </pc:sldChg>
      <pc:sldChg chg="del">
        <pc:chgData name="Pabitra Dhal" userId="c70ed964fc8bf170" providerId="LiveId" clId="{404F20EB-A0E0-463C-9232-9F9C292514D4}" dt="2024-09-04T19:41:52.331" v="3" actId="47"/>
        <pc:sldMkLst>
          <pc:docMk/>
          <pc:sldMk cId="713904502" sldId="264"/>
        </pc:sldMkLst>
      </pc:sldChg>
      <pc:sldChg chg="del">
        <pc:chgData name="Pabitra Dhal" userId="c70ed964fc8bf170" providerId="LiveId" clId="{404F20EB-A0E0-463C-9232-9F9C292514D4}" dt="2024-09-04T19:41:53.836" v="6" actId="47"/>
        <pc:sldMkLst>
          <pc:docMk/>
          <pc:sldMk cId="1310251789" sldId="265"/>
        </pc:sldMkLst>
      </pc:sldChg>
      <pc:sldChg chg="del">
        <pc:chgData name="Pabitra Dhal" userId="c70ed964fc8bf170" providerId="LiveId" clId="{404F20EB-A0E0-463C-9232-9F9C292514D4}" dt="2024-09-04T19:41:53.414" v="5" actId="47"/>
        <pc:sldMkLst>
          <pc:docMk/>
          <pc:sldMk cId="4014571331" sldId="266"/>
        </pc:sldMkLst>
      </pc:sldChg>
      <pc:sldChg chg="del">
        <pc:chgData name="Pabitra Dhal" userId="c70ed964fc8bf170" providerId="LiveId" clId="{404F20EB-A0E0-463C-9232-9F9C292514D4}" dt="2024-09-04T19:41:52.900" v="4" actId="47"/>
        <pc:sldMkLst>
          <pc:docMk/>
          <pc:sldMk cId="2796321512" sldId="267"/>
        </pc:sldMkLst>
      </pc:sldChg>
      <pc:sldChg chg="del">
        <pc:chgData name="Pabitra Dhal" userId="c70ed964fc8bf170" providerId="LiveId" clId="{404F20EB-A0E0-463C-9232-9F9C292514D4}" dt="2024-09-04T19:41:51.583" v="2" actId="47"/>
        <pc:sldMkLst>
          <pc:docMk/>
          <pc:sldMk cId="262470791" sldId="268"/>
        </pc:sldMkLst>
      </pc:sldChg>
      <pc:sldChg chg="del">
        <pc:chgData name="Pabitra Dhal" userId="c70ed964fc8bf170" providerId="LiveId" clId="{404F20EB-A0E0-463C-9232-9F9C292514D4}" dt="2024-09-04T19:41:50.580" v="1" actId="47"/>
        <pc:sldMkLst>
          <pc:docMk/>
          <pc:sldMk cId="2923226521" sldId="269"/>
        </pc:sldMkLst>
      </pc:sldChg>
      <pc:sldChg chg="del">
        <pc:chgData name="Pabitra Dhal" userId="c70ed964fc8bf170" providerId="LiveId" clId="{404F20EB-A0E0-463C-9232-9F9C292514D4}" dt="2024-09-04T19:41:49.735" v="0" actId="47"/>
        <pc:sldMkLst>
          <pc:docMk/>
          <pc:sldMk cId="4006300651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Customer Review</a:t>
            </a:r>
            <a:br>
              <a:rPr lang="en-GB" b="1" dirty="0"/>
            </a:br>
            <a:r>
              <a:rPr lang="en-GB" b="1" dirty="0"/>
              <a:t>Machine Learning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Feature Importance &amp; Performance: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B3E86-6089-C0CD-C1CF-CE391729A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5970"/>
            <a:ext cx="4717869" cy="27917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237FA-560A-2903-A73F-03D820B9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74" y="2006398"/>
            <a:ext cx="5976648" cy="31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Review Machine Learning Model</vt:lpstr>
      <vt:lpstr>Feature Importance &amp; Performance: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Pabitra Dhal</cp:lastModifiedBy>
  <cp:revision>2</cp:revision>
  <dcterms:created xsi:type="dcterms:W3CDTF">2022-12-06T11:13:27Z</dcterms:created>
  <dcterms:modified xsi:type="dcterms:W3CDTF">2024-09-04T19:45:32Z</dcterms:modified>
</cp:coreProperties>
</file>