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five-minute presentation and demo of your project during the week of </a:t>
            </a:r>
            <a:r>
              <a:rPr b="1"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Monday, November 23, 2020</a:t>
            </a:r>
            <a:r>
              <a:rPr lang="e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(5% of the total score). Your PPT needs only about five pages: title of your project with the names of group members, diagrams of system design, implementation tools, issues encountered and conclusions.</a:t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63fb160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63fb160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63fb160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63fb160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63fb1606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363fb1606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e785c87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e785c87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37150" y="601525"/>
            <a:ext cx="5017500" cy="20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Systems Programming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37150" y="2718625"/>
            <a:ext cx="437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client management system by Matthew Dray, Trevor LaBoe, and John Jeffery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Management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information in regards to project management, including tables for each project, the clients that commissioned the projects, contacts, and various other details to assist in project development.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Utilizes the following languages in the tech stack: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PHP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databasing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web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 web page styling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JS frontend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22400" y="1410825"/>
            <a:ext cx="45582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 utilizes the MVC architecture with PHP and MySQL. The MVC model divides the back end into three components: Model, View, and Controller.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front end utilizes html, css, and js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00" y="881025"/>
            <a:ext cx="3241650" cy="3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Tools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93525" y="1583750"/>
            <a:ext cx="39543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user stories for the project were first determined using the website Trello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backend was constructed with php mvc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front end was implemented with various js libraries and utilities such as Node.js, React, Bootstrap,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entire program is compiled and ran using Yarn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247" y="2133225"/>
            <a:ext cx="4403604" cy="24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&amp; Conclusions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issues encountered were installation of modules and software, and some bugs that were patched with the databases, css modals, and javascript events.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Overall, while some features were cut due to complexity or time constraints, the project functions as intended and demonstrates the fundamentals of internet systems programming.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