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b6f331d74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b6f331d74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b6f331d74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b6f331d74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b6f331d74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b6f331d74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b6f331d74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b6f331d74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b6f331d74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b6f331d74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b9a912a1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b9a912a1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b6f331d74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b6f331d74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b9a912a1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b9a912a1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b9a912a1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b9a912a1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Iris Flower Machine Learning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Project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Considerations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9550" y="902850"/>
            <a:ext cx="3877200" cy="3585697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 txBox="1"/>
          <p:nvPr/>
        </p:nvSpPr>
        <p:spPr>
          <a:xfrm>
            <a:off x="311700" y="1161900"/>
            <a:ext cx="3877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Only 3 dimensional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Setosa different 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Versicolor and Virginica close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2229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Iris Plant Classification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50 Samples Of Each Species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Iris Setosa, Iris Versicolor, Iris Virginica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Attributes: Petal Length, Petal Width, Sepal Length, Sepal Width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Iris Setosa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Petal Length; Min: 4.3, Max: 5.8, Mean: 5.006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Petal Width; Min: 2.3, Max: 4.4, Mean: 3.428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Sepal Length; Min: 1, Max: 1.9, Mean: 1.462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Sepal Width; Min: 0.1, Max: 0.6, Mean: 0.246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1775" y="677300"/>
            <a:ext cx="256512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Iris Virginica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Petal Length; Min: 4.9, Max: 7, Mean: 5.936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Petal Width; Min: 2, Max: 3.4, Mean: 2.8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Sepal Length; Min: 3, Max: 5.1, Mean: 4.35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Sepal Width; Min: 1, Max: 1.8, Mean: 1.326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1325" y="1258094"/>
            <a:ext cx="3049125" cy="228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Iris Versicolor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Petal Length; Min: 4.9, Max: 7.9, Mean: 6.588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Petal Width; Min: 2.2, Max: 3.8, Mean: 2.974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Sepal Length; Min: 4.5, Max: 6.9, Mean: 5.55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Sepal Width; Min: 1.4, Max: 2.5, Mean: 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0725" y="808052"/>
            <a:ext cx="3100000" cy="252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Visualized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5813" y="845000"/>
            <a:ext cx="397237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Training Test Proportions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4900" y="1346925"/>
            <a:ext cx="4834200" cy="318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k values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2450" y="1219975"/>
            <a:ext cx="3842200" cy="252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600" y="1236838"/>
            <a:ext cx="3790950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/>
        </p:nvSpPr>
        <p:spPr>
          <a:xfrm>
            <a:off x="1887675" y="4018600"/>
            <a:ext cx="80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Before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6515700" y="4018600"/>
            <a:ext cx="69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After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348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Confusion Matrix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9125" y="1017725"/>
            <a:ext cx="4585750" cy="366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