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59" d="100"/>
          <a:sy n="59" d="100"/>
        </p:scale>
        <p:origin x="6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C0B5AD-E8EE-4AE3-8A0D-262F4E2A9C62}" type="datetimeFigureOut">
              <a:rPr lang="en-US" smtClean="0"/>
              <a:t>7/29/2020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DE336E6-37CE-4DDC-BF6A-4B82FB74E29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5461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0B5AD-E8EE-4AE3-8A0D-262F4E2A9C6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336E6-37CE-4DDC-BF6A-4B82FB74E29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738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0B5AD-E8EE-4AE3-8A0D-262F4E2A9C6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336E6-37CE-4DDC-BF6A-4B82FB74E29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601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0B5AD-E8EE-4AE3-8A0D-262F4E2A9C6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336E6-37CE-4DDC-BF6A-4B82FB74E29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707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0B5AD-E8EE-4AE3-8A0D-262F4E2A9C62}"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336E6-37CE-4DDC-BF6A-4B82FB74E29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77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C0B5AD-E8EE-4AE3-8A0D-262F4E2A9C62}"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336E6-37CE-4DDC-BF6A-4B82FB74E29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826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C0B5AD-E8EE-4AE3-8A0D-262F4E2A9C62}" type="datetimeFigureOut">
              <a:rPr lang="en-US" smtClean="0"/>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336E6-37CE-4DDC-BF6A-4B82FB74E29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5124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C0B5AD-E8EE-4AE3-8A0D-262F4E2A9C62}" type="datetimeFigureOut">
              <a:rPr lang="en-US" smtClean="0"/>
              <a:t>7/29/2020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336E6-37CE-4DDC-BF6A-4B82FB74E29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596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C0B5AD-E8EE-4AE3-8A0D-262F4E2A9C62}" type="datetimeFigureOut">
              <a:rPr lang="en-US" smtClean="0"/>
              <a:t>7/29/2020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336E6-37CE-4DDC-BF6A-4B82FB74E299}" type="slidenum">
              <a:rPr lang="en-US" smtClean="0"/>
              <a:t>‹#›</a:t>
            </a:fld>
            <a:endParaRPr lang="en-US"/>
          </a:p>
        </p:txBody>
      </p:sp>
    </p:spTree>
    <p:extLst>
      <p:ext uri="{BB962C8B-B14F-4D97-AF65-F5344CB8AC3E}">
        <p14:creationId xmlns:p14="http://schemas.microsoft.com/office/powerpoint/2010/main" val="337830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C0B5AD-E8EE-4AE3-8A0D-262F4E2A9C62}"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336E6-37CE-4DDC-BF6A-4B82FB74E29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5847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3C0B5AD-E8EE-4AE3-8A0D-262F4E2A9C62}" type="datetimeFigureOut">
              <a:rPr lang="en-US" smtClean="0"/>
              <a:t>7/29/2020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DE336E6-37CE-4DDC-BF6A-4B82FB74E29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5126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3C0B5AD-E8EE-4AE3-8A0D-262F4E2A9C62}" type="datetimeFigureOut">
              <a:rPr lang="en-US" smtClean="0"/>
              <a:t>7/29/2020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DE336E6-37CE-4DDC-BF6A-4B82FB74E29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568706"/>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80C84-0338-470E-8DEF-99FE624EA8C9}"/>
              </a:ext>
            </a:extLst>
          </p:cNvPr>
          <p:cNvSpPr>
            <a:spLocks noGrp="1"/>
          </p:cNvSpPr>
          <p:nvPr>
            <p:ph type="ctrTitle"/>
          </p:nvPr>
        </p:nvSpPr>
        <p:spPr>
          <a:xfrm>
            <a:off x="1557071" y="1584552"/>
            <a:ext cx="9099255" cy="2537251"/>
          </a:xfrm>
        </p:spPr>
        <p:txBody>
          <a:bodyPr anchor="ctr">
            <a:normAutofit/>
          </a:bodyPr>
          <a:lstStyle/>
          <a:p>
            <a:pPr algn="ctr"/>
            <a:r>
              <a:rPr lang="en-US" sz="7200">
                <a:solidFill>
                  <a:srgbClr val="454545"/>
                </a:solidFill>
              </a:rPr>
              <a:t>M-SOKO</a:t>
            </a:r>
          </a:p>
        </p:txBody>
      </p:sp>
      <p:sp>
        <p:nvSpPr>
          <p:cNvPr id="3" name="Subtitle 2">
            <a:extLst>
              <a:ext uri="{FF2B5EF4-FFF2-40B4-BE49-F238E27FC236}">
                <a16:creationId xmlns:a16="http://schemas.microsoft.com/office/drawing/2014/main" id="{B5796C57-E119-42B6-8A2A-7CCCBA769C6E}"/>
              </a:ext>
            </a:extLst>
          </p:cNvPr>
          <p:cNvSpPr>
            <a:spLocks noGrp="1"/>
          </p:cNvSpPr>
          <p:nvPr>
            <p:ph type="subTitle" idx="1"/>
          </p:nvPr>
        </p:nvSpPr>
        <p:spPr>
          <a:xfrm>
            <a:off x="1535372" y="4133234"/>
            <a:ext cx="9120954" cy="744373"/>
          </a:xfrm>
        </p:spPr>
        <p:txBody>
          <a:bodyPr>
            <a:normAutofit/>
          </a:bodyPr>
          <a:lstStyle/>
          <a:p>
            <a:pPr algn="ctr">
              <a:lnSpc>
                <a:spcPct val="110000"/>
              </a:lnSpc>
            </a:pPr>
            <a:r>
              <a:rPr lang="en-US" sz="1300">
                <a:solidFill>
                  <a:schemeClr val="accent1"/>
                </a:solidFill>
              </a:rPr>
              <a:t>Rupesh Kerai</a:t>
            </a:r>
          </a:p>
          <a:p>
            <a:pPr algn="ctr">
              <a:lnSpc>
                <a:spcPct val="110000"/>
              </a:lnSpc>
            </a:pPr>
            <a:r>
              <a:rPr lang="en-US" sz="1300">
                <a:solidFill>
                  <a:schemeClr val="accent1"/>
                </a:solidFill>
              </a:rPr>
              <a:t>17S01ABT001</a:t>
            </a:r>
          </a:p>
        </p:txBody>
      </p:sp>
      <p:pic>
        <p:nvPicPr>
          <p:cNvPr id="18" name="Picture 17">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4216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86D0-3110-4BEE-B87E-8EA99098712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BC6EA6F-969F-44C3-91F5-317B72A99548}"/>
              </a:ext>
            </a:extLst>
          </p:cNvPr>
          <p:cNvSpPr>
            <a:spLocks noGrp="1"/>
          </p:cNvSpPr>
          <p:nvPr>
            <p:ph idx="1"/>
          </p:nvPr>
        </p:nvSpPr>
        <p:spPr/>
        <p:txBody>
          <a:bodyPr>
            <a:normAutofit lnSpcReduction="10000"/>
          </a:bodyPr>
          <a:lstStyle/>
          <a:p>
            <a:pPr marL="0" indent="0">
              <a:buNone/>
            </a:pPr>
            <a:r>
              <a:rPr lang="en-US" dirty="0"/>
              <a:t>During this day and age where working hours have been cut down by the curfew placed by the government due to the Covid-19 Pandemic. Stores and Shops tend to close the same time as business and those individuals that are working do not get enough time to shop for their day to day food requirements. This is therefore a problem to the working-class individuals working in the business sector who do not have the time to go do their shopping. This affect them as they will have to either take a leave from work to go do necessary shopping for their homes and end up buying high amounts of goods to stock up for a long time, this in turn also leading to a problem to the supermarkets as stores as they will run out of stock </a:t>
            </a:r>
            <a:r>
              <a:rPr lang="en-US" dirty="0" err="1"/>
              <a:t>quickly.So</a:t>
            </a:r>
            <a:r>
              <a:rPr lang="en-US" dirty="0"/>
              <a:t> ideal users of the system would be a customer, supermarket employee and administrator.</a:t>
            </a:r>
          </a:p>
        </p:txBody>
      </p:sp>
    </p:spTree>
    <p:extLst>
      <p:ext uri="{BB962C8B-B14F-4D97-AF65-F5344CB8AC3E}">
        <p14:creationId xmlns:p14="http://schemas.microsoft.com/office/powerpoint/2010/main" val="11924890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9F93-051B-40EF-83A0-307039411411}"/>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E5F7D0E-36CE-4C51-82D7-2FDEAD734ABE}"/>
              </a:ext>
            </a:extLst>
          </p:cNvPr>
          <p:cNvSpPr>
            <a:spLocks noGrp="1"/>
          </p:cNvSpPr>
          <p:nvPr>
            <p:ph idx="1"/>
          </p:nvPr>
        </p:nvSpPr>
        <p:spPr/>
        <p:txBody>
          <a:bodyPr>
            <a:normAutofit fontScale="92500" lnSpcReduction="10000"/>
          </a:bodyPr>
          <a:lstStyle/>
          <a:p>
            <a:pPr lvl="0"/>
            <a:r>
              <a:rPr lang="en-US" dirty="0"/>
              <a:t>Develop a system that will allow clients to login, select preferred delivery locations and preferred payment methods. </a:t>
            </a:r>
          </a:p>
          <a:p>
            <a:pPr lvl="0"/>
            <a:r>
              <a:rPr lang="en-US" dirty="0"/>
              <a:t>The system will allow for customers/clients to make payments online readily available systems after ordering the needed goods. </a:t>
            </a:r>
          </a:p>
          <a:p>
            <a:pPr lvl="0"/>
            <a:r>
              <a:rPr lang="en-US" dirty="0"/>
              <a:t>The system will allow for clients to review products and request to return damaged products.</a:t>
            </a:r>
          </a:p>
          <a:p>
            <a:pPr lvl="0"/>
            <a:r>
              <a:rPr lang="en-US" dirty="0"/>
              <a:t>The system will allow for users to track their goods from placing order to receiving the goods.</a:t>
            </a:r>
          </a:p>
          <a:p>
            <a:pPr lvl="0"/>
            <a:r>
              <a:rPr lang="en-US" dirty="0"/>
              <a:t>The system will allow for administrators to create reports for the increase or decrease in the number of orders over time, and also keep a record of the frequently purchased items.</a:t>
            </a:r>
          </a:p>
        </p:txBody>
      </p:sp>
    </p:spTree>
    <p:extLst>
      <p:ext uri="{BB962C8B-B14F-4D97-AF65-F5344CB8AC3E}">
        <p14:creationId xmlns:p14="http://schemas.microsoft.com/office/powerpoint/2010/main" val="960381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B47B-5D44-4BD6-9E5C-89BD69D9C8B0}"/>
              </a:ext>
            </a:extLst>
          </p:cNvPr>
          <p:cNvSpPr>
            <a:spLocks noGrp="1"/>
          </p:cNvSpPr>
          <p:nvPr>
            <p:ph type="title"/>
          </p:nvPr>
        </p:nvSpPr>
        <p:spPr>
          <a:xfrm>
            <a:off x="1451579" y="804520"/>
            <a:ext cx="9603275" cy="671856"/>
          </a:xfrm>
        </p:spPr>
        <p:txBody>
          <a:bodyPr/>
          <a:lstStyle/>
          <a:p>
            <a:r>
              <a:rPr lang="en-US" dirty="0"/>
              <a:t>CHALLENGES</a:t>
            </a:r>
          </a:p>
        </p:txBody>
      </p:sp>
      <p:sp>
        <p:nvSpPr>
          <p:cNvPr id="3" name="Content Placeholder 2">
            <a:extLst>
              <a:ext uri="{FF2B5EF4-FFF2-40B4-BE49-F238E27FC236}">
                <a16:creationId xmlns:a16="http://schemas.microsoft.com/office/drawing/2014/main" id="{4EB8B0D2-9A78-4FB9-980B-7137CA19AA31}"/>
              </a:ext>
            </a:extLst>
          </p:cNvPr>
          <p:cNvSpPr>
            <a:spLocks noGrp="1"/>
          </p:cNvSpPr>
          <p:nvPr>
            <p:ph idx="1"/>
          </p:nvPr>
        </p:nvSpPr>
        <p:spPr>
          <a:xfrm>
            <a:off x="1451579" y="1943100"/>
            <a:ext cx="9603275" cy="4029075"/>
          </a:xfrm>
        </p:spPr>
        <p:txBody>
          <a:bodyPr>
            <a:normAutofit fontScale="92500" lnSpcReduction="20000"/>
          </a:bodyPr>
          <a:lstStyle/>
          <a:p>
            <a:r>
              <a:rPr lang="en-US" sz="1600" dirty="0"/>
              <a:t>The challenges that I faced when producing the system if firstly to start with is how the design of the page should look like. What appearance should my system have and how it should be designed. The solution I came up for that was to go browse for similar systems as mine and see the looks of them and be able to produce a similar design.</a:t>
            </a:r>
          </a:p>
          <a:p>
            <a:r>
              <a:rPr lang="en-US" sz="1600" dirty="0"/>
              <a:t>The next challenge faced was the having to come up with a sign-up page and login page as I was not sure on how to work with that, but I researched used resources online to come up with a successful working login and sign up page.</a:t>
            </a:r>
          </a:p>
          <a:p>
            <a:r>
              <a:rPr lang="en-US" sz="1600" dirty="0"/>
              <a:t>The challenge I faced after that was how give access to pages to users that have signed in and how to restrict users to access pages if they have not signed in, it took a while but I figured how to work with session and was able to complete that.</a:t>
            </a:r>
          </a:p>
          <a:p>
            <a:r>
              <a:rPr lang="en-US" sz="1600" dirty="0"/>
              <a:t>Moreover, I had fed all my product manually coded to the website to display on the webpage and where it got challenging was when I had to display the product in the cart and checkout page and receive the order the products had to be in a database and I haven’t worked with databases to know how to deal with that, but I used video tutorial and e-learning sites to counter this problem and solve it. </a:t>
            </a:r>
          </a:p>
          <a:p>
            <a:r>
              <a:rPr lang="en-US" sz="1600" dirty="0"/>
              <a:t>Furthermore, another challenge I faced was creating a cart and checkout page to work with buttons and to a specific user, this took quite a while to figure as there was no specific way to do it as the resources I used had different structure of code compared to mine therefore I had to learn and improve my code accordingly to accomplish that.</a:t>
            </a:r>
          </a:p>
        </p:txBody>
      </p:sp>
    </p:spTree>
    <p:extLst>
      <p:ext uri="{BB962C8B-B14F-4D97-AF65-F5344CB8AC3E}">
        <p14:creationId xmlns:p14="http://schemas.microsoft.com/office/powerpoint/2010/main" val="14568607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5897</TotalTime>
  <Words>588</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Gallery</vt:lpstr>
      <vt:lpstr>M-SOKO</vt:lpstr>
      <vt:lpstr>Problem Statement</vt:lpstr>
      <vt:lpstr>Objectives</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Victoria Mukami</dc:creator>
  <cp:lastModifiedBy>rupesh kerai</cp:lastModifiedBy>
  <cp:revision>5</cp:revision>
  <dcterms:created xsi:type="dcterms:W3CDTF">2020-07-20T10:01:19Z</dcterms:created>
  <dcterms:modified xsi:type="dcterms:W3CDTF">2020-08-02T13:51:03Z</dcterms:modified>
</cp:coreProperties>
</file>