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ハローワールド!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こんにちは、あなたの健康を守ります。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