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nimilitar.edu.co/bitstream/handle/10654/44703/GonzalezGomezFredyAlejandro2022.pdf?sequence=1&amp;isAllowed=y" TargetMode="External"/><Relationship Id="rId2" Type="http://schemas.openxmlformats.org/officeDocument/2006/relationships/hyperlink" Target="http://www.ideam.gov.co/web/tiempo-y-clima/prediccionclimat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C9BE3-308F-F5A8-6081-8051D82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200"/>
              <a:t>INCREMENTO DEL PRECIO DE LA LECHE CRUDA EN COLOMBIA</a:t>
            </a:r>
            <a:endParaRPr lang="es-EC" sz="2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B5ED5-5B80-AE3C-BD95-F8AF122B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es-EC" sz="1600"/>
              <a:t>Alumno: Cordova Moreno Anthony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50EAE-C861-125D-EA88-80B6A1C0F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0" b="28440"/>
          <a:stretch/>
        </p:blipFill>
        <p:spPr bwMode="auto">
          <a:xfrm>
            <a:off x="20" y="10"/>
            <a:ext cx="12191980" cy="48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567017F-B060-413D-AE1E-4429A52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6D3D91-8BA7-4CF5-A573-BEB5E87A9131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0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7C76-BE8B-042F-12CE-A852E0B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97AB2-75D4-3D19-A419-FB5E81CA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2022 algunos países europeos como lo son Francia, Alemania y los Países Bajos continuaron con entregas menores afectando en la región entre un 3% y un 4%. En el continente de Oceanía se vieron afectados por el clima adverso, con las entregas por debajo en un 6,2%. La producción de leche del Reino Unido también se redujo en 2021, con entregas diarias promedio que bajaron un 1,9% en enero.</a:t>
            </a:r>
          </a:p>
          <a:p>
            <a:r>
              <a:rPr lang="es-ES" dirty="0"/>
              <a:t>La Unidad de Seguimiento de Precios de Leche (USP) del Ministerio de Agricultura y Desarrollo Rural estima que en Colombia la producción de leche se contrajo en -5,7% bordeando 6.789 millones de litros/año. Así mismo, el acopio por parte de la industria disminuyó -7,0% alcanzando 3.113 millones de litros.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6239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A0F29-7F30-4D97-BD00-9E5453B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Volumen de leche acopiada (2018-2022)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9BC972-E8FB-D7C6-A9D5-57E51FD9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99" y="2451075"/>
            <a:ext cx="8915402" cy="4016131"/>
          </a:xfrm>
        </p:spPr>
      </p:pic>
    </p:spTree>
    <p:extLst>
      <p:ext uri="{BB962C8B-B14F-4D97-AF65-F5344CB8AC3E}">
        <p14:creationId xmlns:p14="http://schemas.microsoft.com/office/powerpoint/2010/main" val="26567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D9D0-81F6-CC0C-9131-F2BEE0B6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4447309"/>
            <a:ext cx="9907510" cy="1544782"/>
          </a:xfrm>
        </p:spPr>
        <p:txBody>
          <a:bodyPr>
            <a:noAutofit/>
          </a:bodyPr>
          <a:lstStyle/>
          <a:p>
            <a:r>
              <a:rPr lang="es-E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tabla y el grafico representa el volumen de litros de leche acopiados a nivel nacional, desde el año 2018 no se veían cifras mayores a 300millones de litros en algún mes. Datos tomados de seguimientos de precios de la leche ministerio de agricultura.</a:t>
            </a:r>
            <a:endParaRPr lang="es-EC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338E02-4F70-0EDD-7E63-68AC4E2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50" y="389009"/>
            <a:ext cx="11334535" cy="3696999"/>
          </a:xfrm>
        </p:spPr>
      </p:pic>
    </p:spTree>
    <p:extLst>
      <p:ext uri="{BB962C8B-B14F-4D97-AF65-F5344CB8AC3E}">
        <p14:creationId xmlns:p14="http://schemas.microsoft.com/office/powerpoint/2010/main" val="22220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CD1E5-CA88-8E0D-91EA-F2F87208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64" y="299537"/>
            <a:ext cx="4209562" cy="197729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Precio promedio pagado al productor por región (2014-2022)</a:t>
            </a:r>
            <a:endParaRPr lang="es-EC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25" y="685800"/>
            <a:ext cx="4869803" cy="548639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Gráfico del comportamiento del precio promedio por regiones. Datos tomados de seguimientos de precios de la leche ministerio de agricultura.</a:t>
            </a:r>
          </a:p>
          <a:p>
            <a:pPr>
              <a:lnSpc>
                <a:spcPct val="110000"/>
              </a:lnSpc>
            </a:pPr>
            <a:endParaRPr lang="es-ES" sz="1600" dirty="0"/>
          </a:p>
          <a:p>
            <a:pPr>
              <a:lnSpc>
                <a:spcPct val="110000"/>
              </a:lnSpc>
            </a:pPr>
            <a:endParaRPr lang="es-ES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La región 1 la ubicamos en 2021 con un precio de $1.336 y $1.264 para la región 2. Durante los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primeros 5 meses de 2022 se mantuvo la tendencia creciente del precio nacional, ubicándose al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cierre de mayo en $2.005, y $1.724 para las regiones 1 y 2 respectivamente. Posteriormente, se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han presentado reducciones en el precio pagado al productor hasta el cierre de julio. En agosto se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evidenció un rebote del precio promedio nacional, llegando al cierre del mes a $1.801. En la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región 1 se ubicó en $1.913 y en la región 2 en $1.689.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074053-9EE4-42C5-863A-F49C4D5C8A97}" type="datetime1">
              <a:rPr lang="en-US" smtClean="0"/>
              <a:pPr>
                <a:spcAft>
                  <a:spcPts val="600"/>
                </a:spcAft>
              </a:pPr>
              <a:t>8/1/2023</a:t>
            </a:fld>
            <a:endParaRPr lang="en-US"/>
          </a:p>
        </p:txBody>
      </p:sp>
      <p:sp>
        <p:nvSpPr>
          <p:cNvPr id="14" name="Footer Placeholder 17">
            <a:extLst>
              <a:ext uri="{FF2B5EF4-FFF2-40B4-BE49-F238E27FC236}">
                <a16:creationId xmlns:a16="http://schemas.microsoft.com/office/drawing/2014/main" id="{ED3F0938-885D-4EDD-AECA-100BAA4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363432-3E16-2BB2-1323-99D3B75F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4" y="2748407"/>
            <a:ext cx="6451563" cy="33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7B4C-9F67-1A74-AFCE-EC4B1B36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52" y="299537"/>
            <a:ext cx="9289011" cy="15666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700" dirty="0"/>
              <a:t>DashBoard de precio promedio de leche cruda en Antioquia</a:t>
            </a:r>
            <a:endParaRPr lang="es-EC" sz="27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04" y="1700098"/>
            <a:ext cx="10189351" cy="145035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Gráficos del comportamiento del precio de leche cruda en el departamento de Antioquia.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tomados de seguimientos de precios de la leche ministerio de agricultura, datos de la inflación tomados del DANE.</a:t>
            </a:r>
            <a:endParaRPr lang="en-US" sz="1600" dirty="0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E471838-76BE-3B3E-F5F5-07E867FB3B6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9086" y="3429000"/>
            <a:ext cx="9108696" cy="2850914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8/1/2023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7817B-DA68-8BA3-FF1E-273838F4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20977"/>
            <a:ext cx="8127574" cy="872836"/>
          </a:xfrm>
        </p:spPr>
        <p:txBody>
          <a:bodyPr/>
          <a:lstStyle/>
          <a:p>
            <a:r>
              <a:rPr lang="es-EC" dirty="0"/>
              <a:t>Referencia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58985-EF50-CE04-0BEC-7D3C898B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81" y="1493813"/>
            <a:ext cx="10179627" cy="49901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Boletín Mensual de Predicción Climática - IDEAM. (s. f.). IDEAM. Recuperado 29 de  noviembre de 2022, de </a:t>
            </a:r>
            <a:r>
              <a:rPr lang="es-ES" dirty="0">
                <a:hlinkClick r:id="rId2"/>
              </a:rPr>
              <a:t>http://www.ideam.gov.co/web/tiempo-y-clima/prediccionclimatica</a:t>
            </a:r>
            <a:r>
              <a:rPr lang="es-E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Encuesta anual de comercio (EAC). (s. f.). DANE. Recuperado 18 de noviembre de 2022, de https://www.dane.gov.co/</a:t>
            </a:r>
            <a:r>
              <a:rPr lang="es-ES" dirty="0" err="1"/>
              <a:t>index.php</a:t>
            </a:r>
            <a:r>
              <a:rPr lang="es-ES" dirty="0"/>
              <a:t>/</a:t>
            </a:r>
            <a:r>
              <a:rPr lang="es-ES" dirty="0" err="1"/>
              <a:t>estadisticas</a:t>
            </a:r>
            <a:r>
              <a:rPr lang="es-ES" dirty="0"/>
              <a:t>-por-tema/comercio-interno/</a:t>
            </a:r>
            <a:r>
              <a:rPr lang="es-ES" dirty="0" err="1"/>
              <a:t>encuestaanual-de-comercio-eac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Estadísticas - </a:t>
            </a:r>
            <a:r>
              <a:rPr lang="es-ES" dirty="0" err="1"/>
              <a:t>Fenalce</a:t>
            </a:r>
            <a:r>
              <a:rPr lang="es-ES" dirty="0"/>
              <a:t>. (s. f.). FENALCE. Recuperado 29 de noviembre de 2022, de https://fenalce.co/estadisticas/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Estadísticas de Comercio Exterior. (s. f.). AGRONET. Recuperado 29 de noviembre de 2022, </a:t>
            </a:r>
            <a:r>
              <a:rPr lang="es-ES" dirty="0" err="1"/>
              <a:t>dE</a:t>
            </a:r>
            <a:r>
              <a:rPr lang="es-ES" dirty="0"/>
              <a:t> https://www.dian.gov.co/dian/cifras/Paginas/EstadisticasComEx.aspx Estadísticas | Comisión Económica para América Latina y el Caribe. (s. f.). CEPAL. 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hlinkClick r:id="rId3"/>
              </a:rPr>
              <a:t>GonzalezGomezFredyAlejandro2022.pdf (unimilitar.edu.co)</a:t>
            </a:r>
            <a:r>
              <a:rPr lang="es-EC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6425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581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Times New Roman</vt:lpstr>
      <vt:lpstr>EncaseVTI</vt:lpstr>
      <vt:lpstr>INCREMENTO DEL PRECIO DE LA LECHE CRUDA EN COLOMBIA</vt:lpstr>
      <vt:lpstr>Introducción </vt:lpstr>
      <vt:lpstr>Volumen de leche acopiada (2018-2022)</vt:lpstr>
      <vt:lpstr>La tabla y el grafico representa el volumen de litros de leche acopiados a nivel nacional, desde el año 2018 no se veían cifras mayores a 300millones de litros en algún mes. Datos tomados de seguimientos de precios de la leche ministerio de agricultura.</vt:lpstr>
      <vt:lpstr>Precio promedio pagado al productor por región (2014-2022)</vt:lpstr>
      <vt:lpstr>DashBoard de precio promedio de leche cruda en Antioquia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INCREMENTO DEL PRECIO DE LA LECHE CRUDA EN COLOMBIA</dc:title>
  <dc:creator>ANTHONY ESTUARDO CORDOVA MORENO</dc:creator>
  <cp:lastModifiedBy>ANTHONY ESTUARDO CORDOVA MORENO</cp:lastModifiedBy>
  <cp:revision>2</cp:revision>
  <dcterms:created xsi:type="dcterms:W3CDTF">2023-08-02T01:42:57Z</dcterms:created>
  <dcterms:modified xsi:type="dcterms:W3CDTF">2023-08-02T02:07:35Z</dcterms:modified>
</cp:coreProperties>
</file>