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e211fac85f_0_4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211fac85f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e211fac85f_0_4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211fac85f_0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e211fac85f_0_5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211fac85f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e211fac85f_0_5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211fac85f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102a721786b_0_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2a721786b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102a721786b_0_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2a721786b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102a721786b_0_1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2a721786b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g102a721786b_0_2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2a721786b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35ed75ccf_01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ed75ccf_0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e211fac85f_0_6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e211fac85f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e211fac85f_0_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211fac85f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ge211fac85f_0_7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211fac85f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ge211fac85f_0_8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211fac85f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gfbe6bdf2f6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fbe6bdf2f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ge211fac85f_0_12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211fac85f_0_1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e211fac85f_0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211fac85f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e211fac85f_0_1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211fac85f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e211fac85f_0_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211fac85f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e211fac85f_0_3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211fac85f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gradFill>
          <a:gsLst>
            <a:gs pos="0">
              <a:schemeClr val="accent1"/>
            </a:gs>
            <a:gs pos="100000">
              <a:schemeClr val="dk1"/>
            </a:gs>
          </a:gsLst>
          <a:lin ang="0" scaled="0"/>
        </a:gradFill>
        <a:effectLst/>
      </p:bgPr>
    </p:bg>
    <p:spTree>
      <p:nvGrpSpPr>
        <p:cNvPr id="9" name="Shape 9"/>
        <p:cNvGrpSpPr/>
        <p:nvPr/>
      </p:nvGrpSpPr>
      <p:grpSpPr>
        <a:xfrm>
          <a:off x="0" y="0"/>
          <a:ext cx="0" cy="0"/>
          <a:chOff x="0" y="0"/>
          <a:chExt cx="0" cy="0"/>
        </a:xfrm>
      </p:grpSpPr>
      <p:sp>
        <p:nvSpPr>
          <p:cNvPr id="10" name="Google Shape;10;p2"/>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2"/>
              </a:gs>
              <a:gs pos="72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 name="Google Shape;11;p2"/>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3"/>
              </a:gs>
              <a:gs pos="100000">
                <a:schemeClr val="accent4"/>
              </a:gs>
            </a:gsLst>
            <a:lin ang="5400012" scaled="0"/>
          </a:gra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txBox="1"/>
          <p:nvPr>
            <p:ph type="ctrTitle"/>
          </p:nvPr>
        </p:nvSpPr>
        <p:spPr>
          <a:xfrm>
            <a:off x="779100" y="1991825"/>
            <a:ext cx="5577600" cy="1159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p:cSld name="BLANK_1">
    <p:bg>
      <p:bgPr>
        <a:gradFill>
          <a:gsLst>
            <a:gs pos="0">
              <a:schemeClr val="accent2"/>
            </a:gs>
            <a:gs pos="72000">
              <a:schemeClr val="accent3"/>
            </a:gs>
            <a:gs pos="100000">
              <a:schemeClr val="accent3"/>
            </a:gs>
          </a:gsLst>
          <a:lin ang="5400700" scaled="0"/>
        </a:gradFill>
        <a:effectLst/>
      </p:bgPr>
    </p:bg>
    <p:spTree>
      <p:nvGrpSpPr>
        <p:cNvPr id="72" name="Shape 72"/>
        <p:cNvGrpSpPr/>
        <p:nvPr/>
      </p:nvGrpSpPr>
      <p:grpSpPr>
        <a:xfrm>
          <a:off x="0" y="0"/>
          <a:ext cx="0" cy="0"/>
          <a:chOff x="0" y="0"/>
          <a:chExt cx="0" cy="0"/>
        </a:xfrm>
      </p:grpSpPr>
      <p:sp>
        <p:nvSpPr>
          <p:cNvPr id="73" name="Google Shape;73;p11"/>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74" name="Google Shape;74;p11"/>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75" name="Google Shape;75;p11"/>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76" name="Google Shape;76;p11"/>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77" name="Google Shape;77;p11"/>
          <p:cNvSpPr/>
          <p:nvPr/>
        </p:nvSpPr>
        <p:spPr>
          <a:xfrm rot="10800000">
            <a:off x="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78" name="Google Shape;78;p11"/>
          <p:cNvSpPr/>
          <p:nvPr/>
        </p:nvSpPr>
        <p:spPr>
          <a:xfrm rot="10800000">
            <a:off x="7"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79" name="Google Shape;79;p11"/>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4"/>
            </a:gs>
            <a:gs pos="100000">
              <a:schemeClr val="accent2"/>
            </a:gs>
          </a:gsLst>
          <a:lin ang="0" scaled="0"/>
        </a:gradFill>
        <a:effectLst/>
      </p:bgPr>
    </p:bg>
    <p:spTree>
      <p:nvGrpSpPr>
        <p:cNvPr id="14" name="Shape 14"/>
        <p:cNvGrpSpPr/>
        <p:nvPr/>
      </p:nvGrpSpPr>
      <p:grpSpPr>
        <a:xfrm>
          <a:off x="0" y="0"/>
          <a:ext cx="0" cy="0"/>
          <a:chOff x="0" y="0"/>
          <a:chExt cx="0" cy="0"/>
        </a:xfrm>
      </p:grpSpPr>
      <p:sp>
        <p:nvSpPr>
          <p:cNvPr id="15" name="Google Shape;15;p3"/>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6" name="Google Shape;16;p3"/>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7" name="Google Shape;17;p3"/>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3"/>
          <p:cNvSpPr txBox="1"/>
          <p:nvPr>
            <p:ph type="ctrTitle"/>
          </p:nvPr>
        </p:nvSpPr>
        <p:spPr>
          <a:xfrm>
            <a:off x="779100" y="1984688"/>
            <a:ext cx="5040600" cy="6321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p:txBody>
      </p:sp>
      <p:sp>
        <p:nvSpPr>
          <p:cNvPr id="19" name="Google Shape;19;p3"/>
          <p:cNvSpPr txBox="1"/>
          <p:nvPr>
            <p:ph type="subTitle" idx="1"/>
          </p:nvPr>
        </p:nvSpPr>
        <p:spPr>
          <a:xfrm>
            <a:off x="779100" y="2713913"/>
            <a:ext cx="5040600" cy="4449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20" name="Shape 20"/>
        <p:cNvGrpSpPr/>
        <p:nvPr/>
      </p:nvGrpSpPr>
      <p:grpSpPr>
        <a:xfrm>
          <a:off x="0" y="0"/>
          <a:ext cx="0" cy="0"/>
          <a:chOff x="0" y="0"/>
          <a:chExt cx="0" cy="0"/>
        </a:xfrm>
      </p:grpSpPr>
      <p:sp>
        <p:nvSpPr>
          <p:cNvPr id="21" name="Google Shape;21;p4"/>
          <p:cNvSpPr txBox="1"/>
          <p:nvPr>
            <p:ph type="body" idx="1"/>
          </p:nvPr>
        </p:nvSpPr>
        <p:spPr>
          <a:xfrm>
            <a:off x="1777400" y="2161800"/>
            <a:ext cx="5589300" cy="819900"/>
          </a:xfrm>
          <a:prstGeom prst="rect">
            <a:avLst/>
          </a:prstGeom>
        </p:spPr>
        <p:txBody>
          <a:bodyPr spcFirstLastPara="1" wrap="square" lIns="0" tIns="0" rIns="0" bIns="0" anchor="ctr" anchorCtr="0">
            <a:noAutofit/>
          </a:bodyPr>
          <a:lstStyle>
            <a:lvl1pPr marL="457200" lvl="0" indent="-406400" algn="ctr" rtl="0">
              <a:spcBef>
                <a:spcPts val="0"/>
              </a:spcBef>
              <a:spcAft>
                <a:spcPts val="0"/>
              </a:spcAft>
              <a:buSzPts val="2800"/>
              <a:buFont typeface="Fira Sans Medium"/>
              <a:buChar char="●"/>
              <a:defRPr sz="2800">
                <a:latin typeface="Fira Sans Medium"/>
                <a:ea typeface="Fira Sans Medium"/>
                <a:cs typeface="Fira Sans Medium"/>
                <a:sym typeface="Fira Sans Medium"/>
              </a:defRPr>
            </a:lvl1pPr>
            <a:lvl2pPr marL="914400" lvl="1" indent="-406400" algn="ctr" rtl="0">
              <a:spcBef>
                <a:spcPts val="800"/>
              </a:spcBef>
              <a:spcAft>
                <a:spcPts val="0"/>
              </a:spcAft>
              <a:buSzPts val="2800"/>
              <a:buFont typeface="Fira Sans Medium"/>
              <a:buChar char="○"/>
              <a:defRPr sz="2800">
                <a:latin typeface="Fira Sans Medium"/>
                <a:ea typeface="Fira Sans Medium"/>
                <a:cs typeface="Fira Sans Medium"/>
                <a:sym typeface="Fira Sans Medium"/>
              </a:defRPr>
            </a:lvl2pPr>
            <a:lvl3pPr marL="1371600" lvl="2" indent="-406400" algn="ctr" rtl="0">
              <a:spcBef>
                <a:spcPts val="800"/>
              </a:spcBef>
              <a:spcAft>
                <a:spcPts val="0"/>
              </a:spcAft>
              <a:buSzPts val="2800"/>
              <a:buFont typeface="Fira Sans Medium"/>
              <a:buChar char="■"/>
              <a:defRPr sz="2800">
                <a:latin typeface="Fira Sans Medium"/>
                <a:ea typeface="Fira Sans Medium"/>
                <a:cs typeface="Fira Sans Medium"/>
                <a:sym typeface="Fira Sans Medium"/>
              </a:defRPr>
            </a:lvl3pPr>
            <a:lvl4pPr marL="1828800" lvl="3" indent="-406400" algn="ctr" rtl="0">
              <a:spcBef>
                <a:spcPts val="800"/>
              </a:spcBef>
              <a:spcAft>
                <a:spcPts val="0"/>
              </a:spcAft>
              <a:buSzPts val="2800"/>
              <a:buFont typeface="Fira Sans Medium"/>
              <a:buChar char="●"/>
              <a:defRPr sz="2800">
                <a:latin typeface="Fira Sans Medium"/>
                <a:ea typeface="Fira Sans Medium"/>
                <a:cs typeface="Fira Sans Medium"/>
                <a:sym typeface="Fira Sans Medium"/>
              </a:defRPr>
            </a:lvl4pPr>
            <a:lvl5pPr marL="2286000" lvl="4" indent="-406400" algn="ctr" rtl="0">
              <a:spcBef>
                <a:spcPts val="800"/>
              </a:spcBef>
              <a:spcAft>
                <a:spcPts val="0"/>
              </a:spcAft>
              <a:buSzPts val="2800"/>
              <a:buFont typeface="Fira Sans Medium"/>
              <a:buChar char="○"/>
              <a:defRPr sz="2800">
                <a:latin typeface="Fira Sans Medium"/>
                <a:ea typeface="Fira Sans Medium"/>
                <a:cs typeface="Fira Sans Medium"/>
                <a:sym typeface="Fira Sans Medium"/>
              </a:defRPr>
            </a:lvl5pPr>
            <a:lvl6pPr marL="2743200" lvl="5" indent="-406400" algn="ctr" rtl="0">
              <a:spcBef>
                <a:spcPts val="800"/>
              </a:spcBef>
              <a:spcAft>
                <a:spcPts val="0"/>
              </a:spcAft>
              <a:buSzPts val="2800"/>
              <a:buFont typeface="Fira Sans Medium"/>
              <a:buChar char="■"/>
              <a:defRPr sz="2800">
                <a:latin typeface="Fira Sans Medium"/>
                <a:ea typeface="Fira Sans Medium"/>
                <a:cs typeface="Fira Sans Medium"/>
                <a:sym typeface="Fira Sans Medium"/>
              </a:defRPr>
            </a:lvl6pPr>
            <a:lvl7pPr marL="3200400" lvl="6" indent="-406400" algn="ctr" rtl="0">
              <a:spcBef>
                <a:spcPts val="800"/>
              </a:spcBef>
              <a:spcAft>
                <a:spcPts val="0"/>
              </a:spcAft>
              <a:buSzPts val="2800"/>
              <a:buFont typeface="Fira Sans Medium"/>
              <a:buChar char="●"/>
              <a:defRPr sz="2800">
                <a:latin typeface="Fira Sans Medium"/>
                <a:ea typeface="Fira Sans Medium"/>
                <a:cs typeface="Fira Sans Medium"/>
                <a:sym typeface="Fira Sans Medium"/>
              </a:defRPr>
            </a:lvl7pPr>
            <a:lvl8pPr marL="3657600" lvl="7" indent="-406400" algn="ctr" rtl="0">
              <a:spcBef>
                <a:spcPts val="800"/>
              </a:spcBef>
              <a:spcAft>
                <a:spcPts val="0"/>
              </a:spcAft>
              <a:buSzPts val="2800"/>
              <a:buFont typeface="Fira Sans Medium"/>
              <a:buChar char="○"/>
              <a:defRPr sz="2800">
                <a:latin typeface="Fira Sans Medium"/>
                <a:ea typeface="Fira Sans Medium"/>
                <a:cs typeface="Fira Sans Medium"/>
                <a:sym typeface="Fira Sans Medium"/>
              </a:defRPr>
            </a:lvl8pPr>
            <a:lvl9pPr marL="4114800" lvl="8" indent="-406400" algn="ctr" rtl="0">
              <a:spcBef>
                <a:spcPts val="800"/>
              </a:spcBef>
              <a:spcAft>
                <a:spcPts val="800"/>
              </a:spcAft>
              <a:buSzPts val="2800"/>
              <a:buFont typeface="Fira Sans Medium"/>
              <a:buChar char="■"/>
              <a:defRPr sz="2800">
                <a:latin typeface="Fira Sans Medium"/>
                <a:ea typeface="Fira Sans Medium"/>
                <a:cs typeface="Fira Sans Medium"/>
                <a:sym typeface="Fira Sans Medium"/>
              </a:defRPr>
            </a:lvl9pPr>
          </a:lstStyle>
          <a:p/>
        </p:txBody>
      </p:sp>
      <p:sp>
        <p:nvSpPr>
          <p:cNvPr id="22" name="Google Shape;22;p4"/>
          <p:cNvSpPr txBox="1"/>
          <p:nvPr/>
        </p:nvSpPr>
        <p:spPr>
          <a:xfrm>
            <a:off x="3593400" y="286244"/>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600">
                <a:solidFill>
                  <a:schemeClr val="accent3"/>
                </a:solidFill>
                <a:latin typeface="Fira Sans"/>
                <a:ea typeface="Fira Sans"/>
                <a:cs typeface="Fira Sans"/>
                <a:sym typeface="Fira Sans"/>
              </a:rPr>
              <a:t>“</a:t>
            </a:r>
            <a:endParaRPr sz="9600">
              <a:solidFill>
                <a:schemeClr val="accent3"/>
              </a:solidFill>
              <a:latin typeface="Fira Sans"/>
              <a:ea typeface="Fira Sans"/>
              <a:cs typeface="Fira Sans"/>
              <a:sym typeface="Fira Sans"/>
            </a:endParaRPr>
          </a:p>
        </p:txBody>
      </p:sp>
      <p:sp>
        <p:nvSpPr>
          <p:cNvPr id="23" name="Google Shape;23;p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4" name="Google Shape;24;p4"/>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5" name="Google Shape;25;p4"/>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6" name="Google Shape;26;p4"/>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7" name="Google Shape;27;p4"/>
          <p:cNvSpPr/>
          <p:nvPr/>
        </p:nvSpPr>
        <p:spPr>
          <a:xfrm rot="10800000">
            <a:off x="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8" name="Google Shape;28;p4"/>
          <p:cNvSpPr/>
          <p:nvPr/>
        </p:nvSpPr>
        <p:spPr>
          <a:xfrm rot="10800000">
            <a:off x="7"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9" name="Google Shape;29;p4"/>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30" name="Shape 30"/>
        <p:cNvGrpSpPr/>
        <p:nvPr/>
      </p:nvGrpSpPr>
      <p:grpSpPr>
        <a:xfrm>
          <a:off x="0" y="0"/>
          <a:ext cx="0" cy="0"/>
          <a:chOff x="0" y="0"/>
          <a:chExt cx="0" cy="0"/>
        </a:xfrm>
      </p:grpSpPr>
      <p:sp>
        <p:nvSpPr>
          <p:cNvPr id="31" name="Google Shape;31;p5"/>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2" name="Google Shape;32;p5"/>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3" name="Google Shape;33;p5"/>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4" name="Google Shape;34;p5"/>
          <p:cNvSpPr txBox="1"/>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5" name="Google Shape;35;p5"/>
          <p:cNvSpPr txBox="1"/>
          <p:nvPr>
            <p:ph type="body" idx="1"/>
          </p:nvPr>
        </p:nvSpPr>
        <p:spPr>
          <a:xfrm>
            <a:off x="779100" y="1492425"/>
            <a:ext cx="6962100" cy="2895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p:txBody>
      </p:sp>
      <p:sp>
        <p:nvSpPr>
          <p:cNvPr id="36" name="Google Shape;36;p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37" name="Shape 37"/>
        <p:cNvGrpSpPr/>
        <p:nvPr/>
      </p:nvGrpSpPr>
      <p:grpSpPr>
        <a:xfrm>
          <a:off x="0" y="0"/>
          <a:ext cx="0" cy="0"/>
          <a:chOff x="0" y="0"/>
          <a:chExt cx="0" cy="0"/>
        </a:xfrm>
      </p:grpSpPr>
      <p:sp>
        <p:nvSpPr>
          <p:cNvPr id="38" name="Google Shape;38;p6"/>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9" name="Google Shape;39;p6"/>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0" name="Google Shape;40;p6"/>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1" name="Google Shape;41;p6"/>
          <p:cNvSpPr txBox="1"/>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2" name="Google Shape;42;p6"/>
          <p:cNvSpPr txBox="1"/>
          <p:nvPr>
            <p:ph type="body" idx="1"/>
          </p:nvPr>
        </p:nvSpPr>
        <p:spPr>
          <a:xfrm>
            <a:off x="779100"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p:txBody>
      </p:sp>
      <p:sp>
        <p:nvSpPr>
          <p:cNvPr id="43" name="Google Shape;43;p6"/>
          <p:cNvSpPr txBox="1"/>
          <p:nvPr>
            <p:ph type="body" idx="2"/>
          </p:nvPr>
        </p:nvSpPr>
        <p:spPr>
          <a:xfrm>
            <a:off x="4488203"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p:txBody>
      </p:sp>
      <p:sp>
        <p:nvSpPr>
          <p:cNvPr id="44" name="Google Shape;44;p6"/>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45" name="Shape 45"/>
        <p:cNvGrpSpPr/>
        <p:nvPr/>
      </p:nvGrpSpPr>
      <p:grpSpPr>
        <a:xfrm>
          <a:off x="0" y="0"/>
          <a:ext cx="0" cy="0"/>
          <a:chOff x="0" y="0"/>
          <a:chExt cx="0" cy="0"/>
        </a:xfrm>
      </p:grpSpPr>
      <p:sp>
        <p:nvSpPr>
          <p:cNvPr id="46" name="Google Shape;46;p7"/>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7" name="Google Shape;47;p7"/>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8" name="Google Shape;48;p7"/>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9" name="Google Shape;49;p7"/>
          <p:cNvSpPr txBox="1"/>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 name="Google Shape;50;p7"/>
          <p:cNvSpPr txBox="1"/>
          <p:nvPr>
            <p:ph type="body" idx="1"/>
          </p:nvPr>
        </p:nvSpPr>
        <p:spPr>
          <a:xfrm>
            <a:off x="779100" y="1492425"/>
            <a:ext cx="2168700" cy="2969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p:txBody>
      </p:sp>
      <p:sp>
        <p:nvSpPr>
          <p:cNvPr id="51" name="Google Shape;51;p7"/>
          <p:cNvSpPr txBox="1"/>
          <p:nvPr>
            <p:ph type="body" idx="2"/>
          </p:nvPr>
        </p:nvSpPr>
        <p:spPr>
          <a:xfrm>
            <a:off x="3175738" y="1492425"/>
            <a:ext cx="2168700" cy="2969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p:txBody>
      </p:sp>
      <p:sp>
        <p:nvSpPr>
          <p:cNvPr id="52" name="Google Shape;52;p7"/>
          <p:cNvSpPr txBox="1"/>
          <p:nvPr>
            <p:ph type="body" idx="3"/>
          </p:nvPr>
        </p:nvSpPr>
        <p:spPr>
          <a:xfrm>
            <a:off x="5572375" y="1492425"/>
            <a:ext cx="2168700" cy="2969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p:txBody>
      </p:sp>
      <p:sp>
        <p:nvSpPr>
          <p:cNvPr id="53" name="Google Shape;53;p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4" name="Shape 54"/>
        <p:cNvGrpSpPr/>
        <p:nvPr/>
      </p:nvGrpSpPr>
      <p:grpSpPr>
        <a:xfrm>
          <a:off x="0" y="0"/>
          <a:ext cx="0" cy="0"/>
          <a:chOff x="0" y="0"/>
          <a:chExt cx="0" cy="0"/>
        </a:xfrm>
      </p:grpSpPr>
      <p:sp>
        <p:nvSpPr>
          <p:cNvPr id="55" name="Google Shape;55;p8"/>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56" name="Google Shape;56;p8"/>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57" name="Google Shape;57;p8"/>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58" name="Google Shape;58;p8"/>
          <p:cNvSpPr txBox="1"/>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9" name="Google Shape;59;p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0" name="Shape 60"/>
        <p:cNvGrpSpPr/>
        <p:nvPr/>
      </p:nvGrpSpPr>
      <p:grpSpPr>
        <a:xfrm>
          <a:off x="0" y="0"/>
          <a:ext cx="0" cy="0"/>
          <a:chOff x="0" y="0"/>
          <a:chExt cx="0" cy="0"/>
        </a:xfrm>
      </p:grpSpPr>
      <p:sp>
        <p:nvSpPr>
          <p:cNvPr id="61" name="Google Shape;61;p9"/>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CC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2" name="Google Shape;62;p9"/>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D9D9D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3" name="Google Shape;63;p9"/>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3F3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4" name="Google Shape;64;p9"/>
          <p:cNvSpPr txBox="1"/>
          <p:nvPr>
            <p:ph type="body" idx="1"/>
          </p:nvPr>
        </p:nvSpPr>
        <p:spPr>
          <a:xfrm>
            <a:off x="779100" y="4406300"/>
            <a:ext cx="6477600" cy="519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p:txBody>
      </p:sp>
      <p:sp>
        <p:nvSpPr>
          <p:cNvPr id="65" name="Google Shape;65;p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66" name="Shape 66"/>
        <p:cNvGrpSpPr/>
        <p:nvPr/>
      </p:nvGrpSpPr>
      <p:grpSpPr>
        <a:xfrm>
          <a:off x="0" y="0"/>
          <a:ext cx="0" cy="0"/>
          <a:chOff x="0" y="0"/>
          <a:chExt cx="0" cy="0"/>
        </a:xfrm>
      </p:grpSpPr>
      <p:sp>
        <p:nvSpPr>
          <p:cNvPr id="67" name="Google Shape;67;p10"/>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8" name="Google Shape;68;p10"/>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9" name="Google Shape;69;p10"/>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70" name="Google Shape;70;p1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71" name="Google Shape;71;p10"/>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79100" y="836000"/>
            <a:ext cx="69621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p:txBody>
      </p:sp>
      <p:sp>
        <p:nvSpPr>
          <p:cNvPr id="7" name="Google Shape;7;p1"/>
          <p:cNvSpPr txBox="1"/>
          <p:nvPr>
            <p:ph type="body" idx="1"/>
          </p:nvPr>
        </p:nvSpPr>
        <p:spPr>
          <a:xfrm>
            <a:off x="779100" y="1492425"/>
            <a:ext cx="6962100" cy="2895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p:txBody>
      </p:sp>
      <p:sp>
        <p:nvSpPr>
          <p:cNvPr id="8" name="Google Shape;8;p1"/>
          <p:cNvSpPr txBox="1"/>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Fira Sans SemiBold"/>
                <a:ea typeface="Fira Sans SemiBold"/>
                <a:cs typeface="Fira Sans SemiBold"/>
                <a:sym typeface="Fira Sans SemiBold"/>
              </a:defRPr>
            </a:lvl1pPr>
            <a:lvl2pPr lvl="1" algn="r" rtl="0">
              <a:buNone/>
              <a:defRPr sz="1300">
                <a:solidFill>
                  <a:schemeClr val="lt1"/>
                </a:solidFill>
                <a:latin typeface="Fira Sans SemiBold"/>
                <a:ea typeface="Fira Sans SemiBold"/>
                <a:cs typeface="Fira Sans SemiBold"/>
                <a:sym typeface="Fira Sans SemiBold"/>
              </a:defRPr>
            </a:lvl2pPr>
            <a:lvl3pPr lvl="2" algn="r" rtl="0">
              <a:buNone/>
              <a:defRPr sz="1300">
                <a:solidFill>
                  <a:schemeClr val="lt1"/>
                </a:solidFill>
                <a:latin typeface="Fira Sans SemiBold"/>
                <a:ea typeface="Fira Sans SemiBold"/>
                <a:cs typeface="Fira Sans SemiBold"/>
                <a:sym typeface="Fira Sans SemiBold"/>
              </a:defRPr>
            </a:lvl3pPr>
            <a:lvl4pPr lvl="3" algn="r" rtl="0">
              <a:buNone/>
              <a:defRPr sz="1300">
                <a:solidFill>
                  <a:schemeClr val="lt1"/>
                </a:solidFill>
                <a:latin typeface="Fira Sans SemiBold"/>
                <a:ea typeface="Fira Sans SemiBold"/>
                <a:cs typeface="Fira Sans SemiBold"/>
                <a:sym typeface="Fira Sans SemiBold"/>
              </a:defRPr>
            </a:lvl4pPr>
            <a:lvl5pPr lvl="4" algn="r" rtl="0">
              <a:buNone/>
              <a:defRPr sz="1300">
                <a:solidFill>
                  <a:schemeClr val="lt1"/>
                </a:solidFill>
                <a:latin typeface="Fira Sans SemiBold"/>
                <a:ea typeface="Fira Sans SemiBold"/>
                <a:cs typeface="Fira Sans SemiBold"/>
                <a:sym typeface="Fira Sans SemiBold"/>
              </a:defRPr>
            </a:lvl5pPr>
            <a:lvl6pPr lvl="5" algn="r" rtl="0">
              <a:buNone/>
              <a:defRPr sz="1300">
                <a:solidFill>
                  <a:schemeClr val="lt1"/>
                </a:solidFill>
                <a:latin typeface="Fira Sans SemiBold"/>
                <a:ea typeface="Fira Sans SemiBold"/>
                <a:cs typeface="Fira Sans SemiBold"/>
                <a:sym typeface="Fira Sans SemiBold"/>
              </a:defRPr>
            </a:lvl6pPr>
            <a:lvl7pPr lvl="6" algn="r" rtl="0">
              <a:buNone/>
              <a:defRPr sz="1300">
                <a:solidFill>
                  <a:schemeClr val="lt1"/>
                </a:solidFill>
                <a:latin typeface="Fira Sans SemiBold"/>
                <a:ea typeface="Fira Sans SemiBold"/>
                <a:cs typeface="Fira Sans SemiBold"/>
                <a:sym typeface="Fira Sans SemiBold"/>
              </a:defRPr>
            </a:lvl7pPr>
            <a:lvl8pPr lvl="7" algn="r" rtl="0">
              <a:buNone/>
              <a:defRPr sz="1300">
                <a:solidFill>
                  <a:schemeClr val="lt1"/>
                </a:solidFill>
                <a:latin typeface="Fira Sans SemiBold"/>
                <a:ea typeface="Fira Sans SemiBold"/>
                <a:cs typeface="Fira Sans SemiBold"/>
                <a:sym typeface="Fira Sans SemiBold"/>
              </a:defRPr>
            </a:lvl8pPr>
            <a:lvl9pPr lvl="8" algn="r" rtl="0">
              <a:buNone/>
              <a:defRPr sz="1300">
                <a:solidFill>
                  <a:schemeClr val="lt1"/>
                </a:solidFill>
                <a:latin typeface="Fira Sans SemiBold"/>
                <a:ea typeface="Fira Sans SemiBold"/>
                <a:cs typeface="Fira Sans SemiBold"/>
                <a:sym typeface="Fira Sans SemiBold"/>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2"/>
          <p:cNvSpPr txBox="1"/>
          <p:nvPr>
            <p:ph type="ctrTitle"/>
          </p:nvPr>
        </p:nvSpPr>
        <p:spPr>
          <a:xfrm>
            <a:off x="293250" y="1519050"/>
            <a:ext cx="4760100" cy="2105400"/>
          </a:xfrm>
          <a:prstGeom prst="rect">
            <a:avLst/>
          </a:prstGeom>
          <a:effectLst>
            <a:outerShdw blurRad="57150" dist="19050" dir="5400000" algn="bl" rotWithShape="0">
              <a:schemeClr val="lt1">
                <a:alpha val="50000"/>
              </a:schemeClr>
            </a:outerShdw>
          </a:effectLst>
        </p:spPr>
        <p:txBody>
          <a:bodyPr spcFirstLastPara="1" wrap="square" lIns="0" tIns="0" rIns="0" bIns="0" anchor="ctr" anchorCtr="0">
            <a:normAutofit fontScale="90000"/>
          </a:bodyPr>
          <a:lstStyle/>
          <a:p>
            <a:pPr marL="0" lvl="0" indent="0" algn="ctr" rtl="0">
              <a:lnSpc>
                <a:spcPct val="100000"/>
              </a:lnSpc>
              <a:spcBef>
                <a:spcPts val="0"/>
              </a:spcBef>
              <a:spcAft>
                <a:spcPts val="0"/>
              </a:spcAft>
              <a:buNone/>
            </a:pPr>
            <a:r>
              <a:rPr lang="en-GB" sz="4300"/>
              <a:t>Books Gallery</a:t>
            </a:r>
            <a:endParaRPr sz="4300"/>
          </a:p>
          <a:p>
            <a:pPr marL="0" lvl="0" indent="0" algn="ctr" rtl="0">
              <a:lnSpc>
                <a:spcPct val="100000"/>
              </a:lnSpc>
              <a:spcBef>
                <a:spcPts val="0"/>
              </a:spcBef>
              <a:spcAft>
                <a:spcPts val="0"/>
              </a:spcAft>
              <a:buNone/>
            </a:pPr>
            <a:r>
              <a:rPr lang="en-GB" sz="4300"/>
              <a:t> and                                             </a:t>
            </a:r>
            <a:endParaRPr sz="4300"/>
          </a:p>
          <a:p>
            <a:pPr marL="0" lvl="0" indent="0" algn="ctr" rtl="0">
              <a:lnSpc>
                <a:spcPct val="100000"/>
              </a:lnSpc>
              <a:spcBef>
                <a:spcPts val="0"/>
              </a:spcBef>
              <a:spcAft>
                <a:spcPts val="0"/>
              </a:spcAft>
              <a:buNone/>
            </a:pPr>
            <a:r>
              <a:rPr lang="en-GB" sz="4300"/>
              <a:t>Career Site</a:t>
            </a:r>
            <a:r>
              <a:rPr lang="en-GB"/>
              <a:t>           </a:t>
            </a:r>
            <a:endParaRPr lang="en-GB"/>
          </a:p>
        </p:txBody>
      </p:sp>
      <p:sp>
        <p:nvSpPr>
          <p:cNvPr id="85" name="Google Shape;85;p12"/>
          <p:cNvSpPr txBox="1"/>
          <p:nvPr/>
        </p:nvSpPr>
        <p:spPr>
          <a:xfrm>
            <a:off x="6153475" y="3513900"/>
            <a:ext cx="2914200" cy="817880"/>
          </a:xfrm>
          <a:prstGeom prst="rect">
            <a:avLst/>
          </a:prstGeom>
          <a:noFill/>
          <a:ln>
            <a:noFill/>
          </a:ln>
          <a:effectLst>
            <a:outerShdw blurRad="342900" algn="bl" rotWithShape="0">
              <a:schemeClr val="lt1">
                <a:alpha val="12000"/>
              </a:scheme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1200">
                <a:solidFill>
                  <a:srgbClr val="FFFFFF"/>
                </a:solidFill>
                <a:latin typeface="Fira Sans Medium"/>
                <a:ea typeface="Fira Sans Medium"/>
                <a:cs typeface="Fira Sans Medium"/>
                <a:sym typeface="Fira Sans Medium"/>
              </a:rPr>
              <a:t>A.GANESH-180030038</a:t>
            </a:r>
            <a:endParaRPr lang="en-IN" sz="1200">
              <a:solidFill>
                <a:srgbClr val="FFFFFF"/>
              </a:solidFill>
              <a:latin typeface="Fira Sans Medium"/>
              <a:ea typeface="Fira Sans Medium"/>
              <a:cs typeface="Fira Sans Medium"/>
              <a:sym typeface="Fira Sans Medium"/>
            </a:endParaRPr>
          </a:p>
          <a:p>
            <a:pPr marL="0" lvl="0" indent="0" algn="l" rtl="0">
              <a:lnSpc>
                <a:spcPct val="115000"/>
              </a:lnSpc>
              <a:spcBef>
                <a:spcPts val="0"/>
              </a:spcBef>
              <a:spcAft>
                <a:spcPts val="0"/>
              </a:spcAft>
              <a:buNone/>
            </a:pPr>
            <a:endParaRPr lang="en-IN" sz="1200">
              <a:solidFill>
                <a:srgbClr val="FFFFFF"/>
              </a:solidFill>
              <a:latin typeface="Fira Sans Medium"/>
              <a:ea typeface="Fira Sans Medium"/>
              <a:cs typeface="Fira Sans Medium"/>
              <a:sym typeface="Fira Sans Medium"/>
            </a:endParaRPr>
          </a:p>
          <a:p>
            <a:pPr marL="0" lvl="0" indent="0" algn="l" rtl="0">
              <a:lnSpc>
                <a:spcPct val="115000"/>
              </a:lnSpc>
              <a:spcBef>
                <a:spcPts val="0"/>
              </a:spcBef>
              <a:spcAft>
                <a:spcPts val="0"/>
              </a:spcAft>
              <a:buNone/>
            </a:pPr>
            <a:r>
              <a:rPr lang="en-IN" sz="1200">
                <a:solidFill>
                  <a:srgbClr val="FFFFFF"/>
                </a:solidFill>
                <a:latin typeface="Fira Sans Medium"/>
                <a:ea typeface="Fira Sans Medium"/>
                <a:cs typeface="Fira Sans Medium"/>
                <a:sym typeface="Fira Sans Medium"/>
              </a:rPr>
              <a:t>P.PRAVALLIKA SAI-180030041</a:t>
            </a:r>
            <a:endParaRPr lang="en-IN" sz="1200">
              <a:solidFill>
                <a:srgbClr val="FFFFFF"/>
              </a:solidFill>
              <a:latin typeface="Fira Sans Medium"/>
              <a:ea typeface="Fira Sans Medium"/>
              <a:cs typeface="Fira Sans Medium"/>
              <a:sym typeface="Fira Sans Medium"/>
            </a:endParaRPr>
          </a:p>
        </p:txBody>
      </p:sp>
      <p:sp>
        <p:nvSpPr>
          <p:cNvPr id="86" name="Google Shape;86;p12"/>
          <p:cNvSpPr txBox="1"/>
          <p:nvPr>
            <p:ph type="sldNum" idx="4294967295"/>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87" name="Google Shape;87;p12"/>
          <p:cNvSpPr txBox="1"/>
          <p:nvPr/>
        </p:nvSpPr>
        <p:spPr>
          <a:xfrm>
            <a:off x="1726950" y="3624450"/>
            <a:ext cx="1892700" cy="817245"/>
          </a:xfrm>
          <a:prstGeom prst="rect">
            <a:avLst/>
          </a:prstGeom>
          <a:noFill/>
          <a:ln>
            <a:noFill/>
          </a:ln>
          <a:effectLst>
            <a:outerShdw blurRad="342900" algn="bl" rotWithShape="0">
              <a:schemeClr val="lt1">
                <a:alpha val="12000"/>
              </a:scheme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GB" sz="1800">
                <a:solidFill>
                  <a:srgbClr val="FFFFFF"/>
                </a:solidFill>
                <a:latin typeface="Fira Sans Medium"/>
                <a:ea typeface="Fira Sans Medium"/>
                <a:cs typeface="Fira Sans Medium"/>
                <a:sym typeface="Fira Sans Medium"/>
              </a:rPr>
              <a:t>(Batch No -</a:t>
            </a:r>
            <a:r>
              <a:rPr lang="en-IN" altLang="en-GB" sz="1800">
                <a:solidFill>
                  <a:srgbClr val="FFFFFF"/>
                </a:solidFill>
                <a:latin typeface="Fira Sans Medium"/>
                <a:ea typeface="Fira Sans Medium"/>
                <a:cs typeface="Fira Sans Medium"/>
                <a:sym typeface="Fira Sans Medium"/>
              </a:rPr>
              <a:t> 310</a:t>
            </a:r>
            <a:r>
              <a:rPr lang="en-GB" sz="1800">
                <a:solidFill>
                  <a:srgbClr val="FFFFFF"/>
                </a:solidFill>
                <a:latin typeface="Fira Sans Medium"/>
                <a:ea typeface="Fira Sans Medium"/>
                <a:cs typeface="Fira Sans Medium"/>
                <a:sym typeface="Fira Sans Medium"/>
              </a:rPr>
              <a:t>)</a:t>
            </a:r>
            <a:endParaRPr sz="1800">
              <a:solidFill>
                <a:srgbClr val="FFFFFF"/>
              </a:solidFill>
              <a:latin typeface="Fira Sans Medium"/>
              <a:ea typeface="Fira Sans Medium"/>
              <a:cs typeface="Fira Sans Medium"/>
              <a:sym typeface="Fira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1"/>
          <p:cNvSpPr txBox="1"/>
          <p:nvPr>
            <p:ph type="ctrTitle"/>
          </p:nvPr>
        </p:nvSpPr>
        <p:spPr>
          <a:xfrm>
            <a:off x="771825" y="2255688"/>
            <a:ext cx="5040600" cy="632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Implementation</a:t>
            </a:r>
            <a:endParaRPr lang="en-GB"/>
          </a:p>
        </p:txBody>
      </p:sp>
      <p:sp>
        <p:nvSpPr>
          <p:cNvPr id="142" name="Google Shape;142;p21"/>
          <p:cNvSpPr txBox="1"/>
          <p:nvPr>
            <p:ph type="sldNum" idx="4294967295"/>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2"/>
          <p:cNvSpPr txBox="1"/>
          <p:nvPr>
            <p:ph type="body" idx="1"/>
          </p:nvPr>
        </p:nvSpPr>
        <p:spPr>
          <a:xfrm>
            <a:off x="1299300" y="789300"/>
            <a:ext cx="6545400" cy="35649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GB" sz="2100"/>
              <a:t>The overall design will be in the form of an Web application which can easily be accessed over internet users after the delivery of an application. It is going to state each &amp; every operation while usage of an application will be in clear format without any disturbance in usage of an application.</a:t>
            </a:r>
            <a:endParaRPr sz="2100"/>
          </a:p>
        </p:txBody>
      </p:sp>
      <p:sp>
        <p:nvSpPr>
          <p:cNvPr id="148" name="Google Shape;148;p22"/>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3"/>
          <p:cNvSpPr txBox="1"/>
          <p:nvPr>
            <p:ph type="ctrTitle"/>
          </p:nvPr>
        </p:nvSpPr>
        <p:spPr>
          <a:xfrm>
            <a:off x="517200" y="2204775"/>
            <a:ext cx="5528400" cy="65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3600"/>
              <a:t>Experimental Results</a:t>
            </a:r>
            <a:endParaRPr sz="3600"/>
          </a:p>
        </p:txBody>
      </p:sp>
      <p:sp>
        <p:nvSpPr>
          <p:cNvPr id="154" name="Google Shape;154;p23"/>
          <p:cNvSpPr txBox="1"/>
          <p:nvPr>
            <p:ph type="sldNum" idx="4294967295"/>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60" name="Google Shape;160;p24"/>
          <p:cNvPicPr preferRelativeResize="0"/>
          <p:nvPr/>
        </p:nvPicPr>
        <p:blipFill>
          <a:blip r:embed="rId1"/>
          <a:stretch>
            <a:fillRect/>
          </a:stretch>
        </p:blipFill>
        <p:spPr>
          <a:xfrm>
            <a:off x="1469550" y="1012850"/>
            <a:ext cx="6204898" cy="3490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66" name="Google Shape;166;p25"/>
          <p:cNvPicPr preferRelativeResize="0"/>
          <p:nvPr/>
        </p:nvPicPr>
        <p:blipFill>
          <a:blip r:embed="rId1"/>
          <a:stretch>
            <a:fillRect/>
          </a:stretch>
        </p:blipFill>
        <p:spPr>
          <a:xfrm>
            <a:off x="1449125" y="939512"/>
            <a:ext cx="6245750" cy="3513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26"/>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72" name="Google Shape;172;p26"/>
          <p:cNvPicPr preferRelativeResize="0"/>
          <p:nvPr/>
        </p:nvPicPr>
        <p:blipFill>
          <a:blip r:embed="rId1"/>
          <a:stretch>
            <a:fillRect/>
          </a:stretch>
        </p:blipFill>
        <p:spPr>
          <a:xfrm>
            <a:off x="1518275" y="1078550"/>
            <a:ext cx="6107448" cy="3435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78" name="Google Shape;178;p27"/>
          <p:cNvPicPr preferRelativeResize="0"/>
          <p:nvPr/>
        </p:nvPicPr>
        <p:blipFill>
          <a:blip r:embed="rId1"/>
          <a:stretch>
            <a:fillRect/>
          </a:stretch>
        </p:blipFill>
        <p:spPr>
          <a:xfrm>
            <a:off x="1479775" y="988025"/>
            <a:ext cx="6184450" cy="3478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2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84" name="Google Shape;184;p28"/>
          <p:cNvPicPr preferRelativeResize="0"/>
          <p:nvPr/>
        </p:nvPicPr>
        <p:blipFill>
          <a:blip r:embed="rId1"/>
          <a:stretch>
            <a:fillRect/>
          </a:stretch>
        </p:blipFill>
        <p:spPr>
          <a:xfrm>
            <a:off x="1602250" y="1169125"/>
            <a:ext cx="5939501" cy="334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4"/>
            </a:gs>
          </a:gsLst>
          <a:lin ang="5400700" scaled="0"/>
        </a:gradFill>
        <a:effectLst/>
      </p:bgPr>
    </p:bg>
    <p:spTree>
      <p:nvGrpSpPr>
        <p:cNvPr id="188" name="Shape 188"/>
        <p:cNvGrpSpPr/>
        <p:nvPr/>
      </p:nvGrpSpPr>
      <p:grpSpPr>
        <a:xfrm>
          <a:off x="0" y="0"/>
          <a:ext cx="0" cy="0"/>
          <a:chOff x="0" y="0"/>
          <a:chExt cx="0" cy="0"/>
        </a:xfrm>
      </p:grpSpPr>
      <p:sp>
        <p:nvSpPr>
          <p:cNvPr id="189" name="Google Shape;189;p29"/>
          <p:cNvSpPr txBox="1"/>
          <p:nvPr>
            <p:ph type="ctrTitle" idx="4294967295"/>
          </p:nvPr>
        </p:nvSpPr>
        <p:spPr>
          <a:xfrm>
            <a:off x="1398375" y="2269150"/>
            <a:ext cx="6347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6000">
                <a:solidFill>
                  <a:schemeClr val="lt1"/>
                </a:solidFill>
              </a:rPr>
              <a:t>Big </a:t>
            </a:r>
            <a:r>
              <a:rPr lang="en-GB" sz="6000">
                <a:solidFill>
                  <a:schemeClr val="lt1"/>
                </a:solidFill>
              </a:rPr>
              <a:t>c</a:t>
            </a:r>
            <a:r>
              <a:rPr lang="en-GB" sz="6000">
                <a:solidFill>
                  <a:schemeClr val="lt1"/>
                </a:solidFill>
              </a:rPr>
              <a:t>oncept</a:t>
            </a:r>
            <a:endParaRPr sz="6000">
              <a:solidFill>
                <a:schemeClr val="lt1"/>
              </a:solidFill>
            </a:endParaRPr>
          </a:p>
        </p:txBody>
      </p:sp>
      <p:sp>
        <p:nvSpPr>
          <p:cNvPr id="190" name="Google Shape;190;p29"/>
          <p:cNvSpPr txBox="1"/>
          <p:nvPr>
            <p:ph type="subTitle" idx="4294967295"/>
          </p:nvPr>
        </p:nvSpPr>
        <p:spPr>
          <a:xfrm>
            <a:off x="1102500" y="3429550"/>
            <a:ext cx="6939000" cy="480600"/>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GB">
                <a:solidFill>
                  <a:schemeClr val="lt1"/>
                </a:solidFill>
              </a:rPr>
              <a:t>Bring the attention of audience over a key concept</a:t>
            </a:r>
            <a:endParaRPr>
              <a:solidFill>
                <a:schemeClr val="lt1"/>
              </a:solidFill>
            </a:endParaRPr>
          </a:p>
        </p:txBody>
      </p:sp>
      <p:sp>
        <p:nvSpPr>
          <p:cNvPr id="191" name="Google Shape;191;p29"/>
          <p:cNvSpPr/>
          <p:nvPr/>
        </p:nvSpPr>
        <p:spPr>
          <a:xfrm>
            <a:off x="4837146" y="2184280"/>
            <a:ext cx="294437" cy="28113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2" name="Google Shape;192;p29"/>
          <p:cNvGrpSpPr/>
          <p:nvPr/>
        </p:nvGrpSpPr>
        <p:grpSpPr>
          <a:xfrm>
            <a:off x="4472037" y="605739"/>
            <a:ext cx="1261378" cy="1261701"/>
            <a:chOff x="6654650" y="3665275"/>
            <a:chExt cx="409100" cy="409125"/>
          </a:xfrm>
        </p:grpSpPr>
        <p:sp>
          <p:nvSpPr>
            <p:cNvPr id="193" name="Google Shape;193;p2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 name="Google Shape;195;p29"/>
          <p:cNvGrpSpPr/>
          <p:nvPr/>
        </p:nvGrpSpPr>
        <p:grpSpPr>
          <a:xfrm rot="1056940">
            <a:off x="3255870" y="1597598"/>
            <a:ext cx="833338" cy="833456"/>
            <a:chOff x="570875" y="4322250"/>
            <a:chExt cx="443300" cy="443325"/>
          </a:xfrm>
        </p:grpSpPr>
        <p:sp>
          <p:nvSpPr>
            <p:cNvPr id="196" name="Google Shape;196;p2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0" name="Google Shape;200;p29"/>
          <p:cNvSpPr/>
          <p:nvPr/>
        </p:nvSpPr>
        <p:spPr>
          <a:xfrm rot="2466725">
            <a:off x="3349622" y="850119"/>
            <a:ext cx="409039" cy="39056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9"/>
          <p:cNvSpPr/>
          <p:nvPr/>
        </p:nvSpPr>
        <p:spPr>
          <a:xfrm rot="-1609523">
            <a:off x="3947860" y="1095872"/>
            <a:ext cx="294391" cy="28109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9"/>
          <p:cNvSpPr/>
          <p:nvPr/>
        </p:nvSpPr>
        <p:spPr>
          <a:xfrm rot="2926012">
            <a:off x="5732794" y="1318561"/>
            <a:ext cx="220454" cy="21049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9"/>
          <p:cNvSpPr/>
          <p:nvPr/>
        </p:nvSpPr>
        <p:spPr>
          <a:xfrm rot="-1609141">
            <a:off x="4567259" y="381492"/>
            <a:ext cx="198625" cy="18965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30"/>
          <p:cNvSpPr txBox="1"/>
          <p:nvPr>
            <p:ph type="ctrTitle"/>
          </p:nvPr>
        </p:nvSpPr>
        <p:spPr>
          <a:xfrm>
            <a:off x="771825" y="2255688"/>
            <a:ext cx="5040600" cy="632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Conclusion</a:t>
            </a:r>
            <a:endParaRPr lang="en-GB"/>
          </a:p>
        </p:txBody>
      </p:sp>
      <p:sp>
        <p:nvSpPr>
          <p:cNvPr id="210" name="Google Shape;210;p30"/>
          <p:cNvSpPr txBox="1"/>
          <p:nvPr>
            <p:ph type="sldNum" idx="4294967295"/>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3"/>
          <p:cNvSpPr txBox="1"/>
          <p:nvPr>
            <p:ph type="body" idx="1"/>
          </p:nvPr>
        </p:nvSpPr>
        <p:spPr>
          <a:xfrm>
            <a:off x="1196250" y="1018525"/>
            <a:ext cx="6751500" cy="31647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GB" sz="2100"/>
              <a:t>Nowadays everyone is being educated, but the main problem is not getting proper resources to educate and choose their path, behind that there are many websites which include paid resources even though they get paid, they are taking credentials from the users. So, by making open source every educator can access all items in an efficient way they can build their career by transforming this into an open source idea.</a:t>
            </a:r>
            <a:endParaRPr sz="2100"/>
          </a:p>
        </p:txBody>
      </p:sp>
      <p:sp>
        <p:nvSpPr>
          <p:cNvPr id="93" name="Google Shape;93;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31"/>
          <p:cNvSpPr txBox="1"/>
          <p:nvPr>
            <p:ph type="body" idx="1"/>
          </p:nvPr>
        </p:nvSpPr>
        <p:spPr>
          <a:xfrm>
            <a:off x="1299300" y="1109550"/>
            <a:ext cx="6545400" cy="29244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GB" sz="2100"/>
              <a:t>The idea of the design is going to perform any operations to the user while usage of an application. Design which facilitates the ideal way of thinking for the user. It going to give output needed for the user without any disturbance while in usage of application. No authentication is needed, everything is free and open source.</a:t>
            </a:r>
            <a:endParaRPr sz="2100"/>
          </a:p>
        </p:txBody>
      </p:sp>
      <p:sp>
        <p:nvSpPr>
          <p:cNvPr id="216" name="Google Shape;216;p31"/>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32"/>
          <p:cNvSpPr txBox="1"/>
          <p:nvPr>
            <p:ph type="body" idx="1"/>
          </p:nvPr>
        </p:nvSpPr>
        <p:spPr>
          <a:xfrm>
            <a:off x="1299300" y="1109550"/>
            <a:ext cx="6545400" cy="29244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GB" sz="2100"/>
              <a:t>They can download the books which they want at free cost. The Design which is especially made with different variations in colors that enables the user to look and feel strikes his mind. More Over so many users(Educators) will get benefited from this Books Gallery Application, that is the best thing which includes more knowledge will be gained by the educators.</a:t>
            </a:r>
            <a:endParaRPr sz="2100"/>
          </a:p>
        </p:txBody>
      </p:sp>
      <p:sp>
        <p:nvSpPr>
          <p:cNvPr id="222" name="Google Shape;222;p32"/>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33"/>
          <p:cNvSpPr txBox="1"/>
          <p:nvPr>
            <p:ph type="body" idx="1"/>
          </p:nvPr>
        </p:nvSpPr>
        <p:spPr>
          <a:xfrm>
            <a:off x="1299300" y="1109550"/>
            <a:ext cx="6545400" cy="292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100"/>
              <a:t>it's important to focus on your career aspirations, </a:t>
            </a:r>
            <a:endParaRPr sz="2100"/>
          </a:p>
          <a:p>
            <a:pPr marL="0" lvl="0" indent="0" algn="ctr" rtl="0">
              <a:spcBef>
                <a:spcPts val="800"/>
              </a:spcBef>
              <a:spcAft>
                <a:spcPts val="0"/>
              </a:spcAft>
              <a:buNone/>
            </a:pPr>
            <a:r>
              <a:rPr lang="en-GB" sz="2100"/>
              <a:t>plan for the future and consider any suggestions </a:t>
            </a:r>
            <a:endParaRPr sz="2100"/>
          </a:p>
          <a:p>
            <a:pPr marL="0" lvl="0" indent="0" algn="ctr" rtl="0">
              <a:spcBef>
                <a:spcPts val="800"/>
              </a:spcBef>
              <a:spcAft>
                <a:spcPts val="0"/>
              </a:spcAft>
              <a:buNone/>
            </a:pPr>
            <a:r>
              <a:rPr lang="en-GB" sz="2100"/>
              <a:t>that can help propel </a:t>
            </a:r>
            <a:endParaRPr sz="2100"/>
          </a:p>
          <a:p>
            <a:pPr marL="0" lvl="0" indent="0" algn="ctr" rtl="0">
              <a:lnSpc>
                <a:spcPct val="115000"/>
              </a:lnSpc>
              <a:spcBef>
                <a:spcPts val="800"/>
              </a:spcBef>
              <a:spcAft>
                <a:spcPts val="0"/>
              </a:spcAft>
              <a:buNone/>
            </a:pPr>
            <a:r>
              <a:rPr lang="en-GB" sz="2100"/>
              <a:t>your advancement in your chosen field. </a:t>
            </a:r>
            <a:endParaRPr sz="2100"/>
          </a:p>
          <a:p>
            <a:pPr marL="0" lvl="0" indent="0" algn="ctr" rtl="0">
              <a:spcBef>
                <a:spcPts val="800"/>
              </a:spcBef>
              <a:spcAft>
                <a:spcPts val="0"/>
              </a:spcAft>
              <a:buNone/>
            </a:pPr>
            <a:r>
              <a:rPr lang="en-GB" sz="2100"/>
              <a:t>Doing this can help you better prepare and ensure </a:t>
            </a:r>
            <a:endParaRPr sz="2100"/>
          </a:p>
          <a:p>
            <a:pPr marL="0" lvl="0" indent="0" algn="ctr" rtl="0">
              <a:spcBef>
                <a:spcPts val="800"/>
              </a:spcBef>
              <a:spcAft>
                <a:spcPts val="800"/>
              </a:spcAft>
              <a:buNone/>
            </a:pPr>
            <a:r>
              <a:rPr lang="en-GB" sz="2100"/>
              <a:t>you're ready for any professional opportunities.</a:t>
            </a:r>
            <a:endParaRPr sz="2100"/>
          </a:p>
        </p:txBody>
      </p:sp>
      <p:sp>
        <p:nvSpPr>
          <p:cNvPr id="228" name="Google Shape;228;p3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3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34" name="Google Shape;234;p34"/>
          <p:cNvSpPr txBox="1"/>
          <p:nvPr>
            <p:ph type="ctrTitle" idx="4294967295"/>
          </p:nvPr>
        </p:nvSpPr>
        <p:spPr>
          <a:xfrm>
            <a:off x="2617500" y="2184900"/>
            <a:ext cx="3909000" cy="77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5600">
                <a:solidFill>
                  <a:schemeClr val="accent3"/>
                </a:solidFill>
              </a:rPr>
              <a:t>Thank You</a:t>
            </a:r>
            <a:endParaRPr sz="56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4"/>
          <p:cNvSpPr txBox="1"/>
          <p:nvPr>
            <p:ph type="title"/>
          </p:nvPr>
        </p:nvSpPr>
        <p:spPr>
          <a:xfrm>
            <a:off x="1237425" y="843275"/>
            <a:ext cx="17598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1800" u="sng"/>
              <a:t>Conten</a:t>
            </a:r>
            <a:r>
              <a:rPr lang="en-IN" altLang="en-GB" sz="1800" u="sng"/>
              <a:t>T</a:t>
            </a:r>
            <a:r>
              <a:rPr lang="en-GB" sz="1800" u="sng"/>
              <a:t>s</a:t>
            </a:r>
            <a:r>
              <a:rPr lang="en-GB"/>
              <a:t>:</a:t>
            </a:r>
            <a:endParaRPr lang="en-GB"/>
          </a:p>
        </p:txBody>
      </p:sp>
      <p:sp>
        <p:nvSpPr>
          <p:cNvPr id="99" name="Google Shape;99;p14"/>
          <p:cNvSpPr txBox="1"/>
          <p:nvPr>
            <p:ph type="body" idx="1"/>
          </p:nvPr>
        </p:nvSpPr>
        <p:spPr>
          <a:xfrm>
            <a:off x="779100" y="1367725"/>
            <a:ext cx="4218900" cy="2473500"/>
          </a:xfrm>
          <a:prstGeom prst="rect">
            <a:avLst/>
          </a:prstGeom>
        </p:spPr>
        <p:txBody>
          <a:bodyPr spcFirstLastPara="1" wrap="square" lIns="0" tIns="0" rIns="0" bIns="0" anchor="t" anchorCtr="0">
            <a:noAutofit/>
          </a:bodyPr>
          <a:lstStyle/>
          <a:p>
            <a:pPr marL="457200" lvl="0" indent="-355600" algn="l" rtl="0">
              <a:spcBef>
                <a:spcPts val="0"/>
              </a:spcBef>
              <a:spcAft>
                <a:spcPts val="0"/>
              </a:spcAft>
              <a:buSzPts val="2000"/>
              <a:buChar char="●"/>
            </a:pPr>
            <a:r>
              <a:rPr lang="en-GB" b="1"/>
              <a:t>INTRODUCTION</a:t>
            </a:r>
            <a:endParaRPr b="1"/>
          </a:p>
          <a:p>
            <a:pPr marL="457200" lvl="0" indent="-355600" algn="l" rtl="0">
              <a:spcBef>
                <a:spcPts val="0"/>
              </a:spcBef>
              <a:spcAft>
                <a:spcPts val="0"/>
              </a:spcAft>
              <a:buSzPts val="2000"/>
              <a:buChar char="●"/>
            </a:pPr>
            <a:r>
              <a:rPr lang="en-GB" b="1"/>
              <a:t>PROBLEM STATEMENT</a:t>
            </a:r>
            <a:endParaRPr b="1"/>
          </a:p>
          <a:p>
            <a:pPr marL="457200" lvl="0" indent="-355600" algn="l" rtl="0">
              <a:spcBef>
                <a:spcPts val="0"/>
              </a:spcBef>
              <a:spcAft>
                <a:spcPts val="0"/>
              </a:spcAft>
              <a:buSzPts val="2000"/>
              <a:buChar char="●"/>
            </a:pPr>
            <a:r>
              <a:rPr lang="en-GB" b="1"/>
              <a:t>ANALYSIS OF EXISTING WORK</a:t>
            </a:r>
            <a:endParaRPr b="1"/>
          </a:p>
          <a:p>
            <a:pPr marL="457200" lvl="0" indent="-355600" algn="l" rtl="0">
              <a:spcBef>
                <a:spcPts val="0"/>
              </a:spcBef>
              <a:spcAft>
                <a:spcPts val="0"/>
              </a:spcAft>
              <a:buSzPts val="2000"/>
              <a:buChar char="●"/>
            </a:pPr>
            <a:r>
              <a:rPr lang="en-GB" b="1"/>
              <a:t>IMPLEMENTATION</a:t>
            </a:r>
            <a:endParaRPr b="1"/>
          </a:p>
          <a:p>
            <a:pPr marL="457200" lvl="0" indent="-355600" algn="l" rtl="0">
              <a:spcBef>
                <a:spcPts val="0"/>
              </a:spcBef>
              <a:spcAft>
                <a:spcPts val="0"/>
              </a:spcAft>
              <a:buSzPts val="2000"/>
              <a:buChar char="●"/>
            </a:pPr>
            <a:r>
              <a:rPr lang="en-GB" b="1"/>
              <a:t>EXPERIMENTAL RESULTS</a:t>
            </a:r>
            <a:endParaRPr b="1"/>
          </a:p>
          <a:p>
            <a:pPr marL="457200" lvl="0" indent="-355600" algn="l" rtl="0">
              <a:spcBef>
                <a:spcPts val="0"/>
              </a:spcBef>
              <a:spcAft>
                <a:spcPts val="0"/>
              </a:spcAft>
              <a:buSzPts val="2000"/>
              <a:buChar char="●"/>
            </a:pPr>
            <a:r>
              <a:rPr lang="en-GB" b="1"/>
              <a:t>CONCLUSION</a:t>
            </a:r>
            <a:endParaRPr b="1"/>
          </a:p>
        </p:txBody>
      </p:sp>
      <p:sp>
        <p:nvSpPr>
          <p:cNvPr id="100" name="Google Shape;100;p1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5"/>
          <p:cNvSpPr txBox="1"/>
          <p:nvPr>
            <p:ph type="ctrTitle"/>
          </p:nvPr>
        </p:nvSpPr>
        <p:spPr>
          <a:xfrm>
            <a:off x="771825" y="2255688"/>
            <a:ext cx="5040600" cy="632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Introduction</a:t>
            </a:r>
            <a:endParaRPr lang="en-GB"/>
          </a:p>
        </p:txBody>
      </p:sp>
      <p:sp>
        <p:nvSpPr>
          <p:cNvPr id="106" name="Google Shape;106;p15"/>
          <p:cNvSpPr txBox="1"/>
          <p:nvPr>
            <p:ph type="sldNum" idx="4294967295"/>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6"/>
          <p:cNvSpPr txBox="1"/>
          <p:nvPr>
            <p:ph type="body" idx="1"/>
          </p:nvPr>
        </p:nvSpPr>
        <p:spPr>
          <a:xfrm>
            <a:off x="1299300" y="789300"/>
            <a:ext cx="6545400" cy="35649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GB" sz="2100"/>
              <a:t>As technology gets increasing day by day, there is no difference in ages using the network beyond the limits. But coming to villages they are using some website platforms just as a way of usage and using the requirements without getting total information regarding platforms. To avoid that usage a thought which is to get all the resources for free without aiming for any information from the user</a:t>
            </a:r>
            <a:endParaRPr sz="2100"/>
          </a:p>
        </p:txBody>
      </p:sp>
      <p:sp>
        <p:nvSpPr>
          <p:cNvPr id="112" name="Google Shape;112;p16"/>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17"/>
          <p:cNvSpPr txBox="1"/>
          <p:nvPr>
            <p:ph type="ctrTitle"/>
          </p:nvPr>
        </p:nvSpPr>
        <p:spPr>
          <a:xfrm>
            <a:off x="771825" y="2255688"/>
            <a:ext cx="5040600" cy="632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Problem Statement</a:t>
            </a:r>
            <a:endParaRPr lang="en-GB"/>
          </a:p>
        </p:txBody>
      </p:sp>
      <p:sp>
        <p:nvSpPr>
          <p:cNvPr id="118" name="Google Shape;118;p17"/>
          <p:cNvSpPr txBox="1"/>
          <p:nvPr>
            <p:ph type="sldNum" idx="4294967295"/>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18"/>
          <p:cNvSpPr txBox="1"/>
          <p:nvPr>
            <p:ph type="body" idx="1"/>
          </p:nvPr>
        </p:nvSpPr>
        <p:spPr>
          <a:xfrm>
            <a:off x="1299300" y="789300"/>
            <a:ext cx="6545400" cy="35649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GB" sz="2100"/>
              <a:t>A Design going to be made by using tool figma that the design must be very clear, while delivered to the user with a web application. where users can access &amp; use it freely without any much more thinking on it, where they can freely download all pdfs standard which they belong to.</a:t>
            </a:r>
            <a:endParaRPr sz="2100"/>
          </a:p>
        </p:txBody>
      </p:sp>
      <p:sp>
        <p:nvSpPr>
          <p:cNvPr id="124" name="Google Shape;124;p1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19"/>
          <p:cNvSpPr txBox="1"/>
          <p:nvPr>
            <p:ph type="ctrTitle"/>
          </p:nvPr>
        </p:nvSpPr>
        <p:spPr>
          <a:xfrm>
            <a:off x="517200" y="2204775"/>
            <a:ext cx="5528400" cy="65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3600"/>
              <a:t>Analysis Of Existing Work</a:t>
            </a:r>
            <a:endParaRPr sz="3600"/>
          </a:p>
        </p:txBody>
      </p:sp>
      <p:sp>
        <p:nvSpPr>
          <p:cNvPr id="130" name="Google Shape;130;p19"/>
          <p:cNvSpPr txBox="1"/>
          <p:nvPr>
            <p:ph type="sldNum" idx="4294967295"/>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0"/>
          <p:cNvSpPr txBox="1"/>
          <p:nvPr>
            <p:ph type="body" idx="1"/>
          </p:nvPr>
        </p:nvSpPr>
        <p:spPr>
          <a:xfrm>
            <a:off x="1299300" y="789300"/>
            <a:ext cx="6545400" cy="35649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GB" sz="2100"/>
              <a:t>Nowadays as developers and creators are more they are developing themselves design, code and delivering the application in the market with paid subscription. No One is providing freely with proper content in it. The main problem in paid subscription is they are not updating the requirements on change always using regular content and converting into money. People are not looking into it what inside happening before they taken paid subscription</a:t>
            </a:r>
            <a:endParaRPr sz="2100"/>
          </a:p>
        </p:txBody>
      </p:sp>
      <p:sp>
        <p:nvSpPr>
          <p:cNvPr id="136" name="Google Shape;136;p2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3230</Words>
  <Application>WPS Presentation</Application>
  <PresentationFormat/>
  <Paragraphs>104</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Arial</vt:lpstr>
      <vt:lpstr>Fira Sans SemiBold</vt:lpstr>
      <vt:lpstr>Segoe Print</vt:lpstr>
      <vt:lpstr>Fira Sans Light</vt:lpstr>
      <vt:lpstr>Calibri</vt:lpstr>
      <vt:lpstr>Fira Sans Medium</vt:lpstr>
      <vt:lpstr>Fira Sans</vt:lpstr>
      <vt:lpstr>Microsoft YaHei</vt:lpstr>
      <vt:lpstr>Arial Unicode MS</vt:lpstr>
      <vt:lpstr>Alonso template</vt:lpstr>
      <vt:lpstr>Career Site           </vt:lpstr>
      <vt:lpstr>PowerPoint 演示文稿</vt:lpstr>
      <vt:lpstr>Contents:</vt:lpstr>
      <vt:lpstr>Introduction</vt:lpstr>
      <vt:lpstr>PowerPoint 演示文稿</vt:lpstr>
      <vt:lpstr>Problem Statement</vt:lpstr>
      <vt:lpstr>PowerPoint 演示文稿</vt:lpstr>
      <vt:lpstr>Analysis Of Existing Work</vt:lpstr>
      <vt:lpstr>PowerPoint 演示文稿</vt:lpstr>
      <vt:lpstr>Implementation</vt:lpstr>
      <vt:lpstr>PowerPoint 演示文稿</vt:lpstr>
      <vt:lpstr>Experimental Results</vt:lpstr>
      <vt:lpstr>PowerPoint 演示文稿</vt:lpstr>
      <vt:lpstr>PowerPoint 演示文稿</vt:lpstr>
      <vt:lpstr>PowerPoint 演示文稿</vt:lpstr>
      <vt:lpstr>PowerPoint 演示文稿</vt:lpstr>
      <vt:lpstr>PowerPoint 演示文稿</vt:lpstr>
      <vt:lpstr>Big concept</vt:lpstr>
      <vt:lpstr>Conclusion</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 Gallery and                                             Career Site           </dc:title>
  <dc:creator/>
  <cp:lastModifiedBy>HP</cp:lastModifiedBy>
  <cp:revision>2</cp:revision>
  <dcterms:created xsi:type="dcterms:W3CDTF">2022-02-10T02:14:15Z</dcterms:created>
  <dcterms:modified xsi:type="dcterms:W3CDTF">2022-02-10T02:25:03Z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ED3C7CD913F64A46B6B5EE8A242A54D5</vt:lpwstr>
  </property>
  <property fmtid="{D5CDD505-2E9C-101B-9397-08002B2CF9AE}" pid="3" name="KSOProductBuildVer">
    <vt:lpwstr>1033-11.2.0.10463</vt:lpwstr>
  </property>
</Properties>
</file>