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684800" y="361160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175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Sitansu Subudhi</cp:lastModifiedBy>
  <cp:revision>35</cp:revision>
  <dcterms:created xsi:type="dcterms:W3CDTF">2021-01-19T12:02:17Z</dcterms:created>
  <dcterms:modified xsi:type="dcterms:W3CDTF">2021-01-19T13:22:40Z</dcterms:modified>
</cp:coreProperties>
</file>