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Pet-Factor</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77500" lnSpcReduction="20000"/>
          </a:bodyPr>
          <a:lstStyle/>
          <a:p>
            <a:r>
              <a:rPr lang="en-US" dirty="0">
                <a:solidFill>
                  <a:schemeClr val="tx1">
                    <a:lumMod val="85000"/>
                    <a:lumOff val="15000"/>
                  </a:schemeClr>
                </a:solidFill>
              </a:rPr>
              <a:t>180030861 - M. Sai Valli </a:t>
            </a:r>
            <a:r>
              <a:rPr lang="en-US" dirty="0" err="1">
                <a:solidFill>
                  <a:schemeClr val="tx1">
                    <a:lumMod val="85000"/>
                    <a:lumOff val="15000"/>
                  </a:schemeClr>
                </a:solidFill>
              </a:rPr>
              <a:t>lakshmi</a:t>
            </a:r>
            <a:r>
              <a:rPr lang="en-US" dirty="0">
                <a:solidFill>
                  <a:schemeClr val="tx1">
                    <a:lumMod val="85000"/>
                    <a:lumOff val="15000"/>
                  </a:schemeClr>
                </a:solidFill>
              </a:rPr>
              <a:t> </a:t>
            </a:r>
            <a:r>
              <a:rPr lang="en-US" dirty="0" err="1">
                <a:solidFill>
                  <a:schemeClr val="tx1">
                    <a:lumMod val="85000"/>
                    <a:lumOff val="15000"/>
                  </a:schemeClr>
                </a:solidFill>
              </a:rPr>
              <a:t>seershika</a:t>
            </a:r>
            <a:endParaRPr lang="en-US" dirty="0">
              <a:solidFill>
                <a:schemeClr val="tx1">
                  <a:lumMod val="85000"/>
                  <a:lumOff val="15000"/>
                </a:schemeClr>
              </a:solidFill>
            </a:endParaRPr>
          </a:p>
          <a:p>
            <a:r>
              <a:rPr lang="en-US" sz="2400" dirty="0">
                <a:solidFill>
                  <a:schemeClr val="tx1">
                    <a:lumMod val="85000"/>
                    <a:lumOff val="15000"/>
                  </a:schemeClr>
                </a:solidFill>
              </a:rPr>
              <a:t>180030472 – J. </a:t>
            </a:r>
            <a:r>
              <a:rPr lang="en-US" sz="2400" dirty="0" err="1">
                <a:solidFill>
                  <a:schemeClr val="tx1">
                    <a:lumMod val="85000"/>
                    <a:lumOff val="15000"/>
                  </a:schemeClr>
                </a:solidFill>
              </a:rPr>
              <a:t>Navya</a:t>
            </a:r>
            <a:r>
              <a:rPr lang="en-US" sz="2400" dirty="0">
                <a:solidFill>
                  <a:schemeClr val="tx1">
                    <a:lumMod val="85000"/>
                    <a:lumOff val="15000"/>
                  </a:schemeClr>
                </a:solidFill>
              </a:rPr>
              <a:t> </a:t>
            </a:r>
            <a:r>
              <a:rPr lang="en-US" sz="2400" dirty="0" err="1">
                <a:solidFill>
                  <a:schemeClr val="tx1">
                    <a:lumMod val="85000"/>
                    <a:lumOff val="15000"/>
                  </a:schemeClr>
                </a:solidFill>
              </a:rPr>
              <a:t>sree</a:t>
            </a:r>
            <a:r>
              <a:rPr lang="en-US" sz="2400" dirty="0">
                <a:solidFill>
                  <a:schemeClr val="tx1">
                    <a:lumMod val="85000"/>
                    <a:lumOff val="15000"/>
                  </a:schemeClr>
                </a:solidFill>
              </a:rPr>
              <a:t> </a:t>
            </a:r>
            <a:r>
              <a:rPr lang="en-US" sz="2400" dirty="0" err="1">
                <a:solidFill>
                  <a:schemeClr val="tx1">
                    <a:lumMod val="85000"/>
                    <a:lumOff val="15000"/>
                  </a:schemeClr>
                </a:solidFill>
              </a:rPr>
              <a:t>bhavani</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F8D1-F64A-4450-ADAE-75FB741FF2B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432D9B72-AEA5-48F9-8235-119981926577}"/>
              </a:ext>
            </a:extLst>
          </p:cNvPr>
          <p:cNvSpPr>
            <a:spLocks noGrp="1"/>
          </p:cNvSpPr>
          <p:nvPr>
            <p:ph idx="1"/>
          </p:nvPr>
        </p:nvSpPr>
        <p:spPr/>
        <p:txBody>
          <a:bodyPr/>
          <a:lstStyle/>
          <a:p>
            <a:pPr>
              <a:buFont typeface="Arial" panose="020B0604020202020204" pitchFamily="34" charset="0"/>
              <a:buChar char="•"/>
            </a:pPr>
            <a:r>
              <a:rPr lang="en-US" dirty="0"/>
              <a:t> ABSTRACT</a:t>
            </a:r>
          </a:p>
          <a:p>
            <a:pPr>
              <a:buFont typeface="Arial" panose="020B0604020202020204" pitchFamily="34" charset="0"/>
              <a:buChar char="•"/>
            </a:pPr>
            <a:r>
              <a:rPr lang="en-US" dirty="0"/>
              <a:t>INTRODUCTION</a:t>
            </a:r>
          </a:p>
          <a:p>
            <a:pPr>
              <a:buFont typeface="Arial" panose="020B0604020202020204" pitchFamily="34" charset="0"/>
              <a:buChar char="•"/>
            </a:pPr>
            <a:r>
              <a:rPr lang="en-US" dirty="0"/>
              <a:t>PERSONA SCREENSHOT</a:t>
            </a:r>
          </a:p>
          <a:p>
            <a:pPr>
              <a:buFont typeface="Arial" panose="020B0604020202020204" pitchFamily="34" charset="0"/>
              <a:buChar char="•"/>
            </a:pPr>
            <a:r>
              <a:rPr lang="en-US" dirty="0"/>
              <a:t>CUSTOMER JOURNEY MAP SCREENSHOT</a:t>
            </a:r>
          </a:p>
          <a:p>
            <a:pPr>
              <a:buFont typeface="Arial" panose="020B0604020202020204" pitchFamily="34" charset="0"/>
              <a:buChar char="•"/>
            </a:pPr>
            <a:r>
              <a:rPr lang="en-US" dirty="0"/>
              <a:t>EMPATHY MAP SCREENSHOT</a:t>
            </a:r>
          </a:p>
          <a:p>
            <a:pPr>
              <a:buFont typeface="Arial" panose="020B0604020202020204" pitchFamily="34" charset="0"/>
              <a:buChar char="•"/>
            </a:pPr>
            <a:r>
              <a:rPr lang="en-US" dirty="0"/>
              <a:t>FUTURE IMPLEMENTATION</a:t>
            </a:r>
          </a:p>
          <a:p>
            <a:pPr>
              <a:buFont typeface="Arial" panose="020B0604020202020204" pitchFamily="34" charset="0"/>
              <a:buChar char="•"/>
            </a:pPr>
            <a:r>
              <a:rPr lang="en-US" dirty="0"/>
              <a:t>CONCLUSION</a:t>
            </a:r>
          </a:p>
          <a:p>
            <a:pPr marL="0" indent="0">
              <a:buNone/>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5854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72B3-6A79-4807-BF5D-0E15F9E1F125}"/>
              </a:ext>
            </a:extLst>
          </p:cNvPr>
          <p:cNvSpPr>
            <a:spLocks noGrp="1"/>
          </p:cNvSpPr>
          <p:nvPr>
            <p:ph type="title"/>
          </p:nvPr>
        </p:nvSpPr>
        <p:spPr>
          <a:xfrm>
            <a:off x="1097280" y="286603"/>
            <a:ext cx="10058400" cy="1595463"/>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B192D5B-7928-4AD0-98AC-682A690F3161}"/>
              </a:ext>
            </a:extLst>
          </p:cNvPr>
          <p:cNvSpPr>
            <a:spLocks noGrp="1"/>
          </p:cNvSpPr>
          <p:nvPr>
            <p:ph idx="1"/>
          </p:nvPr>
        </p:nvSpPr>
        <p:spPr>
          <a:xfrm>
            <a:off x="1097280" y="2050742"/>
            <a:ext cx="10058400" cy="4252403"/>
          </a:xfrm>
        </p:spPr>
        <p:txBody>
          <a:bodyPr>
            <a:normAutofit lnSpcReduction="10000"/>
          </a:bodyPr>
          <a:lstStyle/>
          <a:p>
            <a:pPr>
              <a:buFont typeface="Arial" panose="020B0604020202020204" pitchFamily="34" charset="0"/>
              <a:buChar char="•"/>
            </a:pPr>
            <a:r>
              <a:rPr lang="en-US" dirty="0"/>
              <a:t>Pet-Factor</a:t>
            </a:r>
          </a:p>
          <a:p>
            <a:pPr>
              <a:buFont typeface="Arial" panose="020B0604020202020204" pitchFamily="34" charset="0"/>
              <a:buChar char="•"/>
            </a:pPr>
            <a:r>
              <a:rPr lang="en-US" dirty="0"/>
              <a:t>Pet care system</a:t>
            </a:r>
          </a:p>
          <a:p>
            <a:pPr>
              <a:buFont typeface="Arial" panose="020B0604020202020204" pitchFamily="34" charset="0"/>
              <a:buChar char="•"/>
            </a:pPr>
            <a:r>
              <a:rPr lang="en-US" dirty="0"/>
              <a:t>UIUX</a:t>
            </a:r>
          </a:p>
          <a:p>
            <a:pPr>
              <a:buFont typeface="Arial" panose="020B0604020202020204" pitchFamily="34" charset="0"/>
              <a:buChar char="•"/>
            </a:pPr>
            <a:r>
              <a:rPr lang="en-US" dirty="0"/>
              <a:t>Persona</a:t>
            </a:r>
          </a:p>
          <a:p>
            <a:pPr>
              <a:buFont typeface="Arial" panose="020B0604020202020204" pitchFamily="34" charset="0"/>
              <a:buChar char="•"/>
            </a:pPr>
            <a:r>
              <a:rPr lang="en-US" dirty="0"/>
              <a:t>CJM</a:t>
            </a:r>
          </a:p>
          <a:p>
            <a:pPr>
              <a:buFont typeface="Arial" panose="020B0604020202020204" pitchFamily="34" charset="0"/>
              <a:buChar char="•"/>
            </a:pPr>
            <a:r>
              <a:rPr lang="en-US" dirty="0"/>
              <a:t>Empathy Map</a:t>
            </a:r>
          </a:p>
          <a:p>
            <a:pPr>
              <a:buFont typeface="Arial" panose="020B0604020202020204" pitchFamily="34" charset="0"/>
              <a:buChar char="•"/>
            </a:pPr>
            <a:r>
              <a:rPr lang="en-US" dirty="0"/>
              <a:t>User flow diagram</a:t>
            </a:r>
          </a:p>
          <a:p>
            <a:pPr>
              <a:buFont typeface="Arial" panose="020B0604020202020204" pitchFamily="34" charset="0"/>
              <a:buChar char="•"/>
            </a:pPr>
            <a:r>
              <a:rPr lang="en-US" dirty="0"/>
              <a:t>Low-Fidelity</a:t>
            </a:r>
          </a:p>
          <a:p>
            <a:pPr>
              <a:buFont typeface="Arial" panose="020B0604020202020204" pitchFamily="34" charset="0"/>
              <a:buChar char="•"/>
            </a:pPr>
            <a:r>
              <a:rPr lang="en-US" dirty="0"/>
              <a:t>High- Fidelity</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60525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42D2-C489-4E32-8ABE-05E06695610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37B372E-7508-4A30-B2BF-2A78728DB691}"/>
              </a:ext>
            </a:extLst>
          </p:cNvPr>
          <p:cNvSpPr>
            <a:spLocks noGrp="1"/>
          </p:cNvSpPr>
          <p:nvPr>
            <p:ph idx="1"/>
          </p:nvPr>
        </p:nvSpPr>
        <p:spPr/>
        <p:txBody>
          <a:bodyPr>
            <a:normAutofit/>
          </a:bodyPr>
          <a:lstStyle/>
          <a:p>
            <a:r>
              <a:rPr lang="en-US" dirty="0"/>
              <a:t>User Interface: The user interface is a visible group of instructions which makes user interact thoroughly with the app or website that designer has developed for particular work that has to be done.</a:t>
            </a:r>
          </a:p>
          <a:p>
            <a:r>
              <a:rPr lang="en-US" dirty="0"/>
              <a:t>User Experience: The process by which we determine what that experience will be.</a:t>
            </a:r>
          </a:p>
          <a:p>
            <a:endParaRPr lang="en-US" dirty="0"/>
          </a:p>
        </p:txBody>
      </p:sp>
    </p:spTree>
    <p:extLst>
      <p:ext uri="{BB962C8B-B14F-4D97-AF65-F5344CB8AC3E}">
        <p14:creationId xmlns:p14="http://schemas.microsoft.com/office/powerpoint/2010/main" val="256936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A9CA-FBC6-4796-85AC-8F279096773B}"/>
              </a:ext>
            </a:extLst>
          </p:cNvPr>
          <p:cNvSpPr>
            <a:spLocks noGrp="1"/>
          </p:cNvSpPr>
          <p:nvPr>
            <p:ph type="title"/>
          </p:nvPr>
        </p:nvSpPr>
        <p:spPr/>
        <p:txBody>
          <a:bodyPr/>
          <a:lstStyle/>
          <a:p>
            <a:r>
              <a:rPr lang="en-US" dirty="0"/>
              <a:t>PERSONA</a:t>
            </a:r>
            <a:endParaRPr lang="en-IN" dirty="0"/>
          </a:p>
        </p:txBody>
      </p:sp>
      <p:pic>
        <p:nvPicPr>
          <p:cNvPr id="5" name="Content Placeholder 4" descr="Graphical user interface&#10;&#10;Description automatically generated">
            <a:extLst>
              <a:ext uri="{FF2B5EF4-FFF2-40B4-BE49-F238E27FC236}">
                <a16:creationId xmlns:a16="http://schemas.microsoft.com/office/drawing/2014/main" id="{001B24A8-C0EC-4ACF-B648-5C41CB9EA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652" y="2108200"/>
            <a:ext cx="4785065" cy="3760788"/>
          </a:xfrm>
        </p:spPr>
      </p:pic>
    </p:spTree>
    <p:extLst>
      <p:ext uri="{BB962C8B-B14F-4D97-AF65-F5344CB8AC3E}">
        <p14:creationId xmlns:p14="http://schemas.microsoft.com/office/powerpoint/2010/main" val="10282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8462-1541-4754-9530-18C2DB05FD23}"/>
              </a:ext>
            </a:extLst>
          </p:cNvPr>
          <p:cNvSpPr>
            <a:spLocks noGrp="1"/>
          </p:cNvSpPr>
          <p:nvPr>
            <p:ph type="title"/>
          </p:nvPr>
        </p:nvSpPr>
        <p:spPr/>
        <p:txBody>
          <a:bodyPr/>
          <a:lstStyle/>
          <a:p>
            <a:r>
              <a:rPr lang="en-US" dirty="0"/>
              <a:t>CUSTOMER JOURNEY MAP</a:t>
            </a:r>
            <a:endParaRPr lang="en-IN" dirty="0"/>
          </a:p>
        </p:txBody>
      </p:sp>
      <p:pic>
        <p:nvPicPr>
          <p:cNvPr id="9" name="Content Placeholder 8" descr="Graphical user interface, application, table, Excel&#10;&#10;Description automatically generated">
            <a:extLst>
              <a:ext uri="{FF2B5EF4-FFF2-40B4-BE49-F238E27FC236}">
                <a16:creationId xmlns:a16="http://schemas.microsoft.com/office/drawing/2014/main" id="{A0A8D2D7-0581-426C-8EB7-7E3687F32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425" y="2283392"/>
            <a:ext cx="10372938" cy="3580080"/>
          </a:xfrm>
        </p:spPr>
      </p:pic>
    </p:spTree>
    <p:extLst>
      <p:ext uri="{BB962C8B-B14F-4D97-AF65-F5344CB8AC3E}">
        <p14:creationId xmlns:p14="http://schemas.microsoft.com/office/powerpoint/2010/main" val="175811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0594-2698-4272-BA25-5C5858D72026}"/>
              </a:ext>
            </a:extLst>
          </p:cNvPr>
          <p:cNvSpPr>
            <a:spLocks noGrp="1"/>
          </p:cNvSpPr>
          <p:nvPr>
            <p:ph type="title"/>
          </p:nvPr>
        </p:nvSpPr>
        <p:spPr>
          <a:xfrm>
            <a:off x="1097280" y="263529"/>
            <a:ext cx="10058400" cy="1450757"/>
          </a:xfrm>
        </p:spPr>
        <p:txBody>
          <a:bodyPr/>
          <a:lstStyle/>
          <a:p>
            <a:r>
              <a:rPr lang="en-US" dirty="0"/>
              <a:t>EMPATHY MAP</a:t>
            </a:r>
            <a:endParaRPr lang="en-IN" dirty="0"/>
          </a:p>
        </p:txBody>
      </p:sp>
      <p:pic>
        <p:nvPicPr>
          <p:cNvPr id="5" name="Content Placeholder 4" descr="A picture containing timeline&#10;&#10;Description automatically generated">
            <a:extLst>
              <a:ext uri="{FF2B5EF4-FFF2-40B4-BE49-F238E27FC236}">
                <a16:creationId xmlns:a16="http://schemas.microsoft.com/office/drawing/2014/main" id="{369089AC-F8EF-437E-B138-8834C7E61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372" y="2108200"/>
            <a:ext cx="4545366" cy="4194946"/>
          </a:xfrm>
        </p:spPr>
      </p:pic>
    </p:spTree>
    <p:extLst>
      <p:ext uri="{BB962C8B-B14F-4D97-AF65-F5344CB8AC3E}">
        <p14:creationId xmlns:p14="http://schemas.microsoft.com/office/powerpoint/2010/main" val="144693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E31C-B3D1-48F2-899D-57A7AA1D0AB2}"/>
              </a:ext>
            </a:extLst>
          </p:cNvPr>
          <p:cNvSpPr>
            <a:spLocks noGrp="1"/>
          </p:cNvSpPr>
          <p:nvPr>
            <p:ph type="title"/>
          </p:nvPr>
        </p:nvSpPr>
        <p:spPr/>
        <p:txBody>
          <a:bodyPr/>
          <a:lstStyle/>
          <a:p>
            <a:r>
              <a:rPr lang="en-US" dirty="0"/>
              <a:t>FUTURE COURSE OF ACTION</a:t>
            </a:r>
            <a:endParaRPr lang="en-IN" dirty="0"/>
          </a:p>
        </p:txBody>
      </p:sp>
      <p:sp>
        <p:nvSpPr>
          <p:cNvPr id="3" name="Content Placeholder 2">
            <a:extLst>
              <a:ext uri="{FF2B5EF4-FFF2-40B4-BE49-F238E27FC236}">
                <a16:creationId xmlns:a16="http://schemas.microsoft.com/office/drawing/2014/main" id="{13AB6B37-278F-4492-A26F-A9C39F27ECF1}"/>
              </a:ext>
            </a:extLst>
          </p:cNvPr>
          <p:cNvSpPr>
            <a:spLocks noGrp="1"/>
          </p:cNvSpPr>
          <p:nvPr>
            <p:ph idx="1"/>
          </p:nvPr>
        </p:nvSpPr>
        <p:spPr/>
        <p:txBody>
          <a:bodyPr/>
          <a:lstStyle/>
          <a:p>
            <a:r>
              <a:rPr lang="en-IN" dirty="0"/>
              <a:t>UI/UX design has a great scope in the future as it deals with the design process and the rules of the design which makes the interface easily accessible for the users.</a:t>
            </a:r>
          </a:p>
          <a:p>
            <a:r>
              <a:rPr lang="en-IN" dirty="0"/>
              <a:t>Pet-Factor does not consist of any feature to continuously monitor the pet. This can be resolved in the future implementation of the </a:t>
            </a:r>
            <a:r>
              <a:rPr lang="en-IN"/>
              <a:t>design. It </a:t>
            </a:r>
            <a:r>
              <a:rPr lang="en-IN" dirty="0"/>
              <a:t>is yet to be made into a mobile application and that has to be included in the future implementation as well.</a:t>
            </a:r>
          </a:p>
        </p:txBody>
      </p:sp>
    </p:spTree>
    <p:extLst>
      <p:ext uri="{BB962C8B-B14F-4D97-AF65-F5344CB8AC3E}">
        <p14:creationId xmlns:p14="http://schemas.microsoft.com/office/powerpoint/2010/main" val="75449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3BC4-1908-4DAE-9854-6E2A2F2CC14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9AADEAE-B3B0-4953-84A7-03113D03FCCA}"/>
              </a:ext>
            </a:extLst>
          </p:cNvPr>
          <p:cNvSpPr>
            <a:spLocks noGrp="1"/>
          </p:cNvSpPr>
          <p:nvPr>
            <p:ph idx="1"/>
          </p:nvPr>
        </p:nvSpPr>
        <p:spPr/>
        <p:txBody>
          <a:bodyPr/>
          <a:lstStyle/>
          <a:p>
            <a:r>
              <a:rPr lang="en-US" dirty="0"/>
              <a:t>The phases of UIUX methodology have been applied to the Pet-Factor to design the application interface for a pet care center.</a:t>
            </a:r>
            <a:endParaRPr lang="en-IN" dirty="0"/>
          </a:p>
          <a:p>
            <a:r>
              <a:rPr lang="en-IN" dirty="0"/>
              <a:t>The UX rules have been implemented and verified in order make the User Interface easier for the users to access.</a:t>
            </a:r>
            <a:endParaRPr lang="en-US" dirty="0"/>
          </a:p>
          <a:p>
            <a:r>
              <a:rPr lang="en-US" dirty="0"/>
              <a:t>The user journey with the application has been figured out using the customer journey mapping and the user has also been empathized with and his flow while using the application has been figured out using user flow diagram.</a:t>
            </a:r>
          </a:p>
          <a:p>
            <a:r>
              <a:rPr lang="en-US" dirty="0"/>
              <a:t>Finally, the design has been made in the stages of low-fidelity and high-fidelity.</a:t>
            </a:r>
            <a:endParaRPr lang="en-IN" dirty="0"/>
          </a:p>
        </p:txBody>
      </p:sp>
    </p:spTree>
    <p:extLst>
      <p:ext uri="{BB962C8B-B14F-4D97-AF65-F5344CB8AC3E}">
        <p14:creationId xmlns:p14="http://schemas.microsoft.com/office/powerpoint/2010/main" val="25392484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{A5BAB323-6C2E-40C9-875F-7F62009F0133}tf56160789_win32</Template>
  <TotalTime>75</TotalTime>
  <Words>289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Pet-Factor</vt:lpstr>
      <vt:lpstr>CONTENTS</vt:lpstr>
      <vt:lpstr>ABSTRACT</vt:lpstr>
      <vt:lpstr>INTRODUCTION</vt:lpstr>
      <vt:lpstr>PERSONA</vt:lpstr>
      <vt:lpstr>CUSTOMER JOURNEY MAP</vt:lpstr>
      <vt:lpstr>EMPATHY MAP</vt:lpstr>
      <vt:lpstr>FUTURE COURSE OF ACTION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Pet-Factor</dc:title>
  <dc:creator>SEERSHIKA</dc:creator>
  <cp:lastModifiedBy>SEERSHIKA</cp:lastModifiedBy>
  <cp:revision>6</cp:revision>
  <dcterms:created xsi:type="dcterms:W3CDTF">2021-09-20T04:07:24Z</dcterms:created>
  <dcterms:modified xsi:type="dcterms:W3CDTF">2021-09-28T06:02:46Z</dcterms:modified>
</cp:coreProperties>
</file>