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6" r:id="rId2"/>
    <p:sldId id="258" r:id="rId3"/>
    <p:sldId id="259" r:id="rId4"/>
    <p:sldId id="257" r:id="rId5"/>
    <p:sldId id="261" r:id="rId6"/>
    <p:sldId id="260"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77EBA-B444-435E-9B75-C3A2F3B61B54}" v="19" dt="2021-10-28T07:51:51.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m Sree Harsha" userId="8440b9ae-5a1b-46b4-90ff-0dbce0d5b96c" providerId="ADAL" clId="{6C377EBA-B444-435E-9B75-C3A2F3B61B54}"/>
    <pc:docChg chg="addSld modSld sldOrd">
      <pc:chgData name="Neelam Sree Harsha" userId="8440b9ae-5a1b-46b4-90ff-0dbce0d5b96c" providerId="ADAL" clId="{6C377EBA-B444-435E-9B75-C3A2F3B61B54}" dt="2021-10-28T07:51:51.146" v="27"/>
      <pc:docMkLst>
        <pc:docMk/>
      </pc:docMkLst>
      <pc:sldChg chg="delSp add">
        <pc:chgData name="Neelam Sree Harsha" userId="8440b9ae-5a1b-46b4-90ff-0dbce0d5b96c" providerId="ADAL" clId="{6C377EBA-B444-435E-9B75-C3A2F3B61B54}" dt="2021-10-28T07:36:52.794" v="19"/>
        <pc:sldMkLst>
          <pc:docMk/>
          <pc:sldMk cId="3613361284" sldId="256"/>
        </pc:sldMkLst>
        <pc:spChg chg="del">
          <ac:chgData name="Neelam Sree Harsha" userId="8440b9ae-5a1b-46b4-90ff-0dbce0d5b96c" providerId="ADAL" clId="{6C377EBA-B444-435E-9B75-C3A2F3B61B54}" dt="2021-10-28T07:34:09.784" v="18"/>
          <ac:spMkLst>
            <pc:docMk/>
            <pc:sldMk cId="3613361284" sldId="256"/>
            <ac:spMk id="18" creationId="{B219AE65-9B94-44EA-BEF3-EF4BFA169C81}"/>
          </ac:spMkLst>
        </pc:spChg>
        <pc:spChg chg="del">
          <ac:chgData name="Neelam Sree Harsha" userId="8440b9ae-5a1b-46b4-90ff-0dbce0d5b96c" providerId="ADAL" clId="{6C377EBA-B444-435E-9B75-C3A2F3B61B54}" dt="2021-10-28T07:34:09.784" v="18"/>
          <ac:spMkLst>
            <pc:docMk/>
            <pc:sldMk cId="3613361284" sldId="256"/>
            <ac:spMk id="19" creationId="{F0C81A57-9CD5-461B-8FFE-4A8CB6CFBE01}"/>
          </ac:spMkLst>
        </pc:spChg>
        <pc:spChg chg="del">
          <ac:chgData name="Neelam Sree Harsha" userId="8440b9ae-5a1b-46b4-90ff-0dbce0d5b96c" providerId="ADAL" clId="{6C377EBA-B444-435E-9B75-C3A2F3B61B54}" dt="2021-10-28T07:36:52.794" v="19"/>
          <ac:spMkLst>
            <pc:docMk/>
            <pc:sldMk cId="3613361284" sldId="256"/>
            <ac:spMk id="41" creationId="{675B157A-751A-4B3B-84E6-DAD66F6593CA}"/>
          </ac:spMkLst>
        </pc:spChg>
        <pc:spChg chg="del">
          <ac:chgData name="Neelam Sree Harsha" userId="8440b9ae-5a1b-46b4-90ff-0dbce0d5b96c" providerId="ADAL" clId="{6C377EBA-B444-435E-9B75-C3A2F3B61B54}" dt="2021-10-28T07:36:52.794" v="19"/>
          <ac:spMkLst>
            <pc:docMk/>
            <pc:sldMk cId="3613361284" sldId="256"/>
            <ac:spMk id="46" creationId="{734F9891-918B-4907-B215-68406A700E8D}"/>
          </ac:spMkLst>
        </pc:spChg>
        <pc:grpChg chg="del">
          <ac:chgData name="Neelam Sree Harsha" userId="8440b9ae-5a1b-46b4-90ff-0dbce0d5b96c" providerId="ADAL" clId="{6C377EBA-B444-435E-9B75-C3A2F3B61B54}" dt="2021-10-28T07:34:09.784" v="18"/>
          <ac:grpSpMkLst>
            <pc:docMk/>
            <pc:sldMk cId="3613361284" sldId="256"/>
            <ac:grpSpMk id="20" creationId="{3086C462-37F4-494D-8292-CCB95221CC1A}"/>
          </ac:grpSpMkLst>
        </pc:grpChg>
        <pc:grpChg chg="del">
          <ac:chgData name="Neelam Sree Harsha" userId="8440b9ae-5a1b-46b4-90ff-0dbce0d5b96c" providerId="ADAL" clId="{6C377EBA-B444-435E-9B75-C3A2F3B61B54}" dt="2021-10-28T07:36:52.794" v="19"/>
          <ac:grpSpMkLst>
            <pc:docMk/>
            <pc:sldMk cId="3613361284" sldId="256"/>
            <ac:grpSpMk id="42" creationId="{FBC8EF01-693C-48AC-85A7-E9DECBCDB7D3}"/>
          </ac:grpSpMkLst>
        </pc:grpChg>
        <pc:cxnChg chg="del">
          <ac:chgData name="Neelam Sree Harsha" userId="8440b9ae-5a1b-46b4-90ff-0dbce0d5b96c" providerId="ADAL" clId="{6C377EBA-B444-435E-9B75-C3A2F3B61B54}" dt="2021-10-28T07:36:52.794" v="19"/>
          <ac:cxnSpMkLst>
            <pc:docMk/>
            <pc:sldMk cId="3613361284" sldId="256"/>
            <ac:cxnSpMk id="47" creationId="{ABE42DBE-98BB-40FC-9C91-3BCB67F8385F}"/>
          </ac:cxnSpMkLst>
        </pc:cxnChg>
      </pc:sldChg>
      <pc:sldChg chg="delSp modSp add ord">
        <pc:chgData name="Neelam Sree Harsha" userId="8440b9ae-5a1b-46b4-90ff-0dbce0d5b96c" providerId="ADAL" clId="{6C377EBA-B444-435E-9B75-C3A2F3B61B54}" dt="2021-10-28T07:36:52.794" v="19"/>
        <pc:sldMkLst>
          <pc:docMk/>
          <pc:sldMk cId="2475111403" sldId="257"/>
        </pc:sldMkLst>
        <pc:spChg chg="mod">
          <ac:chgData name="Neelam Sree Harsha" userId="8440b9ae-5a1b-46b4-90ff-0dbce0d5b96c" providerId="ADAL" clId="{6C377EBA-B444-435E-9B75-C3A2F3B61B54}" dt="2021-10-28T06:26:04.674" v="2"/>
          <ac:spMkLst>
            <pc:docMk/>
            <pc:sldMk cId="2475111403" sldId="257"/>
            <ac:spMk id="3" creationId="{BB5BE604-01B3-441E-B60A-1785298447E0}"/>
          </ac:spMkLst>
        </pc:spChg>
        <pc:spChg chg="del">
          <ac:chgData name="Neelam Sree Harsha" userId="8440b9ae-5a1b-46b4-90ff-0dbce0d5b96c" providerId="ADAL" clId="{6C377EBA-B444-435E-9B75-C3A2F3B61B54}" dt="2021-10-28T07:36:52.794" v="19"/>
          <ac:spMkLst>
            <pc:docMk/>
            <pc:sldMk cId="2475111403" sldId="257"/>
            <ac:spMk id="8" creationId="{F659138C-74A1-445B-848C-3608AE871A9F}"/>
          </ac:spMkLst>
        </pc:spChg>
        <pc:spChg chg="del">
          <ac:chgData name="Neelam Sree Harsha" userId="8440b9ae-5a1b-46b4-90ff-0dbce0d5b96c" providerId="ADAL" clId="{6C377EBA-B444-435E-9B75-C3A2F3B61B54}" dt="2021-10-28T07:36:52.794" v="19"/>
          <ac:spMkLst>
            <pc:docMk/>
            <pc:sldMk cId="2475111403" sldId="257"/>
            <ac:spMk id="18" creationId="{225F4217-4021-45A0-812B-398F9A7A93F9}"/>
          </ac:spMkLst>
        </pc:spChg>
        <pc:grpChg chg="del">
          <ac:chgData name="Neelam Sree Harsha" userId="8440b9ae-5a1b-46b4-90ff-0dbce0d5b96c" providerId="ADAL" clId="{6C377EBA-B444-435E-9B75-C3A2F3B61B54}" dt="2021-10-28T07:36:52.794" v="19"/>
          <ac:grpSpMkLst>
            <pc:docMk/>
            <pc:sldMk cId="2475111403" sldId="257"/>
            <ac:grpSpMk id="10" creationId="{7DFD7409-66D7-4C9C-B528-E79EB64A4D31}"/>
          </ac:grpSpMkLst>
        </pc:grpChg>
        <pc:cxnChg chg="del">
          <ac:chgData name="Neelam Sree Harsha" userId="8440b9ae-5a1b-46b4-90ff-0dbce0d5b96c" providerId="ADAL" clId="{6C377EBA-B444-435E-9B75-C3A2F3B61B54}" dt="2021-10-28T07:36:52.794" v="19"/>
          <ac:cxnSpMkLst>
            <pc:docMk/>
            <pc:sldMk cId="2475111403" sldId="257"/>
            <ac:cxnSpMk id="20" creationId="{486F4EBC-E415-40E4-A8BA-BA66F0B632CB}"/>
          </ac:cxnSpMkLst>
        </pc:cxnChg>
      </pc:sldChg>
      <pc:sldChg chg="delSp modSp add">
        <pc:chgData name="Neelam Sree Harsha" userId="8440b9ae-5a1b-46b4-90ff-0dbce0d5b96c" providerId="ADAL" clId="{6C377EBA-B444-435E-9B75-C3A2F3B61B54}" dt="2021-10-28T07:36:52.794" v="19"/>
        <pc:sldMkLst>
          <pc:docMk/>
          <pc:sldMk cId="613161622" sldId="258"/>
        </pc:sldMkLst>
        <pc:spChg chg="mod">
          <ac:chgData name="Neelam Sree Harsha" userId="8440b9ae-5a1b-46b4-90ff-0dbce0d5b96c" providerId="ADAL" clId="{6C377EBA-B444-435E-9B75-C3A2F3B61B54}" dt="2021-10-28T07:15:52.135" v="8"/>
          <ac:spMkLst>
            <pc:docMk/>
            <pc:sldMk cId="613161622" sldId="258"/>
            <ac:spMk id="3" creationId="{4F5A5331-2F42-45E5-A107-F280889DB221}"/>
          </ac:spMkLst>
        </pc:spChg>
        <pc:spChg chg="del">
          <ac:chgData name="Neelam Sree Harsha" userId="8440b9ae-5a1b-46b4-90ff-0dbce0d5b96c" providerId="ADAL" clId="{6C377EBA-B444-435E-9B75-C3A2F3B61B54}" dt="2021-10-28T07:36:52.794" v="19"/>
          <ac:spMkLst>
            <pc:docMk/>
            <pc:sldMk cId="613161622" sldId="258"/>
            <ac:spMk id="8" creationId="{F659138C-74A1-445B-848C-3608AE871A9F}"/>
          </ac:spMkLst>
        </pc:spChg>
        <pc:spChg chg="del">
          <ac:chgData name="Neelam Sree Harsha" userId="8440b9ae-5a1b-46b4-90ff-0dbce0d5b96c" providerId="ADAL" clId="{6C377EBA-B444-435E-9B75-C3A2F3B61B54}" dt="2021-10-28T07:36:52.794" v="19"/>
          <ac:spMkLst>
            <pc:docMk/>
            <pc:sldMk cId="613161622" sldId="258"/>
            <ac:spMk id="18" creationId="{225F4217-4021-45A0-812B-398F9A7A93F9}"/>
          </ac:spMkLst>
        </pc:spChg>
        <pc:grpChg chg="del">
          <ac:chgData name="Neelam Sree Harsha" userId="8440b9ae-5a1b-46b4-90ff-0dbce0d5b96c" providerId="ADAL" clId="{6C377EBA-B444-435E-9B75-C3A2F3B61B54}" dt="2021-10-28T07:36:52.794" v="19"/>
          <ac:grpSpMkLst>
            <pc:docMk/>
            <pc:sldMk cId="613161622" sldId="258"/>
            <ac:grpSpMk id="10" creationId="{7DFD7409-66D7-4C9C-B528-E79EB64A4D31}"/>
          </ac:grpSpMkLst>
        </pc:grpChg>
        <pc:cxnChg chg="del">
          <ac:chgData name="Neelam Sree Harsha" userId="8440b9ae-5a1b-46b4-90ff-0dbce0d5b96c" providerId="ADAL" clId="{6C377EBA-B444-435E-9B75-C3A2F3B61B54}" dt="2021-10-28T07:36:52.794" v="19"/>
          <ac:cxnSpMkLst>
            <pc:docMk/>
            <pc:sldMk cId="613161622" sldId="258"/>
            <ac:cxnSpMk id="20" creationId="{486F4EBC-E415-40E4-A8BA-BA66F0B632CB}"/>
          </ac:cxnSpMkLst>
        </pc:cxnChg>
      </pc:sldChg>
      <pc:sldChg chg="add">
        <pc:chgData name="Neelam Sree Harsha" userId="8440b9ae-5a1b-46b4-90ff-0dbce0d5b96c" providerId="ADAL" clId="{6C377EBA-B444-435E-9B75-C3A2F3B61B54}" dt="2021-10-28T06:27:58.631" v="3"/>
        <pc:sldMkLst>
          <pc:docMk/>
          <pc:sldMk cId="3654069263" sldId="258"/>
        </pc:sldMkLst>
      </pc:sldChg>
      <pc:sldChg chg="delSp modSp add">
        <pc:chgData name="Neelam Sree Harsha" userId="8440b9ae-5a1b-46b4-90ff-0dbce0d5b96c" providerId="ADAL" clId="{6C377EBA-B444-435E-9B75-C3A2F3B61B54}" dt="2021-10-28T07:36:52.794" v="19"/>
        <pc:sldMkLst>
          <pc:docMk/>
          <pc:sldMk cId="3970490469" sldId="259"/>
        </pc:sldMkLst>
        <pc:spChg chg="mod">
          <ac:chgData name="Neelam Sree Harsha" userId="8440b9ae-5a1b-46b4-90ff-0dbce0d5b96c" providerId="ADAL" clId="{6C377EBA-B444-435E-9B75-C3A2F3B61B54}" dt="2021-10-28T07:17:57.828" v="10"/>
          <ac:spMkLst>
            <pc:docMk/>
            <pc:sldMk cId="3970490469" sldId="259"/>
            <ac:spMk id="3" creationId="{B6C7245B-5DF2-406C-83A8-207692720769}"/>
          </ac:spMkLst>
        </pc:spChg>
        <pc:spChg chg="del">
          <ac:chgData name="Neelam Sree Harsha" userId="8440b9ae-5a1b-46b4-90ff-0dbce0d5b96c" providerId="ADAL" clId="{6C377EBA-B444-435E-9B75-C3A2F3B61B54}" dt="2021-10-28T07:36:52.794" v="19"/>
          <ac:spMkLst>
            <pc:docMk/>
            <pc:sldMk cId="3970490469" sldId="259"/>
            <ac:spMk id="8" creationId="{F659138C-74A1-445B-848C-3608AE871A9F}"/>
          </ac:spMkLst>
        </pc:spChg>
        <pc:spChg chg="del">
          <ac:chgData name="Neelam Sree Harsha" userId="8440b9ae-5a1b-46b4-90ff-0dbce0d5b96c" providerId="ADAL" clId="{6C377EBA-B444-435E-9B75-C3A2F3B61B54}" dt="2021-10-28T07:36:52.794" v="19"/>
          <ac:spMkLst>
            <pc:docMk/>
            <pc:sldMk cId="3970490469" sldId="259"/>
            <ac:spMk id="18" creationId="{225F4217-4021-45A0-812B-398F9A7A93F9}"/>
          </ac:spMkLst>
        </pc:spChg>
        <pc:grpChg chg="del">
          <ac:chgData name="Neelam Sree Harsha" userId="8440b9ae-5a1b-46b4-90ff-0dbce0d5b96c" providerId="ADAL" clId="{6C377EBA-B444-435E-9B75-C3A2F3B61B54}" dt="2021-10-28T07:36:52.794" v="19"/>
          <ac:grpSpMkLst>
            <pc:docMk/>
            <pc:sldMk cId="3970490469" sldId="259"/>
            <ac:grpSpMk id="10" creationId="{7DFD7409-66D7-4C9C-B528-E79EB64A4D31}"/>
          </ac:grpSpMkLst>
        </pc:grpChg>
        <pc:cxnChg chg="del">
          <ac:chgData name="Neelam Sree Harsha" userId="8440b9ae-5a1b-46b4-90ff-0dbce0d5b96c" providerId="ADAL" clId="{6C377EBA-B444-435E-9B75-C3A2F3B61B54}" dt="2021-10-28T07:36:52.794" v="19"/>
          <ac:cxnSpMkLst>
            <pc:docMk/>
            <pc:sldMk cId="3970490469" sldId="259"/>
            <ac:cxnSpMk id="20" creationId="{486F4EBC-E415-40E4-A8BA-BA66F0B632CB}"/>
          </ac:cxnSpMkLst>
        </pc:cxnChg>
      </pc:sldChg>
      <pc:sldChg chg="addSp delSp modSp add">
        <pc:chgData name="Neelam Sree Harsha" userId="8440b9ae-5a1b-46b4-90ff-0dbce0d5b96c" providerId="ADAL" clId="{6C377EBA-B444-435E-9B75-C3A2F3B61B54}" dt="2021-10-28T07:36:52.794" v="19"/>
        <pc:sldMkLst>
          <pc:docMk/>
          <pc:sldMk cId="3697599788" sldId="260"/>
        </pc:sldMkLst>
        <pc:spChg chg="del">
          <ac:chgData name="Neelam Sree Harsha" userId="8440b9ae-5a1b-46b4-90ff-0dbce0d5b96c" providerId="ADAL" clId="{6C377EBA-B444-435E-9B75-C3A2F3B61B54}" dt="2021-10-28T07:18:53.378" v="13"/>
          <ac:spMkLst>
            <pc:docMk/>
            <pc:sldMk cId="3697599788" sldId="260"/>
            <ac:spMk id="3" creationId="{07D0CFCB-C586-4B62-9408-733D331635E3}"/>
          </ac:spMkLst>
        </pc:spChg>
        <pc:spChg chg="add del mod">
          <ac:chgData name="Neelam Sree Harsha" userId="8440b9ae-5a1b-46b4-90ff-0dbce0d5b96c" providerId="ADAL" clId="{6C377EBA-B444-435E-9B75-C3A2F3B61B54}" dt="2021-10-28T07:19:10.363" v="15" actId="478"/>
          <ac:spMkLst>
            <pc:docMk/>
            <pc:sldMk cId="3697599788" sldId="260"/>
            <ac:spMk id="5" creationId="{D183955D-9B6C-42C1-8DE4-0B9599972298}"/>
          </ac:spMkLst>
        </pc:spChg>
        <pc:spChg chg="del">
          <ac:chgData name="Neelam Sree Harsha" userId="8440b9ae-5a1b-46b4-90ff-0dbce0d5b96c" providerId="ADAL" clId="{6C377EBA-B444-435E-9B75-C3A2F3B61B54}" dt="2021-10-28T07:33:39.320" v="17"/>
          <ac:spMkLst>
            <pc:docMk/>
            <pc:sldMk cId="3697599788" sldId="260"/>
            <ac:spMk id="25" creationId="{A4AC5506-6312-4701-8D3C-40187889A947}"/>
          </ac:spMkLst>
        </pc:spChg>
        <pc:spChg chg="del">
          <ac:chgData name="Neelam Sree Harsha" userId="8440b9ae-5a1b-46b4-90ff-0dbce0d5b96c" providerId="ADAL" clId="{6C377EBA-B444-435E-9B75-C3A2F3B61B54}" dt="2021-10-28T07:36:52.794" v="19"/>
          <ac:spMkLst>
            <pc:docMk/>
            <pc:sldMk cId="3697599788" sldId="260"/>
            <ac:spMk id="54" creationId="{084966D2-3C9B-4F47-8231-1DEC33D3BDFE}"/>
          </ac:spMkLst>
        </pc:spChg>
        <pc:grpChg chg="del">
          <ac:chgData name="Neelam Sree Harsha" userId="8440b9ae-5a1b-46b4-90ff-0dbce0d5b96c" providerId="ADAL" clId="{6C377EBA-B444-435E-9B75-C3A2F3B61B54}" dt="2021-10-28T07:36:52.794" v="19"/>
          <ac:grpSpMkLst>
            <pc:docMk/>
            <pc:sldMk cId="3697599788" sldId="260"/>
            <ac:grpSpMk id="37" creationId="{089D35B1-0ED5-4358-8CAE-A9E49412AAA1}"/>
          </ac:grpSpMkLst>
        </pc:grpChg>
        <pc:grpChg chg="del">
          <ac:chgData name="Neelam Sree Harsha" userId="8440b9ae-5a1b-46b4-90ff-0dbce0d5b96c" providerId="ADAL" clId="{6C377EBA-B444-435E-9B75-C3A2F3B61B54}" dt="2021-10-28T07:36:52.794" v="19"/>
          <ac:grpSpMkLst>
            <pc:docMk/>
            <pc:sldMk cId="3697599788" sldId="260"/>
            <ac:grpSpMk id="46" creationId="{DD65B30C-427F-449E-B039-E288E85D8AFA}"/>
          </ac:grpSpMkLst>
        </pc:grpChg>
        <pc:graphicFrameChg chg="add mod">
          <ac:chgData name="Neelam Sree Harsha" userId="8440b9ae-5a1b-46b4-90ff-0dbce0d5b96c" providerId="ADAL" clId="{6C377EBA-B444-435E-9B75-C3A2F3B61B54}" dt="2021-10-28T07:18:53.378" v="13"/>
          <ac:graphicFrameMkLst>
            <pc:docMk/>
            <pc:sldMk cId="3697599788" sldId="260"/>
            <ac:graphicFrameMk id="4" creationId="{BB669770-7CB1-4616-8BBF-6E82EDF54E79}"/>
          </ac:graphicFrameMkLst>
        </pc:graphicFrameChg>
      </pc:sldChg>
      <pc:sldChg chg="delSp add">
        <pc:chgData name="Neelam Sree Harsha" userId="8440b9ae-5a1b-46b4-90ff-0dbce0d5b96c" providerId="ADAL" clId="{6C377EBA-B444-435E-9B75-C3A2F3B61B54}" dt="2021-10-28T07:36:52.794" v="19"/>
        <pc:sldMkLst>
          <pc:docMk/>
          <pc:sldMk cId="1265632222" sldId="261"/>
        </pc:sldMkLst>
        <pc:spChg chg="del">
          <ac:chgData name="Neelam Sree Harsha" userId="8440b9ae-5a1b-46b4-90ff-0dbce0d5b96c" providerId="ADAL" clId="{6C377EBA-B444-435E-9B75-C3A2F3B61B54}" dt="2021-10-28T07:36:52.794" v="19"/>
          <ac:spMkLst>
            <pc:docMk/>
            <pc:sldMk cId="1265632222" sldId="261"/>
            <ac:spMk id="5" creationId="{F659138C-74A1-445B-848C-3608AE871A9F}"/>
          </ac:spMkLst>
        </pc:spChg>
        <pc:spChg chg="del">
          <ac:chgData name="Neelam Sree Harsha" userId="8440b9ae-5a1b-46b4-90ff-0dbce0d5b96c" providerId="ADAL" clId="{6C377EBA-B444-435E-9B75-C3A2F3B61B54}" dt="2021-10-28T07:36:52.794" v="19"/>
          <ac:spMkLst>
            <pc:docMk/>
            <pc:sldMk cId="1265632222" sldId="261"/>
            <ac:spMk id="19" creationId="{225F4217-4021-45A0-812B-398F9A7A93F9}"/>
          </ac:spMkLst>
        </pc:spChg>
        <pc:spChg chg="del">
          <ac:chgData name="Neelam Sree Harsha" userId="8440b9ae-5a1b-46b4-90ff-0dbce0d5b96c" providerId="ADAL" clId="{6C377EBA-B444-435E-9B75-C3A2F3B61B54}" dt="2021-10-28T07:33:39.320" v="17"/>
          <ac:spMkLst>
            <pc:docMk/>
            <pc:sldMk cId="1265632222" sldId="261"/>
            <ac:spMk id="56" creationId="{1A3C89F8-0D2F-47FF-B903-151248265F47}"/>
          </ac:spMkLst>
        </pc:spChg>
        <pc:spChg chg="del">
          <ac:chgData name="Neelam Sree Harsha" userId="8440b9ae-5a1b-46b4-90ff-0dbce0d5b96c" providerId="ADAL" clId="{6C377EBA-B444-435E-9B75-C3A2F3B61B54}" dt="2021-10-28T07:33:39.320" v="17"/>
          <ac:spMkLst>
            <pc:docMk/>
            <pc:sldMk cId="1265632222" sldId="261"/>
            <ac:spMk id="57" creationId="{C5CB530E-515E-412C-9DF1-5F8FFBD6F383}"/>
          </ac:spMkLst>
        </pc:spChg>
        <pc:spChg chg="del">
          <ac:chgData name="Neelam Sree Harsha" userId="8440b9ae-5a1b-46b4-90ff-0dbce0d5b96c" providerId="ADAL" clId="{6C377EBA-B444-435E-9B75-C3A2F3B61B54}" dt="2021-10-28T07:33:39.320" v="17"/>
          <ac:spMkLst>
            <pc:docMk/>
            <pc:sldMk cId="1265632222" sldId="261"/>
            <ac:spMk id="58" creationId="{712D4376-A578-4FF1-94FC-245E7A6A489F}"/>
          </ac:spMkLst>
        </pc:spChg>
        <pc:spChg chg="del">
          <ac:chgData name="Neelam Sree Harsha" userId="8440b9ae-5a1b-46b4-90ff-0dbce0d5b96c" providerId="ADAL" clId="{6C377EBA-B444-435E-9B75-C3A2F3B61B54}" dt="2021-10-28T07:33:39.320" v="17"/>
          <ac:spMkLst>
            <pc:docMk/>
            <pc:sldMk cId="1265632222" sldId="261"/>
            <ac:spMk id="59" creationId="{AEA7509D-F04F-40CB-A0B3-EEF16499CC9F}"/>
          </ac:spMkLst>
        </pc:spChg>
        <pc:spChg chg="del">
          <ac:chgData name="Neelam Sree Harsha" userId="8440b9ae-5a1b-46b4-90ff-0dbce0d5b96c" providerId="ADAL" clId="{6C377EBA-B444-435E-9B75-C3A2F3B61B54}" dt="2021-10-28T07:33:39.320" v="17"/>
          <ac:spMkLst>
            <pc:docMk/>
            <pc:sldMk cId="1265632222" sldId="261"/>
            <ac:spMk id="61" creationId="{508BEF50-7B1E-49A4-BC19-5F4F1D755E64}"/>
          </ac:spMkLst>
        </pc:spChg>
        <pc:spChg chg="del">
          <ac:chgData name="Neelam Sree Harsha" userId="8440b9ae-5a1b-46b4-90ff-0dbce0d5b96c" providerId="ADAL" clId="{6C377EBA-B444-435E-9B75-C3A2F3B61B54}" dt="2021-10-28T07:33:39.320" v="17"/>
          <ac:spMkLst>
            <pc:docMk/>
            <pc:sldMk cId="1265632222" sldId="261"/>
            <ac:spMk id="62" creationId="{3FBAD350-5664-4811-A208-657FB882D350}"/>
          </ac:spMkLst>
        </pc:spChg>
        <pc:spChg chg="del">
          <ac:chgData name="Neelam Sree Harsha" userId="8440b9ae-5a1b-46b4-90ff-0dbce0d5b96c" providerId="ADAL" clId="{6C377EBA-B444-435E-9B75-C3A2F3B61B54}" dt="2021-10-28T07:33:39.320" v="17"/>
          <ac:spMkLst>
            <pc:docMk/>
            <pc:sldMk cId="1265632222" sldId="261"/>
            <ac:spMk id="63" creationId="{C39ADB8F-D187-49D7-BDCF-C1B6DC727068}"/>
          </ac:spMkLst>
        </pc:spChg>
        <pc:grpChg chg="del">
          <ac:chgData name="Neelam Sree Harsha" userId="8440b9ae-5a1b-46b4-90ff-0dbce0d5b96c" providerId="ADAL" clId="{6C377EBA-B444-435E-9B75-C3A2F3B61B54}" dt="2021-10-28T07:36:52.794" v="19"/>
          <ac:grpSpMkLst>
            <pc:docMk/>
            <pc:sldMk cId="1265632222" sldId="261"/>
            <ac:grpSpMk id="6" creationId="{7DFD7409-66D7-4C9C-B528-E79EB64A4D31}"/>
          </ac:grpSpMkLst>
        </pc:grpChg>
        <pc:cxnChg chg="del">
          <ac:chgData name="Neelam Sree Harsha" userId="8440b9ae-5a1b-46b4-90ff-0dbce0d5b96c" providerId="ADAL" clId="{6C377EBA-B444-435E-9B75-C3A2F3B61B54}" dt="2021-10-28T07:36:52.794" v="19"/>
          <ac:cxnSpMkLst>
            <pc:docMk/>
            <pc:sldMk cId="1265632222" sldId="261"/>
            <ac:cxnSpMk id="21" creationId="{486F4EBC-E415-40E4-A8BA-BA66F0B632CB}"/>
          </ac:cxnSpMkLst>
        </pc:cxnChg>
        <pc:cxnChg chg="del">
          <ac:chgData name="Neelam Sree Harsha" userId="8440b9ae-5a1b-46b4-90ff-0dbce0d5b96c" providerId="ADAL" clId="{6C377EBA-B444-435E-9B75-C3A2F3B61B54}" dt="2021-10-28T07:33:39.320" v="17"/>
          <ac:cxnSpMkLst>
            <pc:docMk/>
            <pc:sldMk cId="1265632222" sldId="261"/>
            <ac:cxnSpMk id="60" creationId="{56020367-4FD5-4596-8E10-C5F095CD8DBF}"/>
          </ac:cxnSpMkLst>
        </pc:cxnChg>
      </pc:sldChg>
      <pc:sldChg chg="add">
        <pc:chgData name="Neelam Sree Harsha" userId="8440b9ae-5a1b-46b4-90ff-0dbce0d5b96c" providerId="ADAL" clId="{6C377EBA-B444-435E-9B75-C3A2F3B61B54}" dt="2021-10-28T07:38:41.185" v="20"/>
        <pc:sldMkLst>
          <pc:docMk/>
          <pc:sldMk cId="1446925559" sldId="262"/>
        </pc:sldMkLst>
      </pc:sldChg>
      <pc:sldChg chg="add">
        <pc:chgData name="Neelam Sree Harsha" userId="8440b9ae-5a1b-46b4-90ff-0dbce0d5b96c" providerId="ADAL" clId="{6C377EBA-B444-435E-9B75-C3A2F3B61B54}" dt="2021-10-28T07:39:07.388" v="21"/>
        <pc:sldMkLst>
          <pc:docMk/>
          <pc:sldMk cId="4104184638" sldId="262"/>
        </pc:sldMkLst>
      </pc:sldChg>
      <pc:sldChg chg="add">
        <pc:chgData name="Neelam Sree Harsha" userId="8440b9ae-5a1b-46b4-90ff-0dbce0d5b96c" providerId="ADAL" clId="{6C377EBA-B444-435E-9B75-C3A2F3B61B54}" dt="2021-10-28T07:42:50.733" v="22"/>
        <pc:sldMkLst>
          <pc:docMk/>
          <pc:sldMk cId="3591985867" sldId="263"/>
        </pc:sldMkLst>
      </pc:sldChg>
      <pc:sldChg chg="add">
        <pc:chgData name="Neelam Sree Harsha" userId="8440b9ae-5a1b-46b4-90ff-0dbce0d5b96c" providerId="ADAL" clId="{6C377EBA-B444-435E-9B75-C3A2F3B61B54}" dt="2021-10-28T07:45:33.743" v="23"/>
        <pc:sldMkLst>
          <pc:docMk/>
          <pc:sldMk cId="3996561055" sldId="264"/>
        </pc:sldMkLst>
      </pc:sldChg>
      <pc:sldChg chg="modSp add">
        <pc:chgData name="Neelam Sree Harsha" userId="8440b9ae-5a1b-46b4-90ff-0dbce0d5b96c" providerId="ADAL" clId="{6C377EBA-B444-435E-9B75-C3A2F3B61B54}" dt="2021-10-28T07:51:51.146" v="27"/>
        <pc:sldMkLst>
          <pc:docMk/>
          <pc:sldMk cId="1444473846" sldId="265"/>
        </pc:sldMkLst>
        <pc:spChg chg="mod">
          <ac:chgData name="Neelam Sree Harsha" userId="8440b9ae-5a1b-46b4-90ff-0dbce0d5b96c" providerId="ADAL" clId="{6C377EBA-B444-435E-9B75-C3A2F3B61B54}" dt="2021-10-28T07:51:51.146" v="27"/>
          <ac:spMkLst>
            <pc:docMk/>
            <pc:sldMk cId="1444473846" sldId="265"/>
            <ac:spMk id="3" creationId="{4B8D19F0-40CF-46AF-85CB-EB863D1B07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4EFAB-D3FE-4229-8B8D-D3C2D4B20A59}"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D3F89-4BCB-4313-8996-F5841C99CB27}" type="slidenum">
              <a:rPr lang="en-US" smtClean="0"/>
              <a:t>‹#›</a:t>
            </a:fld>
            <a:endParaRPr lang="en-US"/>
          </a:p>
        </p:txBody>
      </p:sp>
    </p:spTree>
    <p:extLst>
      <p:ext uri="{BB962C8B-B14F-4D97-AF65-F5344CB8AC3E}">
        <p14:creationId xmlns:p14="http://schemas.microsoft.com/office/powerpoint/2010/main" val="248412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AD3F89-4BCB-4313-8996-F5841C99CB27}" type="slidenum">
              <a:rPr lang="en-US" smtClean="0"/>
              <a:t>9</a:t>
            </a:fld>
            <a:endParaRPr lang="en-US"/>
          </a:p>
        </p:txBody>
      </p:sp>
    </p:spTree>
    <p:extLst>
      <p:ext uri="{BB962C8B-B14F-4D97-AF65-F5344CB8AC3E}">
        <p14:creationId xmlns:p14="http://schemas.microsoft.com/office/powerpoint/2010/main" val="157559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32170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EFA8-CFFF-4891-8094-EC604E97623C}"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293828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4200653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899175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2917668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488438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588149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647596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394502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627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3DEFA8-CFFF-4891-8094-EC604E97623C}"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5678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3DEFA8-CFFF-4891-8094-EC604E97623C}"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30891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3DEFA8-CFFF-4891-8094-EC604E97623C}"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1209195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3DEFA8-CFFF-4891-8094-EC604E97623C}"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63279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DEFA8-CFFF-4891-8094-EC604E97623C}"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305282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EFA8-CFFF-4891-8094-EC604E97623C}"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63419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DEFA8-CFFF-4891-8094-EC604E97623C}"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E2308-F4AB-4E6A-B3B1-674575BAAE23}" type="slidenum">
              <a:rPr lang="en-US" smtClean="0"/>
              <a:t>‹#›</a:t>
            </a:fld>
            <a:endParaRPr lang="en-US"/>
          </a:p>
        </p:txBody>
      </p:sp>
    </p:spTree>
    <p:extLst>
      <p:ext uri="{BB962C8B-B14F-4D97-AF65-F5344CB8AC3E}">
        <p14:creationId xmlns:p14="http://schemas.microsoft.com/office/powerpoint/2010/main" val="358138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3DEFA8-CFFF-4891-8094-EC604E97623C}" type="datetimeFigureOut">
              <a:rPr lang="en-US" smtClean="0"/>
              <a:t>10/28/2021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CE2308-F4AB-4E6A-B3B1-674575BAAE23}" type="slidenum">
              <a:rPr lang="en-US" smtClean="0"/>
              <a:t>‹#›</a:t>
            </a:fld>
            <a:endParaRPr lang="en-US"/>
          </a:p>
        </p:txBody>
      </p:sp>
    </p:spTree>
    <p:extLst>
      <p:ext uri="{BB962C8B-B14F-4D97-AF65-F5344CB8AC3E}">
        <p14:creationId xmlns:p14="http://schemas.microsoft.com/office/powerpoint/2010/main" val="65832554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4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49"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51"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69" name="Freeform: Shape 52">
            <a:extLst>
              <a:ext uri="{FF2B5EF4-FFF2-40B4-BE49-F238E27FC236}">
                <a16:creationId xmlns:a16="http://schemas.microsoft.com/office/drawing/2014/main" id="{0FC953F9-A744-406B-9DCA-1E7B5D47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70" name="Freeform: Shape 54">
            <a:extLst>
              <a:ext uri="{FF2B5EF4-FFF2-40B4-BE49-F238E27FC236}">
                <a16:creationId xmlns:a16="http://schemas.microsoft.com/office/drawing/2014/main" id="{859003D2-E7D2-4253-9EF1-1F513027A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143384" cy="6858000"/>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642B34-4DEA-47F9-9463-C24E5906B514}"/>
              </a:ext>
            </a:extLst>
          </p:cNvPr>
          <p:cNvSpPr>
            <a:spLocks noGrp="1"/>
          </p:cNvSpPr>
          <p:nvPr>
            <p:ph type="ctrTitle"/>
          </p:nvPr>
        </p:nvSpPr>
        <p:spPr>
          <a:xfrm>
            <a:off x="807397" y="643467"/>
            <a:ext cx="6269128" cy="4595283"/>
          </a:xfrm>
        </p:spPr>
        <p:txBody>
          <a:bodyPr anchor="ctr">
            <a:normAutofit/>
          </a:bodyPr>
          <a:lstStyle/>
          <a:p>
            <a:pPr algn="l"/>
            <a:r>
              <a:rPr lang="en-US" sz="6600"/>
              <a:t>DIABETES PREDICTION</a:t>
            </a:r>
          </a:p>
        </p:txBody>
      </p:sp>
      <p:sp>
        <p:nvSpPr>
          <p:cNvPr id="3" name="Subtitle 2">
            <a:extLst>
              <a:ext uri="{FF2B5EF4-FFF2-40B4-BE49-F238E27FC236}">
                <a16:creationId xmlns:a16="http://schemas.microsoft.com/office/drawing/2014/main" id="{5B8C7886-8724-4497-86AD-FF458958F0D7}"/>
              </a:ext>
            </a:extLst>
          </p:cNvPr>
          <p:cNvSpPr>
            <a:spLocks noGrp="1"/>
          </p:cNvSpPr>
          <p:nvPr>
            <p:ph type="subTitle" idx="1"/>
          </p:nvPr>
        </p:nvSpPr>
        <p:spPr>
          <a:xfrm>
            <a:off x="8466897" y="643467"/>
            <a:ext cx="2930445" cy="4595283"/>
          </a:xfrm>
        </p:spPr>
        <p:txBody>
          <a:bodyPr anchor="ctr">
            <a:normAutofit/>
          </a:bodyPr>
          <a:lstStyle/>
          <a:p>
            <a:pPr algn="l"/>
            <a:r>
              <a:rPr lang="en-US"/>
              <a:t>	GUIDE NAME:</a:t>
            </a:r>
          </a:p>
          <a:p>
            <a:pPr algn="l"/>
            <a:r>
              <a:rPr lang="en-US"/>
              <a:t>	S. VIJAYA KRISHNA					</a:t>
            </a:r>
          </a:p>
          <a:p>
            <a:pPr algn="l"/>
            <a:endParaRPr lang="en-US"/>
          </a:p>
          <a:p>
            <a:pPr algn="l"/>
            <a:r>
              <a:rPr lang="en-US"/>
              <a:t>         DONE BY:		CH.NAGESHWAR</a:t>
            </a:r>
            <a:endParaRPr lang="en-US" dirty="0"/>
          </a:p>
        </p:txBody>
      </p:sp>
    </p:spTree>
    <p:extLst>
      <p:ext uri="{BB962C8B-B14F-4D97-AF65-F5344CB8AC3E}">
        <p14:creationId xmlns:p14="http://schemas.microsoft.com/office/powerpoint/2010/main" val="36133612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8"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9"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0"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1"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35" name="Rectangle 34">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112B2-5633-4B13-AA4F-498036129CE5}"/>
              </a:ext>
            </a:extLst>
          </p:cNvPr>
          <p:cNvSpPr>
            <a:spLocks noGrp="1"/>
          </p:cNvSpPr>
          <p:nvPr>
            <p:ph type="title"/>
          </p:nvPr>
        </p:nvSpPr>
        <p:spPr>
          <a:xfrm>
            <a:off x="1189702" y="1261872"/>
            <a:ext cx="3145536" cy="4334256"/>
          </a:xfrm>
        </p:spPr>
        <p:txBody>
          <a:bodyPr>
            <a:normAutofit/>
          </a:bodyPr>
          <a:lstStyle/>
          <a:p>
            <a:pPr algn="r"/>
            <a:r>
              <a:rPr lang="en-US" sz="3600" dirty="0"/>
              <a:t>CONCLUSION</a:t>
            </a:r>
          </a:p>
        </p:txBody>
      </p:sp>
      <p:cxnSp>
        <p:nvCxnSpPr>
          <p:cNvPr id="37" name="Straight Connector 36">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7763BA-DA79-473F-9F10-A8DAFC3BEAD3}"/>
              </a:ext>
            </a:extLst>
          </p:cNvPr>
          <p:cNvSpPr>
            <a:spLocks noGrp="1"/>
          </p:cNvSpPr>
          <p:nvPr>
            <p:ph idx="1"/>
          </p:nvPr>
        </p:nvSpPr>
        <p:spPr>
          <a:xfrm>
            <a:off x="5007932" y="1261873"/>
            <a:ext cx="5951013" cy="4449422"/>
          </a:xfrm>
        </p:spPr>
        <p:txBody>
          <a:bodyPr>
            <a:normAutofit/>
          </a:bodyPr>
          <a:lstStyle/>
          <a:p>
            <a:r>
              <a:rPr lang="en-US" sz="2800" dirty="0"/>
              <a:t>There are different ways for implementing this problem statement but this method is easier and to an extent better accuracy can be found.</a:t>
            </a:r>
          </a:p>
        </p:txBody>
      </p:sp>
    </p:spTree>
    <p:extLst>
      <p:ext uri="{BB962C8B-B14F-4D97-AF65-F5344CB8AC3E}">
        <p14:creationId xmlns:p14="http://schemas.microsoft.com/office/powerpoint/2010/main" val="39965610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7"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9B88DF-8596-4371-A153-FD738FFBB408}"/>
              </a:ext>
            </a:extLst>
          </p:cNvPr>
          <p:cNvSpPr>
            <a:spLocks noGrp="1"/>
          </p:cNvSpPr>
          <p:nvPr>
            <p:ph type="title"/>
          </p:nvPr>
        </p:nvSpPr>
        <p:spPr>
          <a:xfrm>
            <a:off x="1189702" y="1261872"/>
            <a:ext cx="3145536" cy="4334256"/>
          </a:xfrm>
        </p:spPr>
        <p:txBody>
          <a:bodyPr>
            <a:normAutofit/>
          </a:bodyPr>
          <a:lstStyle/>
          <a:p>
            <a:pPr algn="r"/>
            <a:r>
              <a:rPr lang="en-US" sz="3600"/>
              <a:t>ABSTRACT</a:t>
            </a:r>
          </a:p>
        </p:txBody>
      </p:sp>
      <p:cxnSp>
        <p:nvCxnSpPr>
          <p:cNvPr id="9"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5A5331-2F42-45E5-A107-F280889DB221}"/>
              </a:ext>
            </a:extLst>
          </p:cNvPr>
          <p:cNvSpPr>
            <a:spLocks noGrp="1"/>
          </p:cNvSpPr>
          <p:nvPr>
            <p:ph idx="1"/>
          </p:nvPr>
        </p:nvSpPr>
        <p:spPr>
          <a:xfrm>
            <a:off x="5007932" y="1261873"/>
            <a:ext cx="5951013" cy="4449422"/>
          </a:xfrm>
        </p:spPr>
        <p:txBody>
          <a:bodyPr>
            <a:normAutofit/>
          </a:bodyPr>
          <a:lstStyle/>
          <a:p>
            <a:r>
              <a:rPr lang="en-US" sz="2000"/>
              <a:t>Diabetes is a one of the leading cause of blindness, kidney failure, amputations, heart failure and stroke. When we eat, our body turns food into sugars, or glucose. At that point, our pancreas is supposed to release insulin.</a:t>
            </a:r>
          </a:p>
          <a:p>
            <a:r>
              <a:rPr lang="en-US" sz="2000"/>
              <a:t>Type 1 and type 2 diabetes are the most common forms of the disease, but there are also other kinds, such as gestational diabetes, which occurs during pregnancy, as well as other forms.</a:t>
            </a:r>
          </a:p>
          <a:p>
            <a:r>
              <a:rPr lang="en-US" sz="2000"/>
              <a:t>How machine learning have made significant impacts in the detection and diagnosis of diabetes.</a:t>
            </a:r>
          </a:p>
          <a:p>
            <a:endParaRPr lang="en-US" sz="2000"/>
          </a:p>
        </p:txBody>
      </p:sp>
    </p:spTree>
    <p:extLst>
      <p:ext uri="{BB962C8B-B14F-4D97-AF65-F5344CB8AC3E}">
        <p14:creationId xmlns:p14="http://schemas.microsoft.com/office/powerpoint/2010/main" val="6131616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7"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80E6D-6DE1-40EE-9FBD-62F43C5AB8D7}"/>
              </a:ext>
            </a:extLst>
          </p:cNvPr>
          <p:cNvSpPr>
            <a:spLocks noGrp="1"/>
          </p:cNvSpPr>
          <p:nvPr>
            <p:ph type="title"/>
          </p:nvPr>
        </p:nvSpPr>
        <p:spPr>
          <a:xfrm>
            <a:off x="1189702" y="1261872"/>
            <a:ext cx="3145536" cy="4334256"/>
          </a:xfrm>
        </p:spPr>
        <p:txBody>
          <a:bodyPr>
            <a:normAutofit/>
          </a:bodyPr>
          <a:lstStyle/>
          <a:p>
            <a:pPr algn="r"/>
            <a:r>
              <a:rPr lang="en-US" sz="3300"/>
              <a:t>INTRODUCTION</a:t>
            </a:r>
          </a:p>
        </p:txBody>
      </p:sp>
      <p:cxnSp>
        <p:nvCxnSpPr>
          <p:cNvPr id="9"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C7245B-5DF2-406C-83A8-207692720769}"/>
              </a:ext>
            </a:extLst>
          </p:cNvPr>
          <p:cNvSpPr>
            <a:spLocks noGrp="1"/>
          </p:cNvSpPr>
          <p:nvPr>
            <p:ph idx="1"/>
          </p:nvPr>
        </p:nvSpPr>
        <p:spPr>
          <a:xfrm>
            <a:off x="5007932" y="1261873"/>
            <a:ext cx="5951013" cy="4449422"/>
          </a:xfrm>
        </p:spPr>
        <p:txBody>
          <a:bodyPr>
            <a:normAutofit/>
          </a:bodyPr>
          <a:lstStyle/>
          <a:p>
            <a:r>
              <a:rPr lang="en-US" sz="2000"/>
              <a:t>Computer Aided Diagnosis is a rapidly growing dynamic area of research in medical industry. The recent researchers in machine learning machine learning promise the improved accuracy of perception and diagnosis of disease. Here the computers are enabled to think by developing intelligence by learning. There are many types of Machine Learning Techniques and which are used to classify the data sets . They are Supervised, Unsupervised, Semi-Supervised, Reinforcement, Evolutionary learning, and deep learning algorithms </a:t>
            </a:r>
          </a:p>
        </p:txBody>
      </p:sp>
    </p:spTree>
    <p:extLst>
      <p:ext uri="{BB962C8B-B14F-4D97-AF65-F5344CB8AC3E}">
        <p14:creationId xmlns:p14="http://schemas.microsoft.com/office/powerpoint/2010/main" val="39704904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6"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7"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C4E9F-1B2D-42ED-B712-17C4B521A132}"/>
              </a:ext>
            </a:extLst>
          </p:cNvPr>
          <p:cNvSpPr>
            <a:spLocks noGrp="1"/>
          </p:cNvSpPr>
          <p:nvPr>
            <p:ph type="title"/>
          </p:nvPr>
        </p:nvSpPr>
        <p:spPr>
          <a:xfrm>
            <a:off x="1189702" y="1261872"/>
            <a:ext cx="3145536" cy="4334256"/>
          </a:xfrm>
        </p:spPr>
        <p:txBody>
          <a:bodyPr>
            <a:normAutofit/>
          </a:bodyPr>
          <a:lstStyle/>
          <a:p>
            <a:pPr algn="r"/>
            <a:r>
              <a:rPr lang="en-US" sz="3600"/>
              <a:t>PROBLEM STATEMENT</a:t>
            </a:r>
          </a:p>
        </p:txBody>
      </p:sp>
      <p:cxnSp>
        <p:nvCxnSpPr>
          <p:cNvPr id="9"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B5BE604-01B3-441E-B60A-1785298447E0}"/>
              </a:ext>
            </a:extLst>
          </p:cNvPr>
          <p:cNvSpPr>
            <a:spLocks noGrp="1"/>
          </p:cNvSpPr>
          <p:nvPr>
            <p:ph idx="1"/>
          </p:nvPr>
        </p:nvSpPr>
        <p:spPr>
          <a:xfrm>
            <a:off x="5007932" y="1261873"/>
            <a:ext cx="5951013" cy="4449422"/>
          </a:xfrm>
        </p:spPr>
        <p:txBody>
          <a:bodyPr>
            <a:normAutofit/>
          </a:bodyPr>
          <a:lstStyle/>
          <a:p>
            <a:pPr fontAlgn="base"/>
            <a:r>
              <a:rPr lang="en-US" sz="2000"/>
              <a:t>Predict whether a patient had diabetes</a:t>
            </a:r>
          </a:p>
          <a:p>
            <a:pPr fontAlgn="base"/>
            <a:r>
              <a:rPr lang="en-US" sz="2000"/>
              <a:t>In this classification task. You will be building a model that predicts whether a patient had diabetes or not.</a:t>
            </a:r>
          </a:p>
          <a:p>
            <a:pPr fontAlgn="base"/>
            <a:r>
              <a:rPr lang="en-US" sz="2000"/>
              <a:t>For each patient in the test set, you must predict a 0 (negative) or 1 (positive) for the Outcome variable</a:t>
            </a:r>
          </a:p>
          <a:p>
            <a:endParaRPr lang="en-US" sz="2000"/>
          </a:p>
        </p:txBody>
      </p:sp>
    </p:spTree>
    <p:extLst>
      <p:ext uri="{BB962C8B-B14F-4D97-AF65-F5344CB8AC3E}">
        <p14:creationId xmlns:p14="http://schemas.microsoft.com/office/powerpoint/2010/main" val="24751114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67"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68"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69"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70"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71"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9CDE8-836C-45EA-B55D-E43206304F5E}"/>
              </a:ext>
            </a:extLst>
          </p:cNvPr>
          <p:cNvSpPr>
            <a:spLocks noGrp="1"/>
          </p:cNvSpPr>
          <p:nvPr>
            <p:ph type="title"/>
          </p:nvPr>
        </p:nvSpPr>
        <p:spPr>
          <a:xfrm>
            <a:off x="1189702" y="1261872"/>
            <a:ext cx="3145536" cy="4334256"/>
          </a:xfrm>
        </p:spPr>
        <p:txBody>
          <a:bodyPr vert="horz" lIns="91440" tIns="45720" rIns="91440" bIns="45720" rtlCol="0">
            <a:normAutofit/>
          </a:bodyPr>
          <a:lstStyle/>
          <a:p>
            <a:pPr algn="r"/>
            <a:r>
              <a:rPr lang="en-US" sz="3600" kern="1200">
                <a:latin typeface="+mj-lt"/>
                <a:ea typeface="+mj-ea"/>
                <a:cs typeface="+mj-cs"/>
              </a:rPr>
              <a:t>DATASET USED</a:t>
            </a:r>
          </a:p>
        </p:txBody>
      </p:sp>
      <p:cxnSp>
        <p:nvCxnSpPr>
          <p:cNvPr id="72"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289E3E-CB4B-41A0-BD51-3FE7C255FE45}"/>
              </a:ext>
            </a:extLst>
          </p:cNvPr>
          <p:cNvSpPr>
            <a:spLocks noGrp="1"/>
          </p:cNvSpPr>
          <p:nvPr>
            <p:ph idx="1"/>
          </p:nvPr>
        </p:nvSpPr>
        <p:spPr>
          <a:xfrm>
            <a:off x="5007932" y="1261873"/>
            <a:ext cx="5951013" cy="4449422"/>
          </a:xfrm>
        </p:spPr>
        <p:txBody>
          <a:bodyPr vert="horz" lIns="91440" tIns="45720" rIns="91440" bIns="45720" rtlCol="0">
            <a:normAutofit/>
          </a:bodyPr>
          <a:lstStyle/>
          <a:p>
            <a:pPr marL="0" indent="0">
              <a:buNone/>
            </a:pPr>
            <a:r>
              <a:rPr lang="en-US" sz="2800" kern="1200" dirty="0">
                <a:latin typeface="+mn-lt"/>
                <a:ea typeface="+mn-ea"/>
                <a:cs typeface="+mn-cs"/>
              </a:rPr>
              <a:t>The following slide shows the features </a:t>
            </a:r>
            <a:r>
              <a:rPr lang="en-US" sz="2800" dirty="0"/>
              <a:t>for the criteria to measure diabetes</a:t>
            </a:r>
            <a:endParaRPr lang="en-US" sz="2800" kern="1200" dirty="0">
              <a:latin typeface="+mn-lt"/>
              <a:ea typeface="+mn-ea"/>
              <a:cs typeface="+mn-cs"/>
            </a:endParaRPr>
          </a:p>
        </p:txBody>
      </p:sp>
    </p:spTree>
    <p:extLst>
      <p:ext uri="{BB962C8B-B14F-4D97-AF65-F5344CB8AC3E}">
        <p14:creationId xmlns:p14="http://schemas.microsoft.com/office/powerpoint/2010/main" val="12656322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 name="Group 8">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0"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1"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2"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3"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4"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5"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8" name="Rectangle 16">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8">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B669770-7CB1-4616-8BBF-6E82EDF54E79}"/>
              </a:ext>
            </a:extLst>
          </p:cNvPr>
          <p:cNvGraphicFramePr>
            <a:graphicFrameLocks noGrp="1"/>
          </p:cNvGraphicFramePr>
          <p:nvPr>
            <p:ph idx="1"/>
            <p:extLst>
              <p:ext uri="{D42A27DB-BD31-4B8C-83A1-F6EECF244321}">
                <p14:modId xmlns:p14="http://schemas.microsoft.com/office/powerpoint/2010/main" val="3257446975"/>
              </p:ext>
            </p:extLst>
          </p:nvPr>
        </p:nvGraphicFramePr>
        <p:xfrm>
          <a:off x="848679" y="643467"/>
          <a:ext cx="10494643" cy="5571071"/>
        </p:xfrm>
        <a:graphic>
          <a:graphicData uri="http://schemas.openxmlformats.org/drawingml/2006/table">
            <a:tbl>
              <a:tblPr firstRow="1" firstCol="1" lastRow="1" lastCol="1" bandRow="1" bandCol="1">
                <a:noFill/>
                <a:tableStyleId>{5C22544A-7EE6-4342-B048-85BDC9FD1C3A}</a:tableStyleId>
              </a:tblPr>
              <a:tblGrid>
                <a:gridCol w="2527566">
                  <a:extLst>
                    <a:ext uri="{9D8B030D-6E8A-4147-A177-3AD203B41FA5}">
                      <a16:colId xmlns:a16="http://schemas.microsoft.com/office/drawing/2014/main" val="1387612949"/>
                    </a:ext>
                  </a:extLst>
                </a:gridCol>
                <a:gridCol w="2805823">
                  <a:extLst>
                    <a:ext uri="{9D8B030D-6E8A-4147-A177-3AD203B41FA5}">
                      <a16:colId xmlns:a16="http://schemas.microsoft.com/office/drawing/2014/main" val="2109351818"/>
                    </a:ext>
                  </a:extLst>
                </a:gridCol>
                <a:gridCol w="983920">
                  <a:extLst>
                    <a:ext uri="{9D8B030D-6E8A-4147-A177-3AD203B41FA5}">
                      <a16:colId xmlns:a16="http://schemas.microsoft.com/office/drawing/2014/main" val="3062656961"/>
                    </a:ext>
                  </a:extLst>
                </a:gridCol>
                <a:gridCol w="2963616">
                  <a:extLst>
                    <a:ext uri="{9D8B030D-6E8A-4147-A177-3AD203B41FA5}">
                      <a16:colId xmlns:a16="http://schemas.microsoft.com/office/drawing/2014/main" val="1732527765"/>
                    </a:ext>
                  </a:extLst>
                </a:gridCol>
                <a:gridCol w="1213718">
                  <a:extLst>
                    <a:ext uri="{9D8B030D-6E8A-4147-A177-3AD203B41FA5}">
                      <a16:colId xmlns:a16="http://schemas.microsoft.com/office/drawing/2014/main" val="2573955880"/>
                    </a:ext>
                  </a:extLst>
                </a:gridCol>
              </a:tblGrid>
              <a:tr h="515849">
                <a:tc>
                  <a:txBody>
                    <a:bodyPr/>
                    <a:lstStyle/>
                    <a:p>
                      <a:pPr marL="184150" marR="167640" indent="74295">
                        <a:lnSpc>
                          <a:spcPts val="910"/>
                        </a:lnSpc>
                        <a:spcBef>
                          <a:spcPts val="25"/>
                        </a:spcBef>
                        <a:spcAft>
                          <a:spcPts val="0"/>
                        </a:spcAft>
                      </a:pPr>
                      <a:r>
                        <a:rPr lang="en-US" sz="1600" b="1" cap="none" spc="0">
                          <a:solidFill>
                            <a:schemeClr val="bg1"/>
                          </a:solidFill>
                          <a:effectLst/>
                        </a:rPr>
                        <a:t>No. of Attributes</a:t>
                      </a:r>
                      <a:endParaRPr lang="en-US"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111421" marB="11142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gridSpan="2">
                  <a:txBody>
                    <a:bodyPr/>
                    <a:lstStyle/>
                    <a:p>
                      <a:pPr marL="68580" marR="0">
                        <a:spcBef>
                          <a:spcPts val="5"/>
                        </a:spcBef>
                        <a:spcAft>
                          <a:spcPts val="0"/>
                        </a:spcAft>
                      </a:pPr>
                      <a:r>
                        <a:rPr lang="en-US" sz="1600" b="1" cap="none" spc="0">
                          <a:solidFill>
                            <a:schemeClr val="bg1"/>
                          </a:solidFill>
                          <a:effectLst/>
                        </a:rPr>
                        <a:t>Attributes</a:t>
                      </a:r>
                      <a:endParaRPr lang="en-US"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111421" marB="11142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hMerge="1">
                  <a:txBody>
                    <a:bodyPr/>
                    <a:lstStyle/>
                    <a:p>
                      <a:endParaRPr lang="en-US"/>
                    </a:p>
                  </a:txBody>
                  <a:tcPr/>
                </a:tc>
                <a:tc gridSpan="2">
                  <a:txBody>
                    <a:bodyPr/>
                    <a:lstStyle/>
                    <a:p>
                      <a:pPr marL="69215" marR="0" algn="l">
                        <a:lnSpc>
                          <a:spcPts val="910"/>
                        </a:lnSpc>
                        <a:spcBef>
                          <a:spcPts val="25"/>
                        </a:spcBef>
                        <a:spcAft>
                          <a:spcPts val="0"/>
                        </a:spcAft>
                      </a:pPr>
                      <a:r>
                        <a:rPr lang="en-US" sz="1600" b="1" cap="none" spc="0">
                          <a:solidFill>
                            <a:schemeClr val="bg1"/>
                          </a:solidFill>
                          <a:effectLst/>
                        </a:rPr>
                        <a:t>Descriptions and Attributes values</a:t>
                      </a:r>
                      <a:endParaRPr lang="en-US" sz="1600" b="1" cap="none" spc="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111421" marB="111421" anchor="ctr">
                    <a:lnL w="12700" cmpd="sng">
                      <a:noFill/>
                      <a:prstDash val="solid"/>
                    </a:lnL>
                    <a:lnR w="12700" cmpd="sng">
                      <a:noFill/>
                      <a:prstDash val="solid"/>
                    </a:lnR>
                    <a:lnT w="19050" cap="flat" cmpd="sng" algn="ctr">
                      <a:noFill/>
                      <a:prstDash val="solid"/>
                    </a:lnT>
                    <a:lnB w="12700" cmpd="sng">
                      <a:noFill/>
                      <a:prstDash val="solid"/>
                    </a:lnB>
                    <a:solidFill>
                      <a:schemeClr val="tx1"/>
                    </a:solidFill>
                  </a:tcPr>
                </a:tc>
                <a:tc hMerge="1">
                  <a:txBody>
                    <a:bodyPr/>
                    <a:lstStyle/>
                    <a:p>
                      <a:endParaRPr lang="en-US"/>
                    </a:p>
                  </a:txBody>
                  <a:tcPr/>
                </a:tc>
                <a:extLst>
                  <a:ext uri="{0D108BD9-81ED-4DB2-BD59-A6C34878D82A}">
                    <a16:rowId xmlns:a16="http://schemas.microsoft.com/office/drawing/2014/main" val="1364341370"/>
                  </a:ext>
                </a:extLst>
              </a:tr>
              <a:tr h="319753">
                <a:tc>
                  <a:txBody>
                    <a:bodyPr/>
                    <a:lstStyle/>
                    <a:p>
                      <a:pPr marL="5715" marR="0" algn="ctr">
                        <a:lnSpc>
                          <a:spcPts val="915"/>
                        </a:lnSpc>
                        <a:spcBef>
                          <a:spcPts val="0"/>
                        </a:spcBef>
                        <a:spcAft>
                          <a:spcPts val="0"/>
                        </a:spcAft>
                      </a:pPr>
                      <a:r>
                        <a:rPr lang="en-US" sz="1400" b="1" cap="none" spc="0">
                          <a:solidFill>
                            <a:schemeClr val="tx1"/>
                          </a:solidFill>
                          <a:effectLst/>
                        </a:rPr>
                        <a:t>1</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68580" marR="113665">
                        <a:lnSpc>
                          <a:spcPts val="920"/>
                        </a:lnSpc>
                        <a:spcBef>
                          <a:spcPts val="5"/>
                        </a:spcBef>
                        <a:spcAft>
                          <a:spcPts val="0"/>
                        </a:spcAft>
                        <a:tabLst>
                          <a:tab pos="587375" algn="l"/>
                        </a:tabLst>
                      </a:pPr>
                      <a:r>
                        <a:rPr lang="en-US" sz="1400" cap="none" spc="0">
                          <a:solidFill>
                            <a:schemeClr val="tx1"/>
                          </a:solidFill>
                          <a:effectLst/>
                        </a:rPr>
                        <a:t>Number	of Pregnant (NTP)</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60325" algn="r">
                        <a:lnSpc>
                          <a:spcPts val="915"/>
                        </a:lnSpc>
                        <a:spcBef>
                          <a:spcPts val="0"/>
                        </a:spcBef>
                        <a:spcAft>
                          <a:spcPts val="0"/>
                        </a:spcAft>
                      </a:pPr>
                      <a:r>
                        <a:rPr lang="en-US" sz="1400" cap="none" spc="0">
                          <a:solidFill>
                            <a:schemeClr val="tx1"/>
                          </a:solidFill>
                          <a:effectLst/>
                        </a:rPr>
                        <a:t>Times</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ap="flat" cmpd="sng" algn="ctr">
                      <a:solidFill>
                        <a:schemeClr val="tx1"/>
                      </a:solidFill>
                      <a:prstDash val="solid"/>
                    </a:lnB>
                    <a:solidFill>
                      <a:schemeClr val="bg1">
                        <a:lumMod val="95000"/>
                      </a:schemeClr>
                    </a:solidFill>
                  </a:tcPr>
                </a:tc>
                <a:tc gridSpan="2">
                  <a:txBody>
                    <a:bodyPr/>
                    <a:lstStyle/>
                    <a:p>
                      <a:pPr marL="69215" marR="324485" algn="l">
                        <a:lnSpc>
                          <a:spcPts val="920"/>
                        </a:lnSpc>
                        <a:spcBef>
                          <a:spcPts val="5"/>
                        </a:spcBef>
                        <a:spcAft>
                          <a:spcPts val="0"/>
                        </a:spcAft>
                      </a:pPr>
                      <a:r>
                        <a:rPr lang="en-US" sz="1400" b="1" cap="none" spc="0">
                          <a:solidFill>
                            <a:schemeClr val="tx1"/>
                          </a:solidFill>
                          <a:effectLst/>
                        </a:rPr>
                        <a:t>Numerical values</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hMerge="1">
                  <a:txBody>
                    <a:bodyPr/>
                    <a:lstStyle/>
                    <a:p>
                      <a:endParaRPr lang="en-US"/>
                    </a:p>
                  </a:txBody>
                  <a:tcPr/>
                </a:tc>
                <a:extLst>
                  <a:ext uri="{0D108BD9-81ED-4DB2-BD59-A6C34878D82A}">
                    <a16:rowId xmlns:a16="http://schemas.microsoft.com/office/drawing/2014/main" val="3442470436"/>
                  </a:ext>
                </a:extLst>
              </a:tr>
              <a:tr h="319753">
                <a:tc>
                  <a:txBody>
                    <a:bodyPr/>
                    <a:lstStyle/>
                    <a:p>
                      <a:pPr marL="5715" marR="0" algn="ctr">
                        <a:lnSpc>
                          <a:spcPts val="920"/>
                        </a:lnSpc>
                        <a:spcBef>
                          <a:spcPts val="0"/>
                        </a:spcBef>
                        <a:spcAft>
                          <a:spcPts val="0"/>
                        </a:spcAft>
                      </a:pPr>
                      <a:r>
                        <a:rPr lang="en-US" sz="1400" b="1" cap="none" spc="0">
                          <a:solidFill>
                            <a:schemeClr val="tx1"/>
                          </a:solidFill>
                          <a:effectLst/>
                        </a:rPr>
                        <a:t>2</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gridSpan="2">
                  <a:txBody>
                    <a:bodyPr/>
                    <a:lstStyle/>
                    <a:p>
                      <a:pPr marL="68580" marR="60960">
                        <a:lnSpc>
                          <a:spcPts val="910"/>
                        </a:lnSpc>
                        <a:spcBef>
                          <a:spcPts val="15"/>
                        </a:spcBef>
                        <a:spcAft>
                          <a:spcPts val="0"/>
                        </a:spcAft>
                        <a:tabLst>
                          <a:tab pos="778510" algn="l"/>
                        </a:tabLst>
                      </a:pPr>
                      <a:r>
                        <a:rPr lang="en-US" sz="1400" cap="none" spc="0">
                          <a:solidFill>
                            <a:schemeClr val="tx1"/>
                          </a:solidFill>
                          <a:effectLst/>
                        </a:rPr>
                        <a:t>Plasma	Glucose Concentration (PGC)</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hMerge="1">
                  <a:txBody>
                    <a:bodyPr/>
                    <a:lstStyle/>
                    <a:p>
                      <a:endParaRPr lang="en-US"/>
                    </a:p>
                  </a:txBody>
                  <a:tcPr/>
                </a:tc>
                <a:tc gridSpan="2">
                  <a:txBody>
                    <a:bodyPr/>
                    <a:lstStyle/>
                    <a:p>
                      <a:pPr marL="69215" marR="324485" algn="l">
                        <a:lnSpc>
                          <a:spcPts val="910"/>
                        </a:lnSpc>
                        <a:spcBef>
                          <a:spcPts val="15"/>
                        </a:spcBef>
                        <a:spcAft>
                          <a:spcPts val="0"/>
                        </a:spcAft>
                      </a:pPr>
                      <a:r>
                        <a:rPr lang="en-US" sz="1400" b="1" cap="none" spc="0">
                          <a:solidFill>
                            <a:schemeClr val="tx1"/>
                          </a:solidFill>
                          <a:effectLst/>
                        </a:rPr>
                        <a:t>Numerical values</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2698900822"/>
                  </a:ext>
                </a:extLst>
              </a:tr>
              <a:tr h="606431">
                <a:tc>
                  <a:txBody>
                    <a:bodyPr/>
                    <a:lstStyle/>
                    <a:p>
                      <a:pPr marL="5715" marR="0" algn="ctr">
                        <a:lnSpc>
                          <a:spcPts val="915"/>
                        </a:lnSpc>
                        <a:spcBef>
                          <a:spcPts val="0"/>
                        </a:spcBef>
                        <a:spcAft>
                          <a:spcPts val="0"/>
                        </a:spcAft>
                      </a:pPr>
                      <a:r>
                        <a:rPr lang="en-US" sz="1400" b="1" cap="none" spc="0">
                          <a:solidFill>
                            <a:schemeClr val="tx1"/>
                          </a:solidFill>
                          <a:effectLst/>
                        </a:rPr>
                        <a:t>3</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gridSpan="2">
                  <a:txBody>
                    <a:bodyPr/>
                    <a:lstStyle/>
                    <a:p>
                      <a:pPr marL="68580" marR="0">
                        <a:spcBef>
                          <a:spcPts val="0"/>
                        </a:spcBef>
                        <a:spcAft>
                          <a:spcPts val="0"/>
                        </a:spcAft>
                      </a:pPr>
                      <a:r>
                        <a:rPr lang="en-US" sz="1400" cap="none" spc="0">
                          <a:solidFill>
                            <a:schemeClr val="tx1"/>
                          </a:solidFill>
                          <a:effectLst/>
                        </a:rPr>
                        <a:t>Diastolic Blood Pressure (DBP)</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hMerge="1">
                  <a:txBody>
                    <a:bodyPr/>
                    <a:lstStyle/>
                    <a:p>
                      <a:endParaRPr lang="en-US"/>
                    </a:p>
                  </a:txBody>
                  <a:tcPr/>
                </a:tc>
                <a:tc>
                  <a:txBody>
                    <a:bodyPr/>
                    <a:lstStyle/>
                    <a:p>
                      <a:pPr marL="69215" marR="41910" algn="just">
                        <a:lnSpc>
                          <a:spcPts val="920"/>
                        </a:lnSpc>
                        <a:spcBef>
                          <a:spcPts val="5"/>
                        </a:spcBef>
                        <a:spcAft>
                          <a:spcPts val="0"/>
                        </a:spcAft>
                      </a:pPr>
                      <a:r>
                        <a:rPr lang="en-US" sz="1400" cap="none" spc="0">
                          <a:solidFill>
                            <a:schemeClr val="tx1"/>
                          </a:solidFill>
                          <a:effectLst/>
                        </a:rPr>
                        <a:t>Numerical values in Hg)</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l">
                        <a:spcBef>
                          <a:spcPts val="0"/>
                        </a:spcBef>
                        <a:spcAft>
                          <a:spcPts val="0"/>
                        </a:spcAft>
                      </a:pPr>
                      <a:r>
                        <a:rPr lang="en-US" sz="1400" b="1" cap="none" spc="0">
                          <a:solidFill>
                            <a:schemeClr val="tx1"/>
                          </a:solidFill>
                          <a:effectLst/>
                        </a:rPr>
                        <a:t> </a:t>
                      </a:r>
                    </a:p>
                    <a:p>
                      <a:pPr marL="29210" marR="45720" algn="l">
                        <a:spcBef>
                          <a:spcPts val="0"/>
                        </a:spcBef>
                        <a:spcAft>
                          <a:spcPts val="0"/>
                        </a:spcAft>
                      </a:pPr>
                      <a:r>
                        <a:rPr lang="en-US" sz="1400" b="1" cap="none" spc="0">
                          <a:solidFill>
                            <a:schemeClr val="tx1"/>
                          </a:solidFill>
                          <a:effectLst/>
                        </a:rPr>
                        <a:t>(mm</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4289856333"/>
                  </a:ext>
                </a:extLst>
              </a:tr>
              <a:tr h="621320">
                <a:tc>
                  <a:txBody>
                    <a:bodyPr/>
                    <a:lstStyle/>
                    <a:p>
                      <a:pPr marL="5715" marR="0" algn="ctr">
                        <a:spcBef>
                          <a:spcPts val="0"/>
                        </a:spcBef>
                        <a:spcAft>
                          <a:spcPts val="0"/>
                        </a:spcAft>
                      </a:pPr>
                      <a:r>
                        <a:rPr lang="en-US" sz="1400" b="1" cap="none" spc="0">
                          <a:solidFill>
                            <a:schemeClr val="tx1"/>
                          </a:solidFill>
                          <a:effectLst/>
                        </a:rPr>
                        <a:t>4</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68580" marR="0">
                        <a:spcBef>
                          <a:spcPts val="0"/>
                        </a:spcBef>
                        <a:spcAft>
                          <a:spcPts val="0"/>
                        </a:spcAft>
                        <a:tabLst>
                          <a:tab pos="555625" algn="l"/>
                        </a:tabLst>
                      </a:pPr>
                      <a:r>
                        <a:rPr lang="en-US" sz="1400" cap="none" spc="0">
                          <a:solidFill>
                            <a:schemeClr val="tx1"/>
                          </a:solidFill>
                          <a:effectLst/>
                        </a:rPr>
                        <a:t>Triceps	Skin</a:t>
                      </a:r>
                    </a:p>
                    <a:p>
                      <a:pPr marL="68580" marR="0">
                        <a:spcBef>
                          <a:spcPts val="135"/>
                        </a:spcBef>
                        <a:spcAft>
                          <a:spcPts val="0"/>
                        </a:spcAft>
                      </a:pPr>
                      <a:r>
                        <a:rPr lang="en-US" sz="1400" cap="none" spc="0">
                          <a:solidFill>
                            <a:schemeClr val="tx1"/>
                          </a:solidFill>
                          <a:effectLst/>
                        </a:rPr>
                        <a:t>Thickness (TSFT)</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61595" algn="r">
                        <a:spcBef>
                          <a:spcPts val="0"/>
                        </a:spcBef>
                        <a:spcAft>
                          <a:spcPts val="0"/>
                        </a:spcAft>
                      </a:pPr>
                      <a:r>
                        <a:rPr lang="en-US" sz="1400" cap="none" spc="0">
                          <a:solidFill>
                            <a:schemeClr val="tx1"/>
                          </a:solidFill>
                          <a:effectLst/>
                        </a:rPr>
                        <a:t>Fold</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gridSpan="2">
                  <a:txBody>
                    <a:bodyPr/>
                    <a:lstStyle/>
                    <a:p>
                      <a:pPr marL="69215" marR="0" algn="l">
                        <a:spcBef>
                          <a:spcPts val="0"/>
                        </a:spcBef>
                        <a:spcAft>
                          <a:spcPts val="0"/>
                        </a:spcAft>
                      </a:pPr>
                      <a:r>
                        <a:rPr lang="en-US" sz="1400" b="1" cap="none" spc="0">
                          <a:solidFill>
                            <a:schemeClr val="tx1"/>
                          </a:solidFill>
                          <a:effectLst/>
                        </a:rPr>
                        <a:t>Numerical</a:t>
                      </a:r>
                    </a:p>
                    <a:p>
                      <a:pPr marL="69215" marR="0" algn="l">
                        <a:spcBef>
                          <a:spcPts val="135"/>
                        </a:spcBef>
                        <a:spcAft>
                          <a:spcPts val="0"/>
                        </a:spcAft>
                      </a:pPr>
                      <a:r>
                        <a:rPr lang="en-US" sz="1400" b="1" cap="none" spc="0">
                          <a:solidFill>
                            <a:schemeClr val="tx1"/>
                          </a:solidFill>
                          <a:effectLst/>
                        </a:rPr>
                        <a:t>values in mm</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4118809967"/>
                  </a:ext>
                </a:extLst>
              </a:tr>
              <a:tr h="638590">
                <a:tc>
                  <a:txBody>
                    <a:bodyPr/>
                    <a:lstStyle/>
                    <a:p>
                      <a:pPr marL="5715" marR="0" algn="ctr">
                        <a:spcBef>
                          <a:spcPts val="5"/>
                        </a:spcBef>
                        <a:spcAft>
                          <a:spcPts val="0"/>
                        </a:spcAft>
                      </a:pPr>
                      <a:r>
                        <a:rPr lang="en-US" sz="1400" b="1" cap="none" spc="0">
                          <a:solidFill>
                            <a:schemeClr val="tx1"/>
                          </a:solidFill>
                          <a:effectLst/>
                        </a:rPr>
                        <a:t>5</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gridSpan="2">
                  <a:txBody>
                    <a:bodyPr/>
                    <a:lstStyle/>
                    <a:p>
                      <a:pPr marL="68580" marR="210820">
                        <a:spcBef>
                          <a:spcPts val="5"/>
                        </a:spcBef>
                        <a:spcAft>
                          <a:spcPts val="0"/>
                        </a:spcAft>
                      </a:pPr>
                      <a:r>
                        <a:rPr lang="en-US" sz="1400" cap="none" spc="0">
                          <a:solidFill>
                            <a:schemeClr val="tx1"/>
                          </a:solidFill>
                          <a:effectLst/>
                        </a:rPr>
                        <a:t>2-Hour Serum Insulin (2-HSI)</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hMerge="1">
                  <a:txBody>
                    <a:bodyPr/>
                    <a:lstStyle/>
                    <a:p>
                      <a:endParaRPr lang="en-US"/>
                    </a:p>
                  </a:txBody>
                  <a:tcPr/>
                </a:tc>
                <a:tc>
                  <a:txBody>
                    <a:bodyPr/>
                    <a:lstStyle/>
                    <a:p>
                      <a:pPr marL="69215" marR="0">
                        <a:lnSpc>
                          <a:spcPct val="115000"/>
                        </a:lnSpc>
                        <a:spcBef>
                          <a:spcPts val="5"/>
                        </a:spcBef>
                        <a:spcAft>
                          <a:spcPts val="0"/>
                        </a:spcAft>
                      </a:pPr>
                      <a:r>
                        <a:rPr lang="en-US" sz="1400" cap="none" spc="0">
                          <a:solidFill>
                            <a:schemeClr val="tx1"/>
                          </a:solidFill>
                          <a:effectLst/>
                        </a:rPr>
                        <a:t>Numerical values in</a:t>
                      </a:r>
                    </a:p>
                    <a:p>
                      <a:pPr marL="69215" marR="0">
                        <a:spcBef>
                          <a:spcPts val="10"/>
                        </a:spcBef>
                        <a:spcAft>
                          <a:spcPts val="0"/>
                        </a:spcAft>
                      </a:pPr>
                      <a:r>
                        <a:rPr lang="en-US" sz="1400" cap="none" spc="0">
                          <a:solidFill>
                            <a:schemeClr val="tx1"/>
                          </a:solidFill>
                          <a:effectLst/>
                        </a:rPr>
                        <a:t>U/ml)</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gn="l">
                        <a:spcBef>
                          <a:spcPts val="25"/>
                        </a:spcBef>
                        <a:spcAft>
                          <a:spcPts val="0"/>
                        </a:spcAft>
                      </a:pPr>
                      <a:r>
                        <a:rPr lang="en-US" sz="1400" b="1" cap="none" spc="0">
                          <a:solidFill>
                            <a:schemeClr val="tx1"/>
                          </a:solidFill>
                          <a:effectLst/>
                        </a:rPr>
                        <a:t> </a:t>
                      </a:r>
                    </a:p>
                    <a:p>
                      <a:pPr marL="29210" marR="20955" algn="l">
                        <a:spcBef>
                          <a:spcPts val="5"/>
                        </a:spcBef>
                        <a:spcAft>
                          <a:spcPts val="0"/>
                        </a:spcAft>
                      </a:pPr>
                      <a:r>
                        <a:rPr lang="en-US" sz="1400" b="1" cap="none" spc="0">
                          <a:solidFill>
                            <a:schemeClr val="tx1"/>
                          </a:solidFill>
                          <a:effectLst/>
                        </a:rPr>
                        <a:t>(mu</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2364428617"/>
                  </a:ext>
                </a:extLst>
              </a:tr>
              <a:tr h="566307">
                <a:tc>
                  <a:txBody>
                    <a:bodyPr/>
                    <a:lstStyle/>
                    <a:p>
                      <a:pPr marL="5715" marR="0" algn="ctr">
                        <a:spcBef>
                          <a:spcPts val="5"/>
                        </a:spcBef>
                        <a:spcAft>
                          <a:spcPts val="0"/>
                        </a:spcAft>
                      </a:pPr>
                      <a:r>
                        <a:rPr lang="en-US" sz="1400" b="1" cap="none" spc="0">
                          <a:solidFill>
                            <a:schemeClr val="tx1"/>
                          </a:solidFill>
                          <a:effectLst/>
                        </a:rPr>
                        <a:t>6</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gridSpan="2">
                  <a:txBody>
                    <a:bodyPr/>
                    <a:lstStyle/>
                    <a:p>
                      <a:pPr marL="68580" marR="0">
                        <a:spcBef>
                          <a:spcPts val="5"/>
                        </a:spcBef>
                        <a:spcAft>
                          <a:spcPts val="0"/>
                        </a:spcAft>
                      </a:pPr>
                      <a:r>
                        <a:rPr lang="en-US" sz="1400" cap="none" spc="0">
                          <a:solidFill>
                            <a:schemeClr val="tx1"/>
                          </a:solidFill>
                          <a:effectLst/>
                        </a:rPr>
                        <a:t>Body Mass Index (BMI)</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hMerge="1">
                  <a:txBody>
                    <a:bodyPr/>
                    <a:lstStyle/>
                    <a:p>
                      <a:endParaRPr lang="en-US"/>
                    </a:p>
                  </a:txBody>
                  <a:tcPr/>
                </a:tc>
                <a:tc gridSpan="2">
                  <a:txBody>
                    <a:bodyPr/>
                    <a:lstStyle/>
                    <a:p>
                      <a:pPr marL="69215" marR="59055" algn="l">
                        <a:lnSpc>
                          <a:spcPct val="115000"/>
                        </a:lnSpc>
                        <a:spcBef>
                          <a:spcPts val="5"/>
                        </a:spcBef>
                        <a:spcAft>
                          <a:spcPts val="0"/>
                        </a:spcAft>
                      </a:pPr>
                      <a:r>
                        <a:rPr lang="en-US" sz="1400" b="1" cap="none" spc="0">
                          <a:solidFill>
                            <a:schemeClr val="tx1"/>
                          </a:solidFill>
                          <a:effectLst/>
                        </a:rPr>
                        <a:t>Numerical values in (weight in kg/(height in</a:t>
                      </a:r>
                    </a:p>
                    <a:p>
                      <a:pPr marL="69215" marR="0" algn="l">
                        <a:lnSpc>
                          <a:spcPts val="915"/>
                        </a:lnSpc>
                        <a:spcBef>
                          <a:spcPts val="0"/>
                        </a:spcBef>
                        <a:spcAft>
                          <a:spcPts val="0"/>
                        </a:spcAft>
                      </a:pPr>
                      <a:r>
                        <a:rPr lang="en-US" sz="1400" b="1" cap="none" spc="0">
                          <a:solidFill>
                            <a:schemeClr val="tx1"/>
                          </a:solidFill>
                          <a:effectLst/>
                        </a:rPr>
                        <a:t>m)^2)</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989207115"/>
                  </a:ext>
                </a:extLst>
              </a:tr>
              <a:tr h="621320">
                <a:tc>
                  <a:txBody>
                    <a:bodyPr/>
                    <a:lstStyle/>
                    <a:p>
                      <a:pPr marL="5715" marR="0" algn="ctr">
                        <a:spcBef>
                          <a:spcPts val="5"/>
                        </a:spcBef>
                        <a:spcAft>
                          <a:spcPts val="0"/>
                        </a:spcAft>
                      </a:pPr>
                      <a:r>
                        <a:rPr lang="en-US" sz="1400" b="1" cap="none" spc="0">
                          <a:solidFill>
                            <a:schemeClr val="tx1"/>
                          </a:solidFill>
                          <a:effectLst/>
                        </a:rPr>
                        <a:t>7</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gridSpan="2">
                  <a:txBody>
                    <a:bodyPr/>
                    <a:lstStyle/>
                    <a:p>
                      <a:pPr marL="68580" marR="0">
                        <a:spcBef>
                          <a:spcPts val="5"/>
                        </a:spcBef>
                        <a:spcAft>
                          <a:spcPts val="0"/>
                        </a:spcAft>
                        <a:tabLst>
                          <a:tab pos="756920" algn="l"/>
                        </a:tabLst>
                      </a:pPr>
                      <a:r>
                        <a:rPr lang="en-US" sz="1400" cap="none" spc="0">
                          <a:solidFill>
                            <a:schemeClr val="tx1"/>
                          </a:solidFill>
                          <a:effectLst/>
                        </a:rPr>
                        <a:t>Diabetes	Pedigree</a:t>
                      </a:r>
                    </a:p>
                    <a:p>
                      <a:pPr marL="68580" marR="0">
                        <a:spcBef>
                          <a:spcPts val="140"/>
                        </a:spcBef>
                        <a:spcAft>
                          <a:spcPts val="0"/>
                        </a:spcAft>
                      </a:pPr>
                      <a:r>
                        <a:rPr lang="en-US" sz="1400" cap="none" spc="0">
                          <a:solidFill>
                            <a:schemeClr val="tx1"/>
                          </a:solidFill>
                          <a:effectLst/>
                        </a:rPr>
                        <a:t>Function (DPF)</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hMerge="1">
                  <a:txBody>
                    <a:bodyPr/>
                    <a:lstStyle/>
                    <a:p>
                      <a:endParaRPr lang="en-US"/>
                    </a:p>
                  </a:txBody>
                  <a:tcPr/>
                </a:tc>
                <a:tc gridSpan="2">
                  <a:txBody>
                    <a:bodyPr/>
                    <a:lstStyle/>
                    <a:p>
                      <a:pPr marL="69215" marR="0" algn="l">
                        <a:spcBef>
                          <a:spcPts val="5"/>
                        </a:spcBef>
                        <a:spcAft>
                          <a:spcPts val="0"/>
                        </a:spcAft>
                      </a:pPr>
                      <a:r>
                        <a:rPr lang="en-US" sz="1400" b="1" cap="none" spc="0">
                          <a:solidFill>
                            <a:schemeClr val="tx1"/>
                          </a:solidFill>
                          <a:effectLst/>
                        </a:rPr>
                        <a:t>Numerical value</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mpd="sng">
                      <a:noFill/>
                      <a:prstDash val="solid"/>
                    </a:lnT>
                    <a:lnB w="12700" cap="flat" cmpd="sng" algn="ctr">
                      <a:solidFill>
                        <a:schemeClr val="tx1"/>
                      </a:solidFill>
                      <a:prstDash val="solid"/>
                    </a:lnB>
                    <a:noFill/>
                  </a:tcPr>
                </a:tc>
                <a:tc hMerge="1">
                  <a:txBody>
                    <a:bodyPr/>
                    <a:lstStyle/>
                    <a:p>
                      <a:endParaRPr lang="en-US"/>
                    </a:p>
                  </a:txBody>
                  <a:tcPr/>
                </a:tc>
                <a:extLst>
                  <a:ext uri="{0D108BD9-81ED-4DB2-BD59-A6C34878D82A}">
                    <a16:rowId xmlns:a16="http://schemas.microsoft.com/office/drawing/2014/main" val="3176318929"/>
                  </a:ext>
                </a:extLst>
              </a:tr>
              <a:tr h="621320">
                <a:tc>
                  <a:txBody>
                    <a:bodyPr/>
                    <a:lstStyle/>
                    <a:p>
                      <a:pPr marL="5715" marR="0" algn="ctr">
                        <a:spcBef>
                          <a:spcPts val="5"/>
                        </a:spcBef>
                        <a:spcAft>
                          <a:spcPts val="0"/>
                        </a:spcAft>
                      </a:pPr>
                      <a:r>
                        <a:rPr lang="en-US" sz="1400" b="1" cap="none" spc="0">
                          <a:solidFill>
                            <a:schemeClr val="tx1"/>
                          </a:solidFill>
                          <a:effectLst/>
                        </a:rPr>
                        <a:t>8</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28575" cap="flat" cmpd="sng" algn="ctr">
                      <a:solidFill>
                        <a:schemeClr val="tx1"/>
                      </a:solidFill>
                      <a:prstDash val="solid"/>
                    </a:lnB>
                    <a:solidFill>
                      <a:schemeClr val="bg1">
                        <a:lumMod val="95000"/>
                      </a:schemeClr>
                    </a:solidFill>
                  </a:tcPr>
                </a:tc>
                <a:tc gridSpan="2">
                  <a:txBody>
                    <a:bodyPr/>
                    <a:lstStyle/>
                    <a:p>
                      <a:pPr marL="68580" marR="0">
                        <a:spcBef>
                          <a:spcPts val="5"/>
                        </a:spcBef>
                        <a:spcAft>
                          <a:spcPts val="0"/>
                        </a:spcAft>
                      </a:pPr>
                      <a:r>
                        <a:rPr lang="en-US" sz="1400" cap="none" spc="0">
                          <a:solidFill>
                            <a:schemeClr val="tx1"/>
                          </a:solidFill>
                          <a:effectLst/>
                        </a:rPr>
                        <a:t>Age</a:t>
                      </a:r>
                      <a:endParaRPr lang="en-US" sz="1400"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28575" cap="flat" cmpd="sng" algn="ctr">
                      <a:solidFill>
                        <a:schemeClr val="tx1"/>
                      </a:solidFill>
                      <a:prstDash val="solid"/>
                    </a:lnB>
                    <a:solidFill>
                      <a:schemeClr val="bg1">
                        <a:lumMod val="95000"/>
                      </a:schemeClr>
                    </a:solidFill>
                  </a:tcPr>
                </a:tc>
                <a:tc hMerge="1">
                  <a:txBody>
                    <a:bodyPr/>
                    <a:lstStyle/>
                    <a:p>
                      <a:endParaRPr lang="en-US"/>
                    </a:p>
                  </a:txBody>
                  <a:tcPr/>
                </a:tc>
                <a:tc gridSpan="2">
                  <a:txBody>
                    <a:bodyPr/>
                    <a:lstStyle/>
                    <a:p>
                      <a:pPr marL="69215" marR="0" algn="l">
                        <a:spcBef>
                          <a:spcPts val="5"/>
                        </a:spcBef>
                        <a:spcAft>
                          <a:spcPts val="0"/>
                        </a:spcAft>
                      </a:pPr>
                      <a:r>
                        <a:rPr lang="en-US" sz="1400" b="1" cap="none" spc="0">
                          <a:solidFill>
                            <a:schemeClr val="tx1"/>
                          </a:solidFill>
                          <a:effectLst/>
                        </a:rPr>
                        <a:t>Numerical</a:t>
                      </a:r>
                    </a:p>
                    <a:p>
                      <a:pPr marL="69215" marR="0" algn="l">
                        <a:spcBef>
                          <a:spcPts val="140"/>
                        </a:spcBef>
                        <a:spcAft>
                          <a:spcPts val="0"/>
                        </a:spcAft>
                      </a:pPr>
                      <a:r>
                        <a:rPr lang="en-US" sz="1400" b="1" cap="none" spc="0">
                          <a:solidFill>
                            <a:schemeClr val="tx1"/>
                          </a:solidFill>
                          <a:effectLst/>
                        </a:rPr>
                        <a:t>values</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12700" cap="flat" cmpd="sng" algn="ctr">
                      <a:solidFill>
                        <a:schemeClr val="tx1"/>
                      </a:solidFill>
                      <a:prstDash val="solid"/>
                    </a:lnT>
                    <a:lnB w="28575" cap="flat" cmpd="sng" algn="ctr">
                      <a:solidFill>
                        <a:schemeClr val="tx1"/>
                      </a:solidFill>
                      <a:prstDash val="solid"/>
                    </a:lnB>
                    <a:solidFill>
                      <a:schemeClr val="bg1">
                        <a:lumMod val="95000"/>
                      </a:schemeClr>
                    </a:solidFill>
                  </a:tcPr>
                </a:tc>
                <a:tc hMerge="1">
                  <a:txBody>
                    <a:bodyPr/>
                    <a:lstStyle/>
                    <a:p>
                      <a:endParaRPr lang="en-US"/>
                    </a:p>
                  </a:txBody>
                  <a:tcPr/>
                </a:tc>
                <a:extLst>
                  <a:ext uri="{0D108BD9-81ED-4DB2-BD59-A6C34878D82A}">
                    <a16:rowId xmlns:a16="http://schemas.microsoft.com/office/drawing/2014/main" val="1086122433"/>
                  </a:ext>
                </a:extLst>
              </a:tr>
              <a:tr h="740428">
                <a:tc>
                  <a:txBody>
                    <a:bodyPr/>
                    <a:lstStyle/>
                    <a:p>
                      <a:pPr marL="5715" marR="0" algn="ctr">
                        <a:spcBef>
                          <a:spcPts val="5"/>
                        </a:spcBef>
                        <a:spcAft>
                          <a:spcPts val="0"/>
                        </a:spcAft>
                      </a:pPr>
                      <a:r>
                        <a:rPr lang="en-US" sz="1400" b="1" cap="none" spc="0">
                          <a:solidFill>
                            <a:schemeClr val="tx1"/>
                          </a:solidFill>
                          <a:effectLst/>
                        </a:rPr>
                        <a:t>9</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28575" cap="flat" cmpd="sng" algn="ctr">
                      <a:solidFill>
                        <a:schemeClr val="tx1"/>
                      </a:solidFill>
                      <a:prstDash val="solid"/>
                    </a:lnT>
                    <a:lnB w="12700" cmpd="sng">
                      <a:noFill/>
                      <a:prstDash val="solid"/>
                    </a:lnB>
                    <a:noFill/>
                  </a:tcPr>
                </a:tc>
                <a:tc gridSpan="2">
                  <a:txBody>
                    <a:bodyPr/>
                    <a:lstStyle/>
                    <a:p>
                      <a:pPr marL="68580" marR="0">
                        <a:lnSpc>
                          <a:spcPct val="115000"/>
                        </a:lnSpc>
                        <a:spcBef>
                          <a:spcPts val="5"/>
                        </a:spcBef>
                        <a:spcAft>
                          <a:spcPts val="0"/>
                        </a:spcAft>
                      </a:pPr>
                      <a:r>
                        <a:rPr lang="en-US" sz="1400" b="1" cap="none" spc="0">
                          <a:solidFill>
                            <a:schemeClr val="tx1"/>
                          </a:solidFill>
                          <a:effectLst/>
                        </a:rPr>
                        <a:t>Diagnosis of type 2 diabetes disease</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28575" cap="flat" cmpd="sng" algn="ctr">
                      <a:solidFill>
                        <a:schemeClr val="tx1"/>
                      </a:solidFill>
                      <a:prstDash val="solid"/>
                    </a:lnT>
                    <a:lnB w="12700" cmpd="sng">
                      <a:noFill/>
                      <a:prstDash val="solid"/>
                    </a:lnB>
                    <a:noFill/>
                  </a:tcPr>
                </a:tc>
                <a:tc hMerge="1">
                  <a:txBody>
                    <a:bodyPr/>
                    <a:lstStyle/>
                    <a:p>
                      <a:endParaRPr lang="en-US"/>
                    </a:p>
                  </a:txBody>
                  <a:tcPr/>
                </a:tc>
                <a:tc gridSpan="2">
                  <a:txBody>
                    <a:bodyPr/>
                    <a:lstStyle/>
                    <a:p>
                      <a:pPr marL="69215" marR="0" algn="l">
                        <a:lnSpc>
                          <a:spcPts val="915"/>
                        </a:lnSpc>
                        <a:spcBef>
                          <a:spcPts val="0"/>
                        </a:spcBef>
                        <a:spcAft>
                          <a:spcPts val="0"/>
                        </a:spcAft>
                      </a:pPr>
                      <a:r>
                        <a:rPr lang="en-US" sz="1400" b="1" cap="none" spc="0">
                          <a:solidFill>
                            <a:schemeClr val="tx1"/>
                          </a:solidFill>
                          <a:effectLst/>
                        </a:rPr>
                        <a:t>Yes=1</a:t>
                      </a:r>
                    </a:p>
                    <a:p>
                      <a:pPr marL="0" marR="0" algn="l">
                        <a:spcBef>
                          <a:spcPts val="5"/>
                        </a:spcBef>
                        <a:spcAft>
                          <a:spcPts val="0"/>
                        </a:spcAft>
                      </a:pPr>
                      <a:r>
                        <a:rPr lang="en-US" sz="1400" b="1" cap="none" spc="0">
                          <a:solidFill>
                            <a:schemeClr val="tx1"/>
                          </a:solidFill>
                          <a:effectLst/>
                        </a:rPr>
                        <a:t> </a:t>
                      </a:r>
                    </a:p>
                    <a:p>
                      <a:pPr marL="69215" marR="0" algn="l">
                        <a:spcBef>
                          <a:spcPts val="0"/>
                        </a:spcBef>
                        <a:spcAft>
                          <a:spcPts val="0"/>
                        </a:spcAft>
                      </a:pPr>
                      <a:r>
                        <a:rPr lang="en-US" sz="1400" b="1" cap="none" spc="0">
                          <a:solidFill>
                            <a:schemeClr val="tx1"/>
                          </a:solidFill>
                          <a:effectLst/>
                        </a:rPr>
                        <a:t>No=0</a:t>
                      </a:r>
                      <a:endParaRPr lang="en-US" sz="1400" b="1" cap="none" spc="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95" marR="55710" marT="23341" marB="111421">
                    <a:lnL w="12700" cmpd="sng">
                      <a:noFill/>
                      <a:prstDash val="solid"/>
                    </a:lnL>
                    <a:lnR w="12700" cmpd="sng">
                      <a:noFill/>
                      <a:prstDash val="solid"/>
                    </a:lnR>
                    <a:lnT w="28575" cap="flat" cmpd="sng" algn="ctr">
                      <a:solidFill>
                        <a:schemeClr val="tx1"/>
                      </a:solidFill>
                      <a:prstDash val="solid"/>
                    </a:lnT>
                    <a:lnB w="12700" cmpd="sng">
                      <a:noFill/>
                      <a:prstDash val="solid"/>
                    </a:lnB>
                    <a:noFill/>
                  </a:tcPr>
                </a:tc>
                <a:tc hMerge="1">
                  <a:txBody>
                    <a:bodyPr/>
                    <a:lstStyle/>
                    <a:p>
                      <a:endParaRPr lang="en-US"/>
                    </a:p>
                  </a:txBody>
                  <a:tcPr/>
                </a:tc>
                <a:extLst>
                  <a:ext uri="{0D108BD9-81ED-4DB2-BD59-A6C34878D82A}">
                    <a16:rowId xmlns:a16="http://schemas.microsoft.com/office/drawing/2014/main" val="3306539323"/>
                  </a:ext>
                </a:extLst>
              </a:tr>
            </a:tbl>
          </a:graphicData>
        </a:graphic>
      </p:graphicFrame>
    </p:spTree>
    <p:extLst>
      <p:ext uri="{BB962C8B-B14F-4D97-AF65-F5344CB8AC3E}">
        <p14:creationId xmlns:p14="http://schemas.microsoft.com/office/powerpoint/2010/main" val="369759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72143-B832-453A-A949-835326C63E3B}"/>
              </a:ext>
            </a:extLst>
          </p:cNvPr>
          <p:cNvSpPr>
            <a:spLocks noGrp="1"/>
          </p:cNvSpPr>
          <p:nvPr>
            <p:ph type="title"/>
          </p:nvPr>
        </p:nvSpPr>
        <p:spPr>
          <a:xfrm>
            <a:off x="1189702" y="1261872"/>
            <a:ext cx="3145536" cy="4334256"/>
          </a:xfrm>
        </p:spPr>
        <p:txBody>
          <a:bodyPr>
            <a:normAutofit/>
          </a:bodyPr>
          <a:lstStyle/>
          <a:p>
            <a:pPr algn="r"/>
            <a:r>
              <a:rPr lang="en-US" sz="2800" dirty="0"/>
              <a:t>IMPLEMENTATION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1107F5-0241-4FA6-B273-CAB9EF6EDB65}"/>
              </a:ext>
            </a:extLst>
          </p:cNvPr>
          <p:cNvSpPr>
            <a:spLocks noGrp="1"/>
          </p:cNvSpPr>
          <p:nvPr>
            <p:ph idx="1"/>
          </p:nvPr>
        </p:nvSpPr>
        <p:spPr>
          <a:xfrm>
            <a:off x="5007932" y="1261873"/>
            <a:ext cx="5951013" cy="4449422"/>
          </a:xfrm>
        </p:spPr>
        <p:txBody>
          <a:bodyPr>
            <a:normAutofit/>
          </a:bodyPr>
          <a:lstStyle/>
          <a:p>
            <a:r>
              <a:rPr lang="en-US" sz="2800" dirty="0"/>
              <a:t>It is done using Machine Learning algorithm which best suites to give maximum accuracy in the diagnosis of diabetes</a:t>
            </a:r>
          </a:p>
        </p:txBody>
      </p:sp>
    </p:spTree>
    <p:extLst>
      <p:ext uri="{BB962C8B-B14F-4D97-AF65-F5344CB8AC3E}">
        <p14:creationId xmlns:p14="http://schemas.microsoft.com/office/powerpoint/2010/main" val="410418463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28"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9"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30"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31"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2"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3"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35" name="Rectangle 34">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6ED20-9B2F-4F7C-9091-C8FB090DDC10}"/>
              </a:ext>
            </a:extLst>
          </p:cNvPr>
          <p:cNvSpPr>
            <a:spLocks noGrp="1"/>
          </p:cNvSpPr>
          <p:nvPr>
            <p:ph type="title"/>
          </p:nvPr>
        </p:nvSpPr>
        <p:spPr>
          <a:xfrm>
            <a:off x="1189702" y="1261872"/>
            <a:ext cx="3145536" cy="4334256"/>
          </a:xfrm>
        </p:spPr>
        <p:txBody>
          <a:bodyPr>
            <a:normAutofit/>
          </a:bodyPr>
          <a:lstStyle/>
          <a:p>
            <a:pPr algn="r"/>
            <a:r>
              <a:rPr lang="en-US" sz="2800" dirty="0"/>
              <a:t>STEPS IN IMPLEMENTATION</a:t>
            </a:r>
          </a:p>
        </p:txBody>
      </p:sp>
      <p:cxnSp>
        <p:nvCxnSpPr>
          <p:cNvPr id="37" name="Straight Connector 36">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BF076F-4EB0-43CA-B3CD-A562B8DAD99F}"/>
              </a:ext>
            </a:extLst>
          </p:cNvPr>
          <p:cNvSpPr>
            <a:spLocks noGrp="1"/>
          </p:cNvSpPr>
          <p:nvPr>
            <p:ph idx="1"/>
          </p:nvPr>
        </p:nvSpPr>
        <p:spPr>
          <a:xfrm>
            <a:off x="5007932" y="1261873"/>
            <a:ext cx="5951013" cy="4449422"/>
          </a:xfrm>
        </p:spPr>
        <p:txBody>
          <a:bodyPr>
            <a:normAutofit/>
          </a:bodyPr>
          <a:lstStyle/>
          <a:p>
            <a:r>
              <a:rPr lang="en-US" sz="2000" dirty="0"/>
              <a:t>Step-1 : Selecting a dataset.</a:t>
            </a:r>
          </a:p>
          <a:p>
            <a:r>
              <a:rPr lang="en-US" sz="2000" dirty="0"/>
              <a:t>Step-2 : Data Preprocessing</a:t>
            </a:r>
          </a:p>
          <a:p>
            <a:r>
              <a:rPr lang="en-US" sz="2000" dirty="0"/>
              <a:t>Step-3: Visualization</a:t>
            </a:r>
          </a:p>
          <a:p>
            <a:r>
              <a:rPr lang="en-US" sz="2000" dirty="0"/>
              <a:t>Step-4: Applying algorithm here it is Logistic Regression</a:t>
            </a:r>
          </a:p>
          <a:p>
            <a:r>
              <a:rPr lang="en-US" sz="2000" dirty="0"/>
              <a:t>Step-5: Finding accuracy</a:t>
            </a:r>
          </a:p>
        </p:txBody>
      </p:sp>
    </p:spTree>
    <p:extLst>
      <p:ext uri="{BB962C8B-B14F-4D97-AF65-F5344CB8AC3E}">
        <p14:creationId xmlns:p14="http://schemas.microsoft.com/office/powerpoint/2010/main" val="35919858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1"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12"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18" name="Rectangle 17">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7F8FA-D140-45A3-88A1-B08CF0D7550C}"/>
              </a:ext>
            </a:extLst>
          </p:cNvPr>
          <p:cNvSpPr>
            <a:spLocks noGrp="1"/>
          </p:cNvSpPr>
          <p:nvPr>
            <p:ph type="title"/>
          </p:nvPr>
        </p:nvSpPr>
        <p:spPr>
          <a:xfrm>
            <a:off x="1189702" y="1261872"/>
            <a:ext cx="3145536" cy="4334256"/>
          </a:xfrm>
        </p:spPr>
        <p:txBody>
          <a:bodyPr>
            <a:normAutofit/>
          </a:bodyPr>
          <a:lstStyle/>
          <a:p>
            <a:pPr algn="r"/>
            <a:r>
              <a:rPr lang="en-US" sz="3600" dirty="0"/>
              <a:t>LOGISTIC REGRESSION</a:t>
            </a:r>
          </a:p>
        </p:txBody>
      </p:sp>
      <p:cxnSp>
        <p:nvCxnSpPr>
          <p:cNvPr id="20" name="Straight Connector 19">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8D19F0-40CF-46AF-85CB-EB863D1B079C}"/>
              </a:ext>
            </a:extLst>
          </p:cNvPr>
          <p:cNvSpPr>
            <a:spLocks noGrp="1"/>
          </p:cNvSpPr>
          <p:nvPr>
            <p:ph idx="1"/>
          </p:nvPr>
        </p:nvSpPr>
        <p:spPr>
          <a:xfrm>
            <a:off x="5007932" y="1261873"/>
            <a:ext cx="5951013" cy="4449422"/>
          </a:xfrm>
        </p:spPr>
        <p:txBody>
          <a:bodyPr>
            <a:normAutofit/>
          </a:bodyPr>
          <a:lstStyle/>
          <a:p>
            <a:r>
              <a:rPr lang="en-US" sz="2000" dirty="0"/>
              <a:t>Logistic Regression is a Machine Learning algorithm which is used for the classification problems, it is a predictive analysis algorithm and based on the concept of probability.</a:t>
            </a:r>
          </a:p>
          <a:p>
            <a:r>
              <a:rPr lang="en-US" sz="2000" dirty="0"/>
              <a:t>Logistic regression is a classification algorithm used to assign observations to a discrete set of classes. Logistic regression transforms its output using the logistic sigmoid function to return a probability value.</a:t>
            </a:r>
          </a:p>
        </p:txBody>
      </p:sp>
    </p:spTree>
    <p:extLst>
      <p:ext uri="{BB962C8B-B14F-4D97-AF65-F5344CB8AC3E}">
        <p14:creationId xmlns:p14="http://schemas.microsoft.com/office/powerpoint/2010/main" val="144447384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Words>
  <Application>Microsoft Office PowerPoint</Application>
  <PresentationFormat>Widescreen</PresentationFormat>
  <Paragraphs>75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DIABETES PREDICTION</vt:lpstr>
      <vt:lpstr>ABSTRACT</vt:lpstr>
      <vt:lpstr>INTRODUCTION</vt:lpstr>
      <vt:lpstr>PROBLEM STATEMENT</vt:lpstr>
      <vt:lpstr>DATASET USED</vt:lpstr>
      <vt:lpstr>PowerPoint Presentation</vt:lpstr>
      <vt:lpstr>IMPLEMENTATION</vt:lpstr>
      <vt:lpstr>STEPS IN IMPLEMENTATION</vt:lpstr>
      <vt:lpstr>LOGISTIC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dc:title>
  <dc:creator>Neelam Sree Harsha</dc:creator>
  <cp:lastModifiedBy>Neelam Sree Harsha</cp:lastModifiedBy>
  <cp:revision>1</cp:revision>
  <dcterms:created xsi:type="dcterms:W3CDTF">2021-10-28T07:52:05Z</dcterms:created>
  <dcterms:modified xsi:type="dcterms:W3CDTF">2021-10-28T07:52:37Z</dcterms:modified>
</cp:coreProperties>
</file>