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3" r:id="rId3"/>
    <p:sldId id="264" r:id="rId4"/>
    <p:sldId id="267" r:id="rId5"/>
    <p:sldId id="268" r:id="rId6"/>
    <p:sldId id="269" r:id="rId7"/>
    <p:sldId id="257" r:id="rId8"/>
    <p:sldId id="281" r:id="rId9"/>
    <p:sldId id="289" r:id="rId10"/>
    <p:sldId id="256" r:id="rId11"/>
    <p:sldId id="282" r:id="rId12"/>
    <p:sldId id="284" r:id="rId13"/>
    <p:sldId id="283" r:id="rId14"/>
    <p:sldId id="28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265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A0E7-407A-453F-9C65-AB5C304C6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228C-F7AF-4C4D-A2EA-B428426E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5E41-4199-408F-AEB6-F18C80B2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CCBC-FB49-43FB-9C9B-827DB098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B2AD-9653-4699-A7FA-B3A3EEC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DE07-4485-40F3-8AC4-A0EE13A0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5136-A62B-41AA-B80E-FC0530B7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0972-12E9-4D25-AC38-43E9DCB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4001-98CA-47EF-9E37-F81446C1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E540-AC1F-4C68-941C-7B376758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0323C-0CE9-4D76-A8FD-FEAAAEB6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A0CB7-CE3E-4B7B-BCD4-8215B26E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53D1-9983-454A-9CC1-1FC06A3C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81FC-3FBD-4C87-B9E4-A455234B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A0E5-05B6-4C0A-A7F1-5D4E0006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ED9C-AD85-4F31-A730-5C76428E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5F0F-827C-4FC5-B5C6-346846DB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26B7-3A2A-402A-9AA6-6517986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87B6-7631-4732-B43D-725ECDB8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64BC-CA0D-4A5A-B1AC-58533CF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FBA2-2F10-4CCC-AA99-F7DD8628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7931-61C9-4A4C-8FA8-409FD342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4E07-8AA9-449C-BCD2-CF51C3E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44E1-0D58-45D9-994D-F1AD2EB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2B12-56EE-496F-A466-E6063F63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731-BBF6-426C-B045-21FAC0FF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51B6-9C0E-4649-94BC-4D2BBFCCE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67DC-C0BF-44E4-9963-79238F27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BF761-3103-4D7F-8D78-AD1BB69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86297-3F52-496E-BFE3-6C23935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09C4-7CA1-4BF9-8481-3EF6956E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40B-7C43-4FF9-8EF9-2384B3B7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D3E0-70F9-4953-9675-E9954A53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0470-7F14-4B24-87A3-23EEDC46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B2D6C-A938-49AC-B1D5-9355B0727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67BC3-6B70-4FA9-B239-978F4F3D4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19537-FD83-44B9-A4BD-D857E45F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5FBF1-3B80-41B6-8DAB-8F9D65B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60DDE-21A9-4BAD-AD30-BCFA7ADD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FA4C-F63C-4ED2-B842-BB55804E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75694-6146-4965-AAF0-EA4139C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F3D5-132D-430A-9B53-DD27C1D9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E86C-9CC8-498C-99DD-A836247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F71DB-21CB-421A-8CE8-6536F75A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D223-FFF4-4C12-8DC7-0A5EB34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E1022-97F8-4D47-9FC3-E53D466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4274-4867-4EB1-99C0-44C98D15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A268-3FD6-471B-A64D-2E4FDE76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DB1B-EB78-4DEF-B83A-5352B5E2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BFF5-2311-4FFF-B99C-D0513A1D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1006-F2F3-488A-BAA8-D035B79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5B0E-E51E-4EBB-92D3-01F968E5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D06E-29C1-486C-96C4-A5059C07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1603E-DC32-4DA8-A373-BAB350A88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C31D-F29E-41B9-AC65-D33E70FC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03C1-A21B-49C9-991D-4107E2DE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0F47-9CDF-4EA8-9D82-2794D9E7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4289-B61B-41E4-AAD7-48BC4BB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EDAC2-0ED8-439D-9844-B5439881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01C2-C572-485B-8FCA-7A11D1BB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C9C-EDA3-422B-92FD-A3901C26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FA28-8A3C-4183-93A9-34C50608AF9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167E-2200-4864-AEE7-395C1ED4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ED65-28F9-4477-B6CD-95499F43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B3BE-E236-4935-9623-5880BC76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2E160-879F-4A1A-9040-74273949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72196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B191B9-F880-468F-8EE6-1EB6245AE7C5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61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us Sign 72">
            <a:extLst>
              <a:ext uri="{FF2B5EF4-FFF2-40B4-BE49-F238E27FC236}">
                <a16:creationId xmlns:a16="http://schemas.microsoft.com/office/drawing/2014/main" id="{150CF45E-8C17-4795-97AC-D1D272F92E29}"/>
              </a:ext>
            </a:extLst>
          </p:cNvPr>
          <p:cNvSpPr/>
          <p:nvPr/>
        </p:nvSpPr>
        <p:spPr>
          <a:xfrm>
            <a:off x="4055107" y="-1312455"/>
            <a:ext cx="9412760" cy="9412760"/>
          </a:xfrm>
          <a:prstGeom prst="mathPlus">
            <a:avLst>
              <a:gd name="adj1" fmla="val 18976"/>
            </a:avLst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lock Arc 71">
            <a:extLst>
              <a:ext uri="{FF2B5EF4-FFF2-40B4-BE49-F238E27FC236}">
                <a16:creationId xmlns:a16="http://schemas.microsoft.com/office/drawing/2014/main" id="{2DEF655F-CFC3-4ECB-BBBA-0E6625C957F2}"/>
              </a:ext>
            </a:extLst>
          </p:cNvPr>
          <p:cNvSpPr/>
          <p:nvPr/>
        </p:nvSpPr>
        <p:spPr>
          <a:xfrm>
            <a:off x="721459" y="4621426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Block Arc 64">
            <a:extLst>
              <a:ext uri="{FF2B5EF4-FFF2-40B4-BE49-F238E27FC236}">
                <a16:creationId xmlns:a16="http://schemas.microsoft.com/office/drawing/2014/main" id="{D360EED1-4BFD-4CC6-BA89-C4DCCB0E3858}"/>
              </a:ext>
            </a:extLst>
          </p:cNvPr>
          <p:cNvSpPr/>
          <p:nvPr/>
        </p:nvSpPr>
        <p:spPr>
          <a:xfrm flipV="1">
            <a:off x="-1914134" y="-1828800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lock Arc 61">
            <a:extLst>
              <a:ext uri="{FF2B5EF4-FFF2-40B4-BE49-F238E27FC236}">
                <a16:creationId xmlns:a16="http://schemas.microsoft.com/office/drawing/2014/main" id="{077C3093-4EC1-4B54-A913-EEFEDCB6BD9B}"/>
              </a:ext>
            </a:extLst>
          </p:cNvPr>
          <p:cNvSpPr/>
          <p:nvPr/>
        </p:nvSpPr>
        <p:spPr>
          <a:xfrm>
            <a:off x="704553" y="-2324781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A1A4"/>
                </a:solidFill>
                <a:latin typeface="Century Gothic" panose="020B0502020202020204" pitchFamily="34" charset="0"/>
              </a:rPr>
              <a:t>3 WEEKS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20977" y="5522238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CREATING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user_interface.h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FOR LOGIN ID, PASSWORDS &amp; ACCESS PERMISSION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E9524"/>
                </a:solidFill>
                <a:latin typeface="Century Gothic" panose="020B0502020202020204" pitchFamily="34" charset="0"/>
              </a:rPr>
              <a:t>1 WEEKS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DEVELOP A FUNCTION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game_list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() WHICH SHOW THE LIST OF GAMES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F3078"/>
                </a:solidFill>
                <a:latin typeface="Century Gothic" panose="020B0502020202020204" pitchFamily="34" charset="0"/>
              </a:rPr>
              <a:t>2 WEEKS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CREATING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counter.h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FOR COUNTING MONETA &amp; HIGHSCORE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C7CBB"/>
                </a:solidFill>
                <a:latin typeface="Century Gothic" panose="020B0502020202020204" pitchFamily="34" charset="0"/>
              </a:rPr>
              <a:t>3 WEEKS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DEVELOPING 3 GAMES &amp; HEADER FILE TO MANAGE IT 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 WEEKS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098493" y="5616962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CREATING CLEAR USER INTERFACE,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DEBUGGING, ADDING PACMEN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D3265"/>
                </a:solidFill>
                <a:latin typeface="Tw Cen MT" panose="020B0602020104020603" pitchFamily="34" charset="0"/>
              </a:rPr>
              <a:t>T I M E L I N E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B945666-2C45-4B7E-8C11-07EBECDDA7E5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us Sign 10">
            <a:extLst>
              <a:ext uri="{FF2B5EF4-FFF2-40B4-BE49-F238E27FC236}">
                <a16:creationId xmlns:a16="http://schemas.microsoft.com/office/drawing/2014/main" id="{EF542CBC-C362-4DD2-A3B2-56F321F243CC}"/>
              </a:ext>
            </a:extLst>
          </p:cNvPr>
          <p:cNvSpPr/>
          <p:nvPr/>
        </p:nvSpPr>
        <p:spPr>
          <a:xfrm>
            <a:off x="4055107" y="-1312455"/>
            <a:ext cx="9412760" cy="9412760"/>
          </a:xfrm>
          <a:prstGeom prst="mathPlus">
            <a:avLst>
              <a:gd name="adj1" fmla="val 18976"/>
            </a:avLst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600AFF22-56B4-4438-B303-E1A504D2E153}"/>
              </a:ext>
            </a:extLst>
          </p:cNvPr>
          <p:cNvSpPr/>
          <p:nvPr/>
        </p:nvSpPr>
        <p:spPr>
          <a:xfrm>
            <a:off x="721459" y="4621426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0F530CA5-EFAD-433E-BBDB-F1A38F8CFA62}"/>
              </a:ext>
            </a:extLst>
          </p:cNvPr>
          <p:cNvSpPr/>
          <p:nvPr/>
        </p:nvSpPr>
        <p:spPr>
          <a:xfrm flipV="1">
            <a:off x="-1914134" y="-1828800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EA7B6617-6F75-49BE-ACA5-9476A91577FE}"/>
              </a:ext>
            </a:extLst>
          </p:cNvPr>
          <p:cNvSpPr/>
          <p:nvPr/>
        </p:nvSpPr>
        <p:spPr>
          <a:xfrm>
            <a:off x="704553" y="-2324781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57369-5028-41EC-A152-EB36311E7254}"/>
              </a:ext>
            </a:extLst>
          </p:cNvPr>
          <p:cNvSpPr txBox="1"/>
          <p:nvPr/>
        </p:nvSpPr>
        <p:spPr>
          <a:xfrm>
            <a:off x="2387685" y="611483"/>
            <a:ext cx="7416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A6702-41BF-4E65-B777-5BECDCCDF843}"/>
              </a:ext>
            </a:extLst>
          </p:cNvPr>
          <p:cNvSpPr txBox="1"/>
          <p:nvPr/>
        </p:nvSpPr>
        <p:spPr>
          <a:xfrm>
            <a:off x="3776869" y="2984966"/>
            <a:ext cx="46382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GAME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CENTRAL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ONLINE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b="1" i="1" dirty="0">
              <a:solidFill>
                <a:srgbClr val="FD3265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FD3265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5CC31-EC78-4B13-BC99-967367D5939A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3060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2325803" y="2931097"/>
            <a:ext cx="493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D3265"/>
                </a:solidFill>
                <a:latin typeface="Tw Cen MT" panose="020B0602020104020603" pitchFamily="34" charset="0"/>
              </a:rPr>
              <a:t>PROJECT DEMO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16BEE2-83B8-4B7E-BBEA-E9C52158C0D4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4531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3BB0A8F6-BA46-49F3-8790-CAE4D06F3015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prstGeom prst="diagStripe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3935F-7BC3-4500-B7D0-841A40061709}"/>
              </a:ext>
            </a:extLst>
          </p:cNvPr>
          <p:cNvSpPr txBox="1"/>
          <p:nvPr/>
        </p:nvSpPr>
        <p:spPr>
          <a:xfrm>
            <a:off x="1863969" y="2767280"/>
            <a:ext cx="8464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ONE MORE THING 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EEBE4-3E37-4782-BB4D-AF64952FB9F4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9419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8D6B6B-B13B-42DB-AA99-E8921FDC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21" y="1885071"/>
            <a:ext cx="4100731" cy="4100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19D6A-C777-4CBE-8B36-44719DC3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32" y="2321169"/>
            <a:ext cx="2496563" cy="2496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CA5CE0-BAEC-421B-A302-D3724CEC4E33}"/>
              </a:ext>
            </a:extLst>
          </p:cNvPr>
          <p:cNvSpPr txBox="1"/>
          <p:nvPr/>
        </p:nvSpPr>
        <p:spPr>
          <a:xfrm>
            <a:off x="2395024" y="456699"/>
            <a:ext cx="740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WE ARE COLLABORATING…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AA814-F242-4F2B-9DAB-1B07F9650ABF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450D-1DEE-4911-B848-6BA68F3C6A75}"/>
              </a:ext>
            </a:extLst>
          </p:cNvPr>
          <p:cNvSpPr txBox="1"/>
          <p:nvPr/>
        </p:nvSpPr>
        <p:spPr>
          <a:xfrm>
            <a:off x="3339547" y="5435706"/>
            <a:ext cx="551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NOT PURCHASING !!!</a:t>
            </a:r>
          </a:p>
        </p:txBody>
      </p:sp>
    </p:spTree>
    <p:extLst>
      <p:ext uri="{BB962C8B-B14F-4D97-AF65-F5344CB8AC3E}">
        <p14:creationId xmlns:p14="http://schemas.microsoft.com/office/powerpoint/2010/main" val="273215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2ABC2A6-F20C-4FE2-BDB5-DDCF7539F6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9" b="9629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82800-4F87-4414-875E-C15FCBF3BDB1}"/>
              </a:ext>
            </a:extLst>
          </p:cNvPr>
          <p:cNvGrpSpPr/>
          <p:nvPr/>
        </p:nvGrpSpPr>
        <p:grpSpPr>
          <a:xfrm>
            <a:off x="2562704" y="2381879"/>
            <a:ext cx="7061829" cy="1908215"/>
            <a:chOff x="2565086" y="1785312"/>
            <a:chExt cx="7061829" cy="19082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83DBDA-88B7-493D-9B65-582E914C9A41}"/>
                </a:ext>
              </a:extLst>
            </p:cNvPr>
            <p:cNvSpPr txBox="1"/>
            <p:nvPr/>
          </p:nvSpPr>
          <p:spPr>
            <a:xfrm>
              <a:off x="4085511" y="1785312"/>
              <a:ext cx="40209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i="1" dirty="0" smtClean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THANKS</a:t>
              </a:r>
              <a:endParaRPr lang="en-US" sz="8800" b="1" i="1" dirty="0"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37C46-5F26-46DE-BBB5-265484A0588E}"/>
                </a:ext>
              </a:extLst>
            </p:cNvPr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C8D853-C119-40AE-9C5A-E8342F9CF2DE}"/>
              </a:ext>
            </a:extLst>
          </p:cNvPr>
          <p:cNvSpPr txBox="1"/>
          <p:nvPr/>
        </p:nvSpPr>
        <p:spPr>
          <a:xfrm>
            <a:off x="11622157" y="6400800"/>
            <a:ext cx="56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424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ABDE6E-75DD-4C8C-B504-6B1AB7D8A716}"/>
              </a:ext>
            </a:extLst>
          </p:cNvPr>
          <p:cNvSpPr txBox="1"/>
          <p:nvPr/>
        </p:nvSpPr>
        <p:spPr>
          <a:xfrm>
            <a:off x="4240911" y="3276600"/>
            <a:ext cx="8500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GAME MANAGEMENT</a:t>
            </a:r>
          </a:p>
          <a:p>
            <a:r>
              <a:rPr lang="en-US" sz="60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SYSTEM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4412361" y="1949686"/>
            <a:ext cx="67285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MONETA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9C9F1F3-4B9F-4689-A5EE-8478BCFBBC5A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65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26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accel="100000" fill="remove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accel="100000" fill="remove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us Sign 10">
            <a:extLst>
              <a:ext uri="{FF2B5EF4-FFF2-40B4-BE49-F238E27FC236}">
                <a16:creationId xmlns:a16="http://schemas.microsoft.com/office/drawing/2014/main" id="{EF542CBC-C362-4DD2-A3B2-56F321F243CC}"/>
              </a:ext>
            </a:extLst>
          </p:cNvPr>
          <p:cNvSpPr/>
          <p:nvPr/>
        </p:nvSpPr>
        <p:spPr>
          <a:xfrm>
            <a:off x="4055107" y="-1312455"/>
            <a:ext cx="9412760" cy="9412760"/>
          </a:xfrm>
          <a:prstGeom prst="mathPlus">
            <a:avLst>
              <a:gd name="adj1" fmla="val 18976"/>
            </a:avLst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600AFF22-56B4-4438-B303-E1A504D2E153}"/>
              </a:ext>
            </a:extLst>
          </p:cNvPr>
          <p:cNvSpPr/>
          <p:nvPr/>
        </p:nvSpPr>
        <p:spPr>
          <a:xfrm>
            <a:off x="721459" y="4621426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0F530CA5-EFAD-433E-BBDB-F1A38F8CFA62}"/>
              </a:ext>
            </a:extLst>
          </p:cNvPr>
          <p:cNvSpPr/>
          <p:nvPr/>
        </p:nvSpPr>
        <p:spPr>
          <a:xfrm flipV="1">
            <a:off x="-1914134" y="-1828800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EA7B6617-6F75-49BE-ACA5-9476A91577FE}"/>
              </a:ext>
            </a:extLst>
          </p:cNvPr>
          <p:cNvSpPr/>
          <p:nvPr/>
        </p:nvSpPr>
        <p:spPr>
          <a:xfrm>
            <a:off x="704553" y="-2324781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57369-5028-41EC-A152-EB36311E7254}"/>
              </a:ext>
            </a:extLst>
          </p:cNvPr>
          <p:cNvSpPr txBox="1"/>
          <p:nvPr/>
        </p:nvSpPr>
        <p:spPr>
          <a:xfrm>
            <a:off x="1488831" y="534572"/>
            <a:ext cx="9214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PRESENTATION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B8715-5CE1-4812-B08E-ADB7C088EA22}"/>
              </a:ext>
            </a:extLst>
          </p:cNvPr>
          <p:cNvSpPr/>
          <p:nvPr/>
        </p:nvSpPr>
        <p:spPr>
          <a:xfrm>
            <a:off x="1009356" y="2042039"/>
            <a:ext cx="10173287" cy="1243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23F7C-7419-46F6-9E88-8E9DBC867E3B}"/>
              </a:ext>
            </a:extLst>
          </p:cNvPr>
          <p:cNvSpPr txBox="1"/>
          <p:nvPr/>
        </p:nvSpPr>
        <p:spPr>
          <a:xfrm>
            <a:off x="1128793" y="3711954"/>
            <a:ext cx="244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D3265"/>
                </a:solidFill>
                <a:latin typeface="Tw Cen MT" panose="020B0602020104020603" pitchFamily="34" charset="0"/>
              </a:rPr>
              <a:t>Faysal Mahmud</a:t>
            </a:r>
          </a:p>
          <a:p>
            <a:r>
              <a:rPr lang="en-US" sz="2000" b="1" dirty="0">
                <a:solidFill>
                  <a:srgbClr val="FD3265"/>
                </a:solidFill>
                <a:latin typeface="Tw Cen MT" panose="020B0602020104020603" pitchFamily="34" charset="0"/>
              </a:rPr>
              <a:t>ID: 180041117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AC44-9625-4225-A387-C2D8DEB783BB}"/>
              </a:ext>
            </a:extLst>
          </p:cNvPr>
          <p:cNvSpPr txBox="1"/>
          <p:nvPr/>
        </p:nvSpPr>
        <p:spPr>
          <a:xfrm>
            <a:off x="4960332" y="3711954"/>
            <a:ext cx="218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D3265"/>
                </a:solidFill>
                <a:latin typeface="Tw Cen MT" panose="020B0602020104020603" pitchFamily="34" charset="0"/>
              </a:rPr>
              <a:t>Ashraful Islam</a:t>
            </a:r>
          </a:p>
          <a:p>
            <a:r>
              <a:rPr lang="en-US" sz="2000" b="1" dirty="0">
                <a:solidFill>
                  <a:srgbClr val="FD3265"/>
                </a:solidFill>
                <a:latin typeface="Tw Cen MT" panose="020B0602020104020603" pitchFamily="34" charset="0"/>
              </a:rPr>
              <a:t>ID: 180041122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5B6-3C2A-43D9-8199-FD29773D1942}"/>
              </a:ext>
            </a:extLst>
          </p:cNvPr>
          <p:cNvSpPr txBox="1"/>
          <p:nvPr/>
        </p:nvSpPr>
        <p:spPr>
          <a:xfrm>
            <a:off x="8436426" y="3713255"/>
            <a:ext cx="236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D3265"/>
                </a:solidFill>
                <a:latin typeface="Tw Cen MT" panose="020B0602020104020603" pitchFamily="34" charset="0"/>
              </a:rPr>
              <a:t>Atiqur Rahman</a:t>
            </a:r>
          </a:p>
          <a:p>
            <a:r>
              <a:rPr lang="en-US" sz="2000" b="1" dirty="0">
                <a:solidFill>
                  <a:srgbClr val="FD3265"/>
                </a:solidFill>
                <a:latin typeface="Tw Cen MT" panose="020B0602020104020603" pitchFamily="34" charset="0"/>
              </a:rPr>
              <a:t>ID: 180041123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FC2FB-5977-4C5E-BB1D-EEEDF18467B6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160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1562291" y="2710802"/>
            <a:ext cx="6137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D3265"/>
                </a:solidFill>
                <a:latin typeface="Tw Cen MT" panose="020B0602020104020603" pitchFamily="34" charset="0"/>
              </a:rPr>
              <a:t>MOTIVATION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E0C64E-8C0B-4704-BB48-B01BB591BA76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4345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onal Stripe 2">
            <a:extLst>
              <a:ext uri="{FF2B5EF4-FFF2-40B4-BE49-F238E27FC236}">
                <a16:creationId xmlns:a16="http://schemas.microsoft.com/office/drawing/2014/main" id="{49AC4323-917C-46A4-969A-AACFA7F053E1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prstGeom prst="diagStripe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A8570-5A43-4256-B400-29B449BA76E7}"/>
              </a:ext>
            </a:extLst>
          </p:cNvPr>
          <p:cNvSpPr/>
          <p:nvPr/>
        </p:nvSpPr>
        <p:spPr>
          <a:xfrm rot="19572765">
            <a:off x="-187523" y="1190360"/>
            <a:ext cx="4490361" cy="689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D3265"/>
                </a:solidFill>
                <a:latin typeface="Tw Cen MT" panose="020B0602020104020603" pitchFamily="34" charset="0"/>
              </a:rPr>
              <a:t>ARCADE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99D8A-AAF8-466E-B442-0FD390CA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71" y="1057641"/>
            <a:ext cx="7588348" cy="4742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2A351-310F-4EA5-BD37-B621807898FF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855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1926349" y="2767280"/>
            <a:ext cx="6137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D3265"/>
                </a:solidFill>
                <a:latin typeface="Tw Cen MT" panose="020B0602020104020603" pitchFamily="34" charset="0"/>
              </a:rPr>
              <a:t>OBJECTIVES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A77CD5-4147-4811-A60D-D59F26C779F9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559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lock Arc 45">
            <a:extLst>
              <a:ext uri="{FF2B5EF4-FFF2-40B4-BE49-F238E27FC236}">
                <a16:creationId xmlns:a16="http://schemas.microsoft.com/office/drawing/2014/main" id="{314E26CD-08DC-499B-910E-2612EF174B15}"/>
              </a:ext>
            </a:extLst>
          </p:cNvPr>
          <p:cNvSpPr/>
          <p:nvPr/>
        </p:nvSpPr>
        <p:spPr>
          <a:xfrm>
            <a:off x="704553" y="-2324781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1E466696-FAF1-4845-BD59-9E2B9472CB35}"/>
              </a:ext>
            </a:extLst>
          </p:cNvPr>
          <p:cNvSpPr/>
          <p:nvPr/>
        </p:nvSpPr>
        <p:spPr>
          <a:xfrm>
            <a:off x="4055107" y="-1312455"/>
            <a:ext cx="9412760" cy="9412760"/>
          </a:xfrm>
          <a:prstGeom prst="mathPlus">
            <a:avLst>
              <a:gd name="adj1" fmla="val 18976"/>
            </a:avLst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FDA5DF29-0CA6-4275-BA1A-C90AA2618C7A}"/>
              </a:ext>
            </a:extLst>
          </p:cNvPr>
          <p:cNvSpPr/>
          <p:nvPr/>
        </p:nvSpPr>
        <p:spPr>
          <a:xfrm flipV="1">
            <a:off x="-1914134" y="-1828800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7744E9C0-E954-4CFD-93E5-463E19F705A9}"/>
              </a:ext>
            </a:extLst>
          </p:cNvPr>
          <p:cNvSpPr/>
          <p:nvPr/>
        </p:nvSpPr>
        <p:spPr>
          <a:xfrm>
            <a:off x="721459" y="4621426"/>
            <a:ext cx="6450226" cy="6450226"/>
          </a:xfrm>
          <a:prstGeom prst="blockArc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50036" y="4209612"/>
            <a:ext cx="2126507" cy="707886"/>
            <a:chOff x="378640" y="3809602"/>
            <a:chExt cx="212650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FLUENT &amp; FLEXIBLE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94513" y="3061230"/>
            <a:ext cx="2126507" cy="707886"/>
            <a:chOff x="2281192" y="2835528"/>
            <a:chExt cx="2126507" cy="70788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OWNER’S AUTHORITY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04758" y="4258258"/>
            <a:ext cx="2126507" cy="498275"/>
            <a:chOff x="4246516" y="4030981"/>
            <a:chExt cx="2126507" cy="49827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403098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EXPLOITATION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17409" y="2944502"/>
            <a:ext cx="2126507" cy="707886"/>
            <a:chOff x="5943402" y="2692391"/>
            <a:chExt cx="2126507" cy="70788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LESS MENPOWER</a:t>
              </a:r>
            </a:p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MORE PROFIT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707886"/>
            <a:chOff x="7742820" y="3644885"/>
            <a:chExt cx="2126507" cy="70788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GAME MANAGEMENT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556521" y="2918478"/>
            <a:ext cx="2197312" cy="496537"/>
            <a:chOff x="9620021" y="2617653"/>
            <a:chExt cx="2197312" cy="49653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90826" y="261765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AWESOME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10080CE-14DA-4B53-B08B-D59C0F587B75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18116-B962-4353-87AA-099D4914CEED}"/>
              </a:ext>
            </a:extLst>
          </p:cNvPr>
          <p:cNvGrpSpPr/>
          <p:nvPr/>
        </p:nvGrpSpPr>
        <p:grpSpPr>
          <a:xfrm>
            <a:off x="4169905" y="2214105"/>
            <a:ext cx="1987878" cy="1858133"/>
            <a:chOff x="4206976" y="1539977"/>
            <a:chExt cx="1987878" cy="18581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00FEAF-E626-480B-986B-7EA23BDEE4DF}"/>
                </a:ext>
              </a:extLst>
            </p:cNvPr>
            <p:cNvSpPr/>
            <p:nvPr/>
          </p:nvSpPr>
          <p:spPr>
            <a:xfrm>
              <a:off x="4206976" y="1539977"/>
              <a:ext cx="1858132" cy="1858133"/>
            </a:xfrm>
            <a:custGeom>
              <a:avLst/>
              <a:gdLst>
                <a:gd name="connsiteX0" fmla="*/ 1858132 w 1858132"/>
                <a:gd name="connsiteY0" fmla="*/ 0 h 1858133"/>
                <a:gd name="connsiteX1" fmla="*/ 1858132 w 1858132"/>
                <a:gd name="connsiteY1" fmla="*/ 1858133 h 1858133"/>
                <a:gd name="connsiteX2" fmla="*/ 0 w 1858132"/>
                <a:gd name="connsiteY2" fmla="*/ 1858133 h 1858133"/>
                <a:gd name="connsiteX3" fmla="*/ 8201 w 1858132"/>
                <a:gd name="connsiteY3" fmla="*/ 1695723 h 1858133"/>
                <a:gd name="connsiteX4" fmla="*/ 1695723 w 1858132"/>
                <a:gd name="connsiteY4" fmla="*/ 8201 h 1858133"/>
                <a:gd name="connsiteX5" fmla="*/ 1858132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1858132" y="0"/>
                  </a:moveTo>
                  <a:lnTo>
                    <a:pt x="1858132" y="1858133"/>
                  </a:lnTo>
                  <a:lnTo>
                    <a:pt x="0" y="1858133"/>
                  </a:lnTo>
                  <a:lnTo>
                    <a:pt x="8201" y="1695723"/>
                  </a:lnTo>
                  <a:cubicBezTo>
                    <a:pt x="98563" y="805940"/>
                    <a:pt x="805940" y="98563"/>
                    <a:pt x="1695723" y="8201"/>
                  </a:cubicBezTo>
                  <a:lnTo>
                    <a:pt x="1858132" y="0"/>
                  </a:lnTo>
                  <a:close/>
                </a:path>
              </a:pathLst>
            </a:custGeom>
            <a:solidFill>
              <a:srgbClr val="20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D94B2C-CB8C-45BF-8861-AEA36380D936}"/>
                </a:ext>
              </a:extLst>
            </p:cNvPr>
            <p:cNvSpPr txBox="1"/>
            <p:nvPr/>
          </p:nvSpPr>
          <p:spPr>
            <a:xfrm>
              <a:off x="4305830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MONETA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C60E4-02FA-43A7-86BC-8E33E5033E40}"/>
              </a:ext>
            </a:extLst>
          </p:cNvPr>
          <p:cNvGrpSpPr/>
          <p:nvPr/>
        </p:nvGrpSpPr>
        <p:grpSpPr>
          <a:xfrm>
            <a:off x="5972433" y="2214105"/>
            <a:ext cx="1987878" cy="1858133"/>
            <a:chOff x="5935362" y="1539977"/>
            <a:chExt cx="1987878" cy="18581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084EA-3744-471F-B70C-263650789939}"/>
                </a:ext>
              </a:extLst>
            </p:cNvPr>
            <p:cNvSpPr/>
            <p:nvPr/>
          </p:nvSpPr>
          <p:spPr>
            <a:xfrm>
              <a:off x="6065108" y="1539977"/>
              <a:ext cx="1858132" cy="1858133"/>
            </a:xfrm>
            <a:custGeom>
              <a:avLst/>
              <a:gdLst>
                <a:gd name="connsiteX0" fmla="*/ 0 w 1858132"/>
                <a:gd name="connsiteY0" fmla="*/ 0 h 1858133"/>
                <a:gd name="connsiteX1" fmla="*/ 162409 w 1858132"/>
                <a:gd name="connsiteY1" fmla="*/ 8201 h 1858133"/>
                <a:gd name="connsiteX2" fmla="*/ 1849931 w 1858132"/>
                <a:gd name="connsiteY2" fmla="*/ 1695723 h 1858133"/>
                <a:gd name="connsiteX3" fmla="*/ 1858132 w 1858132"/>
                <a:gd name="connsiteY3" fmla="*/ 1858133 h 1858133"/>
                <a:gd name="connsiteX4" fmla="*/ 0 w 1858132"/>
                <a:gd name="connsiteY4" fmla="*/ 1858133 h 1858133"/>
                <a:gd name="connsiteX5" fmla="*/ 0 w 1858132"/>
                <a:gd name="connsiteY5" fmla="*/ 0 h 18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3">
                  <a:moveTo>
                    <a:pt x="0" y="0"/>
                  </a:moveTo>
                  <a:lnTo>
                    <a:pt x="162409" y="8201"/>
                  </a:lnTo>
                  <a:cubicBezTo>
                    <a:pt x="1052192" y="98563"/>
                    <a:pt x="1759569" y="805940"/>
                    <a:pt x="1849931" y="1695723"/>
                  </a:cubicBezTo>
                  <a:lnTo>
                    <a:pt x="1858132" y="1858133"/>
                  </a:lnTo>
                  <a:lnTo>
                    <a:pt x="0" y="1858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3524-BC7F-464E-A8E1-48090C9BAA2E}"/>
                </a:ext>
              </a:extLst>
            </p:cNvPr>
            <p:cNvSpPr txBox="1"/>
            <p:nvPr/>
          </p:nvSpPr>
          <p:spPr>
            <a:xfrm>
              <a:off x="5935362" y="2469043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GAME LIST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72F321-8593-43D3-A969-8F1140D3EE6F}"/>
              </a:ext>
            </a:extLst>
          </p:cNvPr>
          <p:cNvGrpSpPr/>
          <p:nvPr/>
        </p:nvGrpSpPr>
        <p:grpSpPr>
          <a:xfrm>
            <a:off x="4169905" y="4146380"/>
            <a:ext cx="1987878" cy="1858131"/>
            <a:chOff x="4206976" y="3398110"/>
            <a:chExt cx="1987878" cy="185813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F4195B-C84C-4D20-84BD-EFA34F77989A}"/>
                </a:ext>
              </a:extLst>
            </p:cNvPr>
            <p:cNvSpPr/>
            <p:nvPr/>
          </p:nvSpPr>
          <p:spPr>
            <a:xfrm>
              <a:off x="4206976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58132 w 1858132"/>
                <a:gd name="connsiteY2" fmla="*/ 1858131 h 1858131"/>
                <a:gd name="connsiteX3" fmla="*/ 1695723 w 1858132"/>
                <a:gd name="connsiteY3" fmla="*/ 1849930 h 1858131"/>
                <a:gd name="connsiteX4" fmla="*/ 8201 w 1858132"/>
                <a:gd name="connsiteY4" fmla="*/ 162408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58132" y="1858131"/>
                  </a:lnTo>
                  <a:lnTo>
                    <a:pt x="1695723" y="1849930"/>
                  </a:lnTo>
                  <a:cubicBezTo>
                    <a:pt x="805940" y="1759568"/>
                    <a:pt x="98563" y="1052191"/>
                    <a:pt x="8201" y="1624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34B3A-3970-45CC-A2B2-BB26A8893588}"/>
                </a:ext>
              </a:extLst>
            </p:cNvPr>
            <p:cNvSpPr txBox="1"/>
            <p:nvPr/>
          </p:nvSpPr>
          <p:spPr>
            <a:xfrm>
              <a:off x="4305830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PLAY &amp; WIN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08346B-615A-4D47-B4D1-2E72634CE334}"/>
              </a:ext>
            </a:extLst>
          </p:cNvPr>
          <p:cNvGrpSpPr/>
          <p:nvPr/>
        </p:nvGrpSpPr>
        <p:grpSpPr>
          <a:xfrm>
            <a:off x="5972433" y="4146380"/>
            <a:ext cx="1987878" cy="1858131"/>
            <a:chOff x="5935362" y="3398110"/>
            <a:chExt cx="1987878" cy="185813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2EFA1-FECA-4C06-BAA1-C46C71D1C087}"/>
                </a:ext>
              </a:extLst>
            </p:cNvPr>
            <p:cNvSpPr/>
            <p:nvPr/>
          </p:nvSpPr>
          <p:spPr>
            <a:xfrm>
              <a:off x="6065108" y="3398110"/>
              <a:ext cx="1858132" cy="1858131"/>
            </a:xfrm>
            <a:custGeom>
              <a:avLst/>
              <a:gdLst>
                <a:gd name="connsiteX0" fmla="*/ 0 w 1858132"/>
                <a:gd name="connsiteY0" fmla="*/ 0 h 1858131"/>
                <a:gd name="connsiteX1" fmla="*/ 1858132 w 1858132"/>
                <a:gd name="connsiteY1" fmla="*/ 0 h 1858131"/>
                <a:gd name="connsiteX2" fmla="*/ 1849931 w 1858132"/>
                <a:gd name="connsiteY2" fmla="*/ 162408 h 1858131"/>
                <a:gd name="connsiteX3" fmla="*/ 162409 w 1858132"/>
                <a:gd name="connsiteY3" fmla="*/ 1849930 h 1858131"/>
                <a:gd name="connsiteX4" fmla="*/ 0 w 1858132"/>
                <a:gd name="connsiteY4" fmla="*/ 1858131 h 1858131"/>
                <a:gd name="connsiteX5" fmla="*/ 0 w 1858132"/>
                <a:gd name="connsiteY5" fmla="*/ 0 h 185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132" h="1858131">
                  <a:moveTo>
                    <a:pt x="0" y="0"/>
                  </a:moveTo>
                  <a:lnTo>
                    <a:pt x="1858132" y="0"/>
                  </a:lnTo>
                  <a:lnTo>
                    <a:pt x="1849931" y="162408"/>
                  </a:lnTo>
                  <a:cubicBezTo>
                    <a:pt x="1759569" y="1052191"/>
                    <a:pt x="1052192" y="1759568"/>
                    <a:pt x="162409" y="1849930"/>
                  </a:cubicBezTo>
                  <a:lnTo>
                    <a:pt x="0" y="1858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2E0EC-79F7-49F4-821D-F9EB43B6B12E}"/>
                </a:ext>
              </a:extLst>
            </p:cNvPr>
            <p:cNvSpPr txBox="1"/>
            <p:nvPr/>
          </p:nvSpPr>
          <p:spPr>
            <a:xfrm>
              <a:off x="5935362" y="3865510"/>
              <a:ext cx="188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SECURITY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4C296C8-5CBE-45A5-9E43-CBF23ACE811E}"/>
              </a:ext>
            </a:extLst>
          </p:cNvPr>
          <p:cNvSpPr/>
          <p:nvPr/>
        </p:nvSpPr>
        <p:spPr>
          <a:xfrm>
            <a:off x="534813" y="2773496"/>
            <a:ext cx="696684" cy="696684"/>
          </a:xfrm>
          <a:prstGeom prst="ellipse">
            <a:avLst/>
          </a:prstGeom>
          <a:solidFill>
            <a:srgbClr val="20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540E0-4F9D-467E-8DE2-47DB51C566CB}"/>
              </a:ext>
            </a:extLst>
          </p:cNvPr>
          <p:cNvSpPr txBox="1"/>
          <p:nvPr/>
        </p:nvSpPr>
        <p:spPr>
          <a:xfrm>
            <a:off x="1333098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MONETA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3B493-7CC8-4B60-A972-01A46A6204CD}"/>
              </a:ext>
            </a:extLst>
          </p:cNvPr>
          <p:cNvSpPr txBox="1"/>
          <p:nvPr/>
        </p:nvSpPr>
        <p:spPr>
          <a:xfrm>
            <a:off x="1333097" y="2982986"/>
            <a:ext cx="264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2000505000000020004" pitchFamily="2" charset="0"/>
              </a:rPr>
              <a:t>Moneta replaces the coin in our system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B6790F-5913-4FC7-94D1-8C09A855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" y="2860042"/>
            <a:ext cx="509042" cy="50904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475DB48-3E7D-4EE5-850F-8727F44E4416}"/>
              </a:ext>
            </a:extLst>
          </p:cNvPr>
          <p:cNvSpPr/>
          <p:nvPr/>
        </p:nvSpPr>
        <p:spPr>
          <a:xfrm>
            <a:off x="534813" y="4657609"/>
            <a:ext cx="696684" cy="696684"/>
          </a:xfrm>
          <a:prstGeom prst="ellipse">
            <a:avLst/>
          </a:prstGeom>
          <a:solidFill>
            <a:srgbClr val="F7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C6DC1-766D-455B-8E9F-C470772325E9}"/>
              </a:ext>
            </a:extLst>
          </p:cNvPr>
          <p:cNvSpPr txBox="1"/>
          <p:nvPr/>
        </p:nvSpPr>
        <p:spPr>
          <a:xfrm>
            <a:off x="1333098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PLAY &amp; WIN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4EB73-3711-4B63-8DF0-144DB02D3F91}"/>
              </a:ext>
            </a:extLst>
          </p:cNvPr>
          <p:cNvSpPr txBox="1"/>
          <p:nvPr/>
        </p:nvSpPr>
        <p:spPr>
          <a:xfrm>
            <a:off x="1333097" y="4867099"/>
            <a:ext cx="264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2000505000000020004" pitchFamily="2" charset="0"/>
              </a:rPr>
              <a:t>Make the high score &amp; win the reward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79C654-CD5A-4F14-A67F-6A622CB5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5" y="4812085"/>
            <a:ext cx="410838" cy="41083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BEB8FE6-ED50-4D0B-AC03-8E074295E66A}"/>
              </a:ext>
            </a:extLst>
          </p:cNvPr>
          <p:cNvSpPr/>
          <p:nvPr/>
        </p:nvSpPr>
        <p:spPr>
          <a:xfrm>
            <a:off x="8358012" y="2773496"/>
            <a:ext cx="696684" cy="696684"/>
          </a:xfrm>
          <a:prstGeom prst="ellipse">
            <a:avLst/>
          </a:prstGeom>
          <a:solidFill>
            <a:srgbClr val="ABC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1BE6D-9F45-479F-ACB2-403F3B061C33}"/>
              </a:ext>
            </a:extLst>
          </p:cNvPr>
          <p:cNvSpPr txBox="1"/>
          <p:nvPr/>
        </p:nvSpPr>
        <p:spPr>
          <a:xfrm>
            <a:off x="9156297" y="2668751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GAME LIST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A2B39-E46B-427D-8E9D-8772C9544FC6}"/>
              </a:ext>
            </a:extLst>
          </p:cNvPr>
          <p:cNvSpPr txBox="1"/>
          <p:nvPr/>
        </p:nvSpPr>
        <p:spPr>
          <a:xfrm>
            <a:off x="9156296" y="2982986"/>
            <a:ext cx="264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2000505000000020004" pitchFamily="2" charset="0"/>
              </a:rPr>
              <a:t>Different types of amazing small games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022E766-E550-40C1-B8E3-55EA88141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78" y="2856732"/>
            <a:ext cx="512352" cy="51235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1686267D-A7D5-4460-8289-D9349F14CC16}"/>
              </a:ext>
            </a:extLst>
          </p:cNvPr>
          <p:cNvSpPr/>
          <p:nvPr/>
        </p:nvSpPr>
        <p:spPr>
          <a:xfrm>
            <a:off x="8358012" y="4657609"/>
            <a:ext cx="696684" cy="696684"/>
          </a:xfrm>
          <a:prstGeom prst="ellipse">
            <a:avLst/>
          </a:prstGeom>
          <a:solidFill>
            <a:srgbClr val="CB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41BC3A-51DE-44CE-8D04-8FF2BD1E50A0}"/>
              </a:ext>
            </a:extLst>
          </p:cNvPr>
          <p:cNvSpPr txBox="1"/>
          <p:nvPr/>
        </p:nvSpPr>
        <p:spPr>
          <a:xfrm>
            <a:off x="9156297" y="4552864"/>
            <a:ext cx="204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ontserrat" panose="02000505000000020004" pitchFamily="2" charset="0"/>
              </a:rPr>
              <a:t>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145DC-89B5-4073-B07A-C1EB25E18967}"/>
              </a:ext>
            </a:extLst>
          </p:cNvPr>
          <p:cNvSpPr txBox="1"/>
          <p:nvPr/>
        </p:nvSpPr>
        <p:spPr>
          <a:xfrm>
            <a:off x="9156296" y="4867099"/>
            <a:ext cx="2641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2000505000000020004" pitchFamily="2" charset="0"/>
              </a:rPr>
              <a:t>Secure interface for safe Moneta transaction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5164F4A-C74A-49D0-BF2C-83F8EA664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41" y="4790519"/>
            <a:ext cx="453970" cy="4539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F23DC3-2ACE-4CE7-9835-63DDBBB5DD67}"/>
              </a:ext>
            </a:extLst>
          </p:cNvPr>
          <p:cNvSpPr txBox="1"/>
          <p:nvPr/>
        </p:nvSpPr>
        <p:spPr>
          <a:xfrm>
            <a:off x="2481943" y="221526"/>
            <a:ext cx="7344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rPr>
              <a:t>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65A2BE-D300-4540-A4A7-B65179F77F88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9465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BD95D3-B5EF-4884-97DA-405D27604A27}"/>
              </a:ext>
            </a:extLst>
          </p:cNvPr>
          <p:cNvCxnSpPr/>
          <p:nvPr/>
        </p:nvCxnSpPr>
        <p:spPr>
          <a:xfrm>
            <a:off x="8282875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6A48CF-A80C-4239-A027-D2A2C88287AD}"/>
              </a:ext>
            </a:extLst>
          </p:cNvPr>
          <p:cNvCxnSpPr/>
          <p:nvPr/>
        </p:nvCxnSpPr>
        <p:spPr>
          <a:xfrm>
            <a:off x="190235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80D68B-E4D5-4CDB-B678-8E2315F11BDF}"/>
              </a:ext>
            </a:extLst>
          </p:cNvPr>
          <p:cNvGrpSpPr/>
          <p:nvPr/>
        </p:nvGrpSpPr>
        <p:grpSpPr>
          <a:xfrm>
            <a:off x="1691259" y="4248152"/>
            <a:ext cx="211094" cy="211094"/>
            <a:chOff x="1677812" y="4248152"/>
            <a:chExt cx="211094" cy="2110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9C36A2-40C1-4E4B-97C6-9CDED5903CDB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2D2390-FF75-4C11-91D0-0ADBA2B78102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618E5A-9914-4FFF-A518-DCB06B928479}"/>
              </a:ext>
            </a:extLst>
          </p:cNvPr>
          <p:cNvCxnSpPr/>
          <p:nvPr/>
        </p:nvCxnSpPr>
        <p:spPr>
          <a:xfrm>
            <a:off x="4050072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9D761-2486-4D67-B597-F24C063AE2EE}"/>
              </a:ext>
            </a:extLst>
          </p:cNvPr>
          <p:cNvGrpSpPr/>
          <p:nvPr/>
        </p:nvGrpSpPr>
        <p:grpSpPr>
          <a:xfrm>
            <a:off x="3869266" y="4248152"/>
            <a:ext cx="211094" cy="211094"/>
            <a:chOff x="3855819" y="4248152"/>
            <a:chExt cx="211094" cy="2110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DC9119-91E1-47C1-8BEA-8C3DE40CF8EA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EC6084-0B20-4E7F-ABD8-53D116F5442B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724AB-69B2-42DA-B0A8-8BB487B68233}"/>
              </a:ext>
            </a:extLst>
          </p:cNvPr>
          <p:cNvCxnSpPr/>
          <p:nvPr/>
        </p:nvCxnSpPr>
        <p:spPr>
          <a:xfrm>
            <a:off x="616750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24267-0233-4A06-AECD-4A6AB310EA32}"/>
              </a:ext>
            </a:extLst>
          </p:cNvPr>
          <p:cNvGrpSpPr/>
          <p:nvPr/>
        </p:nvGrpSpPr>
        <p:grpSpPr>
          <a:xfrm>
            <a:off x="5986697" y="4248152"/>
            <a:ext cx="211094" cy="211094"/>
            <a:chOff x="5973250" y="4248152"/>
            <a:chExt cx="211094" cy="21109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83E9F8-17AD-452F-A083-F324B24B03FE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B0C0AB-04A8-446F-9094-D835E4BBD315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7CCBC-7378-4CD6-B29D-382DC6E3BF78}"/>
              </a:ext>
            </a:extLst>
          </p:cNvPr>
          <p:cNvGrpSpPr/>
          <p:nvPr/>
        </p:nvGrpSpPr>
        <p:grpSpPr>
          <a:xfrm>
            <a:off x="8131704" y="4248152"/>
            <a:ext cx="211094" cy="211094"/>
            <a:chOff x="8118257" y="4248152"/>
            <a:chExt cx="211094" cy="2110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EC73-0FBF-4AB6-80A4-50DFF0A10057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6C30CD-4AEA-43C8-846C-09CBBC10ACB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BD3C6B-8AD6-4127-A5A3-1E93536AC73C}"/>
              </a:ext>
            </a:extLst>
          </p:cNvPr>
          <p:cNvGrpSpPr/>
          <p:nvPr/>
        </p:nvGrpSpPr>
        <p:grpSpPr>
          <a:xfrm>
            <a:off x="10247076" y="4248152"/>
            <a:ext cx="211094" cy="211094"/>
            <a:chOff x="1023362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9644BD-128B-4093-8FCB-4451CA9153F7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D7BBF6-ED6B-4D1C-9810-EF80642B257F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FA4404-CA52-4DB1-B7A6-81AC9A3838E1}"/>
              </a:ext>
            </a:extLst>
          </p:cNvPr>
          <p:cNvSpPr txBox="1"/>
          <p:nvPr/>
        </p:nvSpPr>
        <p:spPr>
          <a:xfrm>
            <a:off x="2423885" y="17647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D3265"/>
                </a:solidFill>
                <a:latin typeface="Tw Cen MT" panose="020B0602020104020603" pitchFamily="34" charset="0"/>
              </a:rPr>
              <a:t>OLD TIMELINE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B48695-14AA-48AC-9558-EA327AAD7689}"/>
              </a:ext>
            </a:extLst>
          </p:cNvPr>
          <p:cNvGrpSpPr/>
          <p:nvPr/>
        </p:nvGrpSpPr>
        <p:grpSpPr>
          <a:xfrm>
            <a:off x="646873" y="4872602"/>
            <a:ext cx="2289049" cy="548656"/>
            <a:chOff x="1514240" y="4816886"/>
            <a:chExt cx="2289049" cy="5486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0D0885-9E1B-4F4A-B1BA-D0CCB593D14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Login &amp; User Interface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750D2A-8682-47C6-8D76-CDCA3DA203F8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C5B621-283E-4C80-88A7-D156B28447E9}"/>
              </a:ext>
            </a:extLst>
          </p:cNvPr>
          <p:cNvSpPr txBox="1"/>
          <p:nvPr/>
        </p:nvSpPr>
        <p:spPr>
          <a:xfrm>
            <a:off x="64687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2 week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CB9534-94C8-4EF5-8270-D27532D1D66D}"/>
              </a:ext>
            </a:extLst>
          </p:cNvPr>
          <p:cNvGrpSpPr/>
          <p:nvPr/>
        </p:nvGrpSpPr>
        <p:grpSpPr>
          <a:xfrm>
            <a:off x="2835783" y="4872602"/>
            <a:ext cx="2289049" cy="548656"/>
            <a:chOff x="1514240" y="4816886"/>
            <a:chExt cx="2289049" cy="5486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11A22B-C0DD-4C24-AEB8-73B75CA751A2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Games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0C1A7-D911-4F19-9E8E-2363A7EF7D9A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8D2213-C218-4869-B174-0F4671230D4C}"/>
              </a:ext>
            </a:extLst>
          </p:cNvPr>
          <p:cNvSpPr txBox="1"/>
          <p:nvPr/>
        </p:nvSpPr>
        <p:spPr>
          <a:xfrm>
            <a:off x="283578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 week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D096EF-F853-41DD-89BD-3CDCD0530438}"/>
              </a:ext>
            </a:extLst>
          </p:cNvPr>
          <p:cNvGrpSpPr/>
          <p:nvPr/>
        </p:nvGrpSpPr>
        <p:grpSpPr>
          <a:xfrm>
            <a:off x="4964922" y="4872602"/>
            <a:ext cx="2289049" cy="548656"/>
            <a:chOff x="1514240" y="4816886"/>
            <a:chExt cx="2289049" cy="5486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09A79D-1EAE-4CBC-AF3F-8F0348994E5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Game edit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34153A-2534-4ED7-883E-ABECE489EF19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1B625E-9C4A-417D-A39F-6AAB69007A0E}"/>
              </a:ext>
            </a:extLst>
          </p:cNvPr>
          <p:cNvSpPr txBox="1"/>
          <p:nvPr/>
        </p:nvSpPr>
        <p:spPr>
          <a:xfrm>
            <a:off x="4964922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1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AF43CA-08DA-483E-B804-4CC09A04A8CE}"/>
              </a:ext>
            </a:extLst>
          </p:cNvPr>
          <p:cNvGrpSpPr/>
          <p:nvPr/>
        </p:nvGrpSpPr>
        <p:grpSpPr>
          <a:xfrm>
            <a:off x="7091745" y="4872602"/>
            <a:ext cx="2289049" cy="548656"/>
            <a:chOff x="1514240" y="4816886"/>
            <a:chExt cx="2289049" cy="5486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88A752-547A-45B3-8332-E735C10D9727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Moneta Counter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42F4F5-026F-40BE-869C-5B1C2BFC630F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1FE79F-7D02-4485-A4CA-3CF3F6CAD116}"/>
              </a:ext>
            </a:extLst>
          </p:cNvPr>
          <p:cNvSpPr txBox="1"/>
          <p:nvPr/>
        </p:nvSpPr>
        <p:spPr>
          <a:xfrm>
            <a:off x="7091745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2 week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0CA722-534D-4BD2-9B18-1D1C0C3B9B1F}"/>
              </a:ext>
            </a:extLst>
          </p:cNvPr>
          <p:cNvGrpSpPr/>
          <p:nvPr/>
        </p:nvGrpSpPr>
        <p:grpSpPr>
          <a:xfrm>
            <a:off x="9220531" y="4872602"/>
            <a:ext cx="2289049" cy="548656"/>
            <a:chOff x="1514240" y="4816886"/>
            <a:chExt cx="2289049" cy="5486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442F10-EA4D-402A-B7DB-8CA35448ADF6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Score Counter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DE6FC-21F9-4BA1-826D-E2B11AAF12D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CFD9F11-9702-4F3E-B612-FA608FFA69CD}"/>
              </a:ext>
            </a:extLst>
          </p:cNvPr>
          <p:cNvSpPr txBox="1"/>
          <p:nvPr/>
        </p:nvSpPr>
        <p:spPr>
          <a:xfrm>
            <a:off x="9220531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2 week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2830A0-14F3-4DC1-9E0E-7237D9FD1ABE}"/>
              </a:ext>
            </a:extLst>
          </p:cNvPr>
          <p:cNvGrpSpPr/>
          <p:nvPr/>
        </p:nvGrpSpPr>
        <p:grpSpPr>
          <a:xfrm>
            <a:off x="1153557" y="2486360"/>
            <a:ext cx="1275682" cy="1275682"/>
            <a:chOff x="1140110" y="2486360"/>
            <a:chExt cx="1275682" cy="1275682"/>
          </a:xfrm>
        </p:grpSpPr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A06D0FB7-2D84-4748-8EA2-889D0C78EFFA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0A2EF6B-DA3E-4250-91A0-6B670F7FFE39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5447ED-B0F9-4DDF-9DE1-E07E423425D9}"/>
              </a:ext>
            </a:extLst>
          </p:cNvPr>
          <p:cNvGrpSpPr/>
          <p:nvPr/>
        </p:nvGrpSpPr>
        <p:grpSpPr>
          <a:xfrm>
            <a:off x="3332877" y="2486360"/>
            <a:ext cx="1275682" cy="1275682"/>
            <a:chOff x="3319430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96374196-C640-4EE0-A42E-913A01635FF3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233BAD-49EE-4B18-8E8B-79983D7A764D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AFBD3-72D6-406C-AFAA-E1C53917DE7E}"/>
              </a:ext>
            </a:extLst>
          </p:cNvPr>
          <p:cNvGrpSpPr/>
          <p:nvPr/>
        </p:nvGrpSpPr>
        <p:grpSpPr>
          <a:xfrm>
            <a:off x="9709192" y="2486360"/>
            <a:ext cx="1275682" cy="1275682"/>
            <a:chOff x="9695745" y="2486360"/>
            <a:chExt cx="1275682" cy="1275682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E7903B78-B906-49D5-8698-1E5822279F2C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B87F91-B212-4218-B30F-8BB7C2BDACB9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ADA31B-4E8F-4AB5-B0AE-91C2517AF2EE}"/>
              </a:ext>
            </a:extLst>
          </p:cNvPr>
          <p:cNvGrpSpPr/>
          <p:nvPr/>
        </p:nvGrpSpPr>
        <p:grpSpPr>
          <a:xfrm>
            <a:off x="5443618" y="2486360"/>
            <a:ext cx="1275682" cy="1275682"/>
            <a:chOff x="5430171" y="2486360"/>
            <a:chExt cx="1275682" cy="1275682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79BFF06C-8DC1-458D-9D70-A539C288859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6DBF50-C424-4C0C-85C2-D2CAA7E37A21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7D4C2A-E8CA-40C9-8356-B514F4D88C2A}"/>
              </a:ext>
            </a:extLst>
          </p:cNvPr>
          <p:cNvGrpSpPr/>
          <p:nvPr/>
        </p:nvGrpSpPr>
        <p:grpSpPr>
          <a:xfrm>
            <a:off x="7593820" y="2486360"/>
            <a:ext cx="1275682" cy="1275682"/>
            <a:chOff x="7580373" y="2486360"/>
            <a:chExt cx="1275682" cy="1275682"/>
          </a:xfrm>
        </p:grpSpPr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04E3625F-155B-4889-A2AB-FD0D7E09E3B6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E4933C1-86EB-4695-ABE1-0953993015C6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B6A256-6F3C-42A8-8A16-C7DB0A627F43}"/>
              </a:ext>
            </a:extLst>
          </p:cNvPr>
          <p:cNvSpPr txBox="1"/>
          <p:nvPr/>
        </p:nvSpPr>
        <p:spPr>
          <a:xfrm>
            <a:off x="11834191" y="6400800"/>
            <a:ext cx="35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D3265"/>
                </a:solidFill>
                <a:latin typeface="Tw Cen MT" panose="020B06020201040206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289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75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4" grpId="0"/>
      <p:bldP spid="38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220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Montserrat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39</cp:revision>
  <dcterms:created xsi:type="dcterms:W3CDTF">2019-10-13T13:53:22Z</dcterms:created>
  <dcterms:modified xsi:type="dcterms:W3CDTF">2019-10-15T04:12:16Z</dcterms:modified>
</cp:coreProperties>
</file>