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70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081" autoAdjust="0"/>
  </p:normalViewPr>
  <p:slideViewPr>
    <p:cSldViewPr snapToGrid="0" snapToObjects="1">
      <p:cViewPr varScale="1">
        <p:scale>
          <a:sx n="90" d="100"/>
          <a:sy n="90" d="100"/>
        </p:scale>
        <p:origin x="7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040F3-EB06-D54C-AA27-850D15F065E4}" type="datetimeFigureOut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C8E33-9E3E-1C4C-8F8E-F88DFE98C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55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DDC8-7DC3-EA4B-903D-B88E771544DB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6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184A-9458-8E45-90DF-D359135F2255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50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B6BC-CA51-AA4A-B542-B89802A652EE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4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6EAE-BF81-CD45-9298-77474811232F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52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13B1-1352-A34A-AF31-2C2E865337D0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30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B520-79EA-DD46-99B2-3460AF0A479A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54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9A6B-2664-E746-B80D-9AAAEE9FE95E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C5F7-FA8D-4B4A-BE69-15F5D980741F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2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9D30-3662-804C-9C66-1A1383FDD18F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0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32A7-8F83-7F40-8BE8-5D64D17DC1FD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75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588E-3152-F74C-B687-672722691C17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53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7457-E60D-2345-82D8-E9D4493DC366}" type="datetime1">
              <a:rPr kumimoji="1" lang="zh-CN" altLang="en-US" smtClean="0"/>
              <a:t>16/4/24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989E-3E43-1149-9E81-75EA4CE6C8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32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06869"/>
            <a:ext cx="7772400" cy="1470025"/>
          </a:xfrm>
        </p:spPr>
        <p:txBody>
          <a:bodyPr>
            <a:noAutofit/>
          </a:bodyPr>
          <a:lstStyle/>
          <a:p>
            <a:r>
              <a:rPr kumimoji="1" lang="en-US" altLang="zh-CN" sz="4800" i="1" dirty="0" err="1" smtClean="0">
                <a:latin typeface="SimHei" charset="0"/>
                <a:ea typeface="SimHei" charset="0"/>
                <a:cs typeface="SimHei" charset="0"/>
              </a:rPr>
              <a:t>Nerver</a:t>
            </a:r>
            <a:r>
              <a:rPr kumimoji="1" lang="zh-CN" altLang="en-US" sz="4800" i="1" dirty="0" smtClean="0">
                <a:latin typeface="SimHei" charset="0"/>
                <a:ea typeface="SimHei" charset="0"/>
                <a:cs typeface="SimHei" charset="0"/>
              </a:rPr>
              <a:t>设计</a:t>
            </a:r>
            <a:r>
              <a:rPr kumimoji="1" lang="zh-CN" altLang="en-US" sz="4800" i="1" dirty="0" smtClean="0">
                <a:latin typeface="SimHei" charset="0"/>
                <a:ea typeface="SimHei" charset="0"/>
                <a:cs typeface="SimHei" charset="0"/>
              </a:rPr>
              <a:t>方案</a:t>
            </a:r>
            <a:endParaRPr kumimoji="1" lang="zh-CN" altLang="en-US" sz="4800" i="1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19246"/>
            <a:ext cx="6400800" cy="671732"/>
          </a:xfrm>
        </p:spPr>
        <p:txBody>
          <a:bodyPr/>
          <a:lstStyle/>
          <a:p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5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2846388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latin typeface="SimHei" charset="0"/>
                <a:ea typeface="SimHei" charset="0"/>
                <a:cs typeface="SimHei" charset="0"/>
              </a:rPr>
              <a:t>第一章 </a:t>
            </a:r>
            <a:r>
              <a:rPr kumimoji="1" lang="zh-CN" altLang="en-US" sz="4000" dirty="0">
                <a:latin typeface="SimHei" charset="0"/>
                <a:ea typeface="SimHei" charset="0"/>
                <a:cs typeface="SimHei" charset="0"/>
              </a:rPr>
              <a:t>	</a:t>
            </a:r>
            <a:r>
              <a:rPr kumimoji="1" lang="zh-CN" altLang="en-US" sz="4000" dirty="0" smtClean="0">
                <a:latin typeface="SimHei" charset="0"/>
                <a:ea typeface="SimHei" charset="0"/>
                <a:cs typeface="SimHei" charset="0"/>
              </a:rPr>
              <a:t>总体方案</a:t>
            </a:r>
            <a:endParaRPr kumimoji="1" lang="zh-CN" altLang="en-US" sz="40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831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sz="3200" dirty="0" smtClean="0">
                <a:latin typeface="SimHei" charset="0"/>
                <a:ea typeface="SimHei" charset="0"/>
                <a:cs typeface="SimHei" charset="0"/>
              </a:rPr>
              <a:t>过滤设计</a:t>
            </a:r>
            <a:endParaRPr kumimoji="1" lang="zh-CN" altLang="en-US" sz="32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191963" y="1477597"/>
            <a:ext cx="11943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SimHei" charset="0"/>
                <a:ea typeface="SimHei" charset="0"/>
                <a:cs typeface="SimHei" charset="0"/>
              </a:rPr>
              <a:t>PRE</a:t>
            </a:r>
            <a:r>
              <a:rPr kumimoji="1" lang="zh-CN" altLang="en-US" sz="1600" dirty="0" smtClean="0">
                <a:latin typeface="SimHei" charset="0"/>
                <a:ea typeface="SimHei" charset="0"/>
                <a:cs typeface="SimHei" charset="0"/>
              </a:rPr>
              <a:t>过滤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91963" y="2369027"/>
            <a:ext cx="11943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SimHei" charset="0"/>
                <a:ea typeface="SimHei" charset="0"/>
                <a:cs typeface="SimHei" charset="0"/>
              </a:rPr>
              <a:t>ROUTE</a:t>
            </a:r>
            <a:r>
              <a:rPr kumimoji="1" lang="zh-CN" altLang="en-US" sz="1600" dirty="0">
                <a:latin typeface="SimHei" charset="0"/>
                <a:ea typeface="SimHei" charset="0"/>
                <a:cs typeface="SimHei" charset="0"/>
              </a:rPr>
              <a:t>过滤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191963" y="3628838"/>
            <a:ext cx="11943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SimHei" charset="0"/>
                <a:ea typeface="SimHei" charset="0"/>
                <a:cs typeface="SimHei" charset="0"/>
              </a:rPr>
              <a:t>RECV</a:t>
            </a:r>
            <a:r>
              <a:rPr kumimoji="1" lang="zh-CN" altLang="en-US" sz="1600" dirty="0">
                <a:latin typeface="SimHei" charset="0"/>
                <a:ea typeface="SimHei" charset="0"/>
                <a:cs typeface="SimHei" charset="0"/>
              </a:rPr>
              <a:t>过滤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191963" y="4480286"/>
            <a:ext cx="11943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SimHei" charset="0"/>
                <a:ea typeface="SimHei" charset="0"/>
                <a:cs typeface="SimHei" charset="0"/>
              </a:rPr>
              <a:t>RET</a:t>
            </a:r>
            <a:r>
              <a:rPr kumimoji="1" lang="zh-CN" altLang="en-US" sz="1600" dirty="0">
                <a:latin typeface="SimHei" charset="0"/>
                <a:ea typeface="SimHei" charset="0"/>
                <a:cs typeface="SimHei" charset="0"/>
              </a:rPr>
              <a:t>过滤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1864320" y="5665372"/>
            <a:ext cx="11943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SimHei" charset="0"/>
                <a:ea typeface="SimHei" charset="0"/>
                <a:cs typeface="SimHei" charset="0"/>
              </a:rPr>
              <a:t>ERROR</a:t>
            </a:r>
            <a:r>
              <a:rPr kumimoji="1" lang="zh-CN" altLang="en-US" sz="1400" dirty="0">
                <a:latin typeface="SimHei" charset="0"/>
                <a:ea typeface="SimHei" charset="0"/>
                <a:cs typeface="SimHei" charset="0"/>
              </a:rPr>
              <a:t>过滤</a:t>
            </a:r>
            <a:endParaRPr kumimoji="1" lang="zh-CN" altLang="en-US" sz="1400" dirty="0" smtClean="0">
              <a:latin typeface="SimHei" charset="0"/>
              <a:ea typeface="SimHei" charset="0"/>
              <a:cs typeface="SimHei" charset="0"/>
            </a:endParaRPr>
          </a:p>
        </p:txBody>
      </p:sp>
      <p:cxnSp>
        <p:nvCxnSpPr>
          <p:cNvPr id="98" name="直线箭头连接符 97"/>
          <p:cNvCxnSpPr>
            <a:stCxn id="28" idx="2"/>
            <a:endCxn id="29" idx="0"/>
          </p:cNvCxnSpPr>
          <p:nvPr/>
        </p:nvCxnSpPr>
        <p:spPr>
          <a:xfrm>
            <a:off x="3789113" y="1945597"/>
            <a:ext cx="0" cy="4234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0" idx="2"/>
            <a:endCxn id="94" idx="0"/>
          </p:cNvCxnSpPr>
          <p:nvPr/>
        </p:nvCxnSpPr>
        <p:spPr>
          <a:xfrm>
            <a:off x="3789113" y="4096838"/>
            <a:ext cx="0" cy="3834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5481654" y="2932202"/>
            <a:ext cx="1495413" cy="6174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源服务器</a:t>
            </a:r>
            <a:endParaRPr lang="zh-CN" altLang="en-US" sz="1600" dirty="0" smtClean="0"/>
          </a:p>
          <a:p>
            <a:pPr algn="ctr"/>
            <a:r>
              <a:rPr lang="en-US" altLang="zh-CN" sz="1600" dirty="0" err="1" smtClean="0"/>
              <a:t>Orgin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Server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481653" y="742949"/>
            <a:ext cx="1495413" cy="6174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cxnSp>
        <p:nvCxnSpPr>
          <p:cNvPr id="25" name="曲线连接符 24"/>
          <p:cNvCxnSpPr>
            <a:stCxn id="54" idx="1"/>
            <a:endCxn id="28" idx="3"/>
          </p:cNvCxnSpPr>
          <p:nvPr/>
        </p:nvCxnSpPr>
        <p:spPr>
          <a:xfrm rot="10800000" flipV="1">
            <a:off x="4386263" y="1051673"/>
            <a:ext cx="1095390" cy="659924"/>
          </a:xfrm>
          <a:prstGeom prst="curvedConnector3">
            <a:avLst>
              <a:gd name="adj1" fmla="val 50000"/>
            </a:avLst>
          </a:prstGeom>
          <a:ln w="38100">
            <a:solidFill>
              <a:srgbClr val="0096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29" idx="3"/>
            <a:endCxn id="51" idx="1"/>
          </p:cNvCxnSpPr>
          <p:nvPr/>
        </p:nvCxnSpPr>
        <p:spPr>
          <a:xfrm>
            <a:off x="4386263" y="2603027"/>
            <a:ext cx="1095391" cy="637899"/>
          </a:xfrm>
          <a:prstGeom prst="curvedConnector3">
            <a:avLst>
              <a:gd name="adj1" fmla="val 50000"/>
            </a:avLst>
          </a:prstGeom>
          <a:ln w="38100">
            <a:solidFill>
              <a:srgbClr val="0096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51" idx="1"/>
            <a:endCxn id="30" idx="3"/>
          </p:cNvCxnSpPr>
          <p:nvPr/>
        </p:nvCxnSpPr>
        <p:spPr>
          <a:xfrm rot="10800000" flipV="1">
            <a:off x="4386264" y="3240926"/>
            <a:ext cx="1095391" cy="621912"/>
          </a:xfrm>
          <a:prstGeom prst="curvedConnector3">
            <a:avLst>
              <a:gd name="adj1" fmla="val 50000"/>
            </a:avLst>
          </a:prstGeom>
          <a:ln w="38100">
            <a:solidFill>
              <a:srgbClr val="0096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5481653" y="5047924"/>
            <a:ext cx="1495413" cy="6174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</a:t>
            </a:r>
            <a:endParaRPr kumimoji="1" lang="zh-CN" altLang="en-US" sz="1600" dirty="0" smtClean="0">
              <a:latin typeface="SimHei" charset="0"/>
              <a:ea typeface="SimHei" charset="0"/>
              <a:cs typeface="SimHei" charset="0"/>
            </a:endParaRPr>
          </a:p>
        </p:txBody>
      </p:sp>
      <p:cxnSp>
        <p:nvCxnSpPr>
          <p:cNvPr id="70" name="曲线连接符 69"/>
          <p:cNvCxnSpPr>
            <a:stCxn id="94" idx="3"/>
            <a:endCxn id="68" idx="1"/>
          </p:cNvCxnSpPr>
          <p:nvPr/>
        </p:nvCxnSpPr>
        <p:spPr>
          <a:xfrm>
            <a:off x="4386263" y="4714286"/>
            <a:ext cx="1095390" cy="642362"/>
          </a:xfrm>
          <a:prstGeom prst="curvedConnector3">
            <a:avLst>
              <a:gd name="adj1" fmla="val 50000"/>
            </a:avLst>
          </a:prstGeom>
          <a:ln w="38100">
            <a:solidFill>
              <a:srgbClr val="0096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stCxn id="28" idx="1"/>
            <a:endCxn id="95" idx="0"/>
          </p:cNvCxnSpPr>
          <p:nvPr/>
        </p:nvCxnSpPr>
        <p:spPr>
          <a:xfrm rot="10800000" flipV="1">
            <a:off x="2461471" y="1711596"/>
            <a:ext cx="730493" cy="3953775"/>
          </a:xfrm>
          <a:prstGeom prst="curvedConnector2">
            <a:avLst/>
          </a:prstGeom>
          <a:ln w="38100">
            <a:solidFill>
              <a:srgbClr val="0096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29" idx="1"/>
            <a:endCxn id="95" idx="0"/>
          </p:cNvCxnSpPr>
          <p:nvPr/>
        </p:nvCxnSpPr>
        <p:spPr>
          <a:xfrm rot="10800000" flipV="1">
            <a:off x="2461471" y="2603026"/>
            <a:ext cx="730493" cy="3062345"/>
          </a:xfrm>
          <a:prstGeom prst="curvedConnector2">
            <a:avLst/>
          </a:prstGeom>
          <a:ln w="38100">
            <a:solidFill>
              <a:srgbClr val="0096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曲线连接符 96"/>
          <p:cNvCxnSpPr>
            <a:stCxn id="30" idx="1"/>
            <a:endCxn id="95" idx="0"/>
          </p:cNvCxnSpPr>
          <p:nvPr/>
        </p:nvCxnSpPr>
        <p:spPr>
          <a:xfrm rot="10800000" flipV="1">
            <a:off x="2461471" y="3862838"/>
            <a:ext cx="730493" cy="1802534"/>
          </a:xfrm>
          <a:prstGeom prst="curvedConnector2">
            <a:avLst/>
          </a:prstGeom>
          <a:ln w="38100">
            <a:solidFill>
              <a:srgbClr val="0096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/>
          <p:cNvCxnSpPr>
            <a:stCxn id="94" idx="1"/>
            <a:endCxn id="95" idx="0"/>
          </p:cNvCxnSpPr>
          <p:nvPr/>
        </p:nvCxnSpPr>
        <p:spPr>
          <a:xfrm rot="10800000" flipV="1">
            <a:off x="2461471" y="4714286"/>
            <a:ext cx="730493" cy="951086"/>
          </a:xfrm>
          <a:prstGeom prst="curvedConnector2">
            <a:avLst/>
          </a:prstGeom>
          <a:ln w="38100">
            <a:solidFill>
              <a:srgbClr val="0096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stCxn id="95" idx="3"/>
            <a:endCxn id="68" idx="1"/>
          </p:cNvCxnSpPr>
          <p:nvPr/>
        </p:nvCxnSpPr>
        <p:spPr>
          <a:xfrm flipV="1">
            <a:off x="3058620" y="5356648"/>
            <a:ext cx="2423033" cy="542724"/>
          </a:xfrm>
          <a:prstGeom prst="curvedConnector3">
            <a:avLst>
              <a:gd name="adj1" fmla="val 50000"/>
            </a:avLst>
          </a:prstGeom>
          <a:ln w="38100">
            <a:solidFill>
              <a:srgbClr val="00964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2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0138"/>
            <a:ext cx="8229600" cy="5026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 smtClean="0"/>
              <a:t>Nerver</a:t>
            </a:r>
            <a:r>
              <a:rPr lang="zh-CN" altLang="en-US" sz="1800" dirty="0" smtClean="0"/>
              <a:t>设计</a:t>
            </a:r>
            <a:r>
              <a:rPr lang="zh-CN" altLang="en-US" sz="1800" dirty="0"/>
              <a:t>，主要实现以下功能：</a:t>
            </a:r>
          </a:p>
          <a:p>
            <a:r>
              <a:rPr lang="zh-CN" altLang="en-US" sz="1800" dirty="0" smtClean="0">
                <a:latin typeface="SimHei" charset="0"/>
                <a:ea typeface="SimHei" charset="0"/>
                <a:cs typeface="SimHei" charset="0"/>
              </a:rPr>
              <a:t>过滤</a:t>
            </a:r>
            <a:r>
              <a:rPr lang="zh-CN" altLang="en-US" sz="1800" dirty="0">
                <a:latin typeface="SimHei" charset="0"/>
                <a:ea typeface="SimHei" charset="0"/>
                <a:cs typeface="SimHei" charset="0"/>
              </a:rPr>
              <a:t>：</a:t>
            </a:r>
            <a:r>
              <a:rPr lang="zh-CN" altLang="en-US" sz="1800" dirty="0"/>
              <a:t>防爬虫过滤、来源过滤、非法过滤</a:t>
            </a:r>
          </a:p>
          <a:p>
            <a:r>
              <a:rPr lang="zh-CN" altLang="en-US" sz="1800" dirty="0" smtClean="0">
                <a:latin typeface="SimHei" charset="0"/>
                <a:ea typeface="SimHei" charset="0"/>
                <a:cs typeface="SimHei" charset="0"/>
              </a:rPr>
              <a:t>路</a:t>
            </a:r>
            <a:r>
              <a:rPr lang="zh-CN" altLang="en-US" sz="1800" dirty="0">
                <a:latin typeface="SimHei" charset="0"/>
                <a:ea typeface="SimHei" charset="0"/>
                <a:cs typeface="SimHei" charset="0"/>
              </a:rPr>
              <a:t>由：</a:t>
            </a:r>
            <a:r>
              <a:rPr lang="zh-CN" altLang="en-US" sz="1800" dirty="0"/>
              <a:t>动态规则路由、动态流量路由</a:t>
            </a:r>
          </a:p>
          <a:p>
            <a:r>
              <a:rPr lang="zh-CN" altLang="en-US" sz="1800" dirty="0" smtClean="0">
                <a:latin typeface="SimHei" charset="0"/>
                <a:ea typeface="SimHei" charset="0"/>
                <a:cs typeface="SimHei" charset="0"/>
              </a:rPr>
              <a:t>容错：</a:t>
            </a:r>
            <a:r>
              <a:rPr lang="zh-CN" altLang="en-US" sz="1800" dirty="0"/>
              <a:t>依赖容错重试（不考虑事务）</a:t>
            </a:r>
          </a:p>
          <a:p>
            <a:r>
              <a:rPr lang="zh-CN" altLang="en-US" sz="1800" dirty="0" smtClean="0">
                <a:latin typeface="SimHei" charset="0"/>
                <a:ea typeface="SimHei" charset="0"/>
                <a:cs typeface="SimHei" charset="0"/>
              </a:rPr>
              <a:t>流控：</a:t>
            </a:r>
            <a:r>
              <a:rPr lang="en-US" altLang="zh-CN" sz="1800" dirty="0"/>
              <a:t>QPS</a:t>
            </a:r>
            <a:r>
              <a:rPr lang="zh-CN" altLang="en-US" sz="1800" dirty="0"/>
              <a:t>流量控制、</a:t>
            </a:r>
            <a:r>
              <a:rPr lang="en-US" altLang="zh-CN" sz="1800" dirty="0"/>
              <a:t>Thread</a:t>
            </a:r>
            <a:r>
              <a:rPr lang="zh-CN" altLang="en-US" sz="1800" dirty="0"/>
              <a:t>数流量</a:t>
            </a:r>
            <a:r>
              <a:rPr lang="zh-CN" altLang="en-US" sz="1800" dirty="0" smtClean="0"/>
              <a:t>控制</a:t>
            </a:r>
            <a:endParaRPr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989E-3E43-1149-9E81-75EA4CE6C824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037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3200" dirty="0" err="1" smtClean="0">
                <a:latin typeface="SimHei" charset="0"/>
                <a:ea typeface="SimHei" charset="0"/>
                <a:cs typeface="SimHei" charset="0"/>
              </a:rPr>
              <a:t>Nerver</a:t>
            </a:r>
            <a:r>
              <a:rPr kumimoji="1" lang="zh-CN" altLang="en-US" sz="3200" dirty="0" smtClean="0">
                <a:latin typeface="SimHei" charset="0"/>
                <a:ea typeface="SimHei" charset="0"/>
                <a:cs typeface="SimHei" charset="0"/>
              </a:rPr>
              <a:t>设计</a:t>
            </a:r>
            <a:endParaRPr kumimoji="1" lang="zh-CN" altLang="en-US" sz="32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</TotalTime>
  <Words>86</Words>
  <Application>Microsoft Macintosh PowerPoint</Application>
  <PresentationFormat>全屏显示(4:3)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SimHei</vt:lpstr>
      <vt:lpstr>宋体</vt:lpstr>
      <vt:lpstr>Arial</vt:lpstr>
      <vt:lpstr>Office 主题</vt:lpstr>
      <vt:lpstr>Nerver设计方案</vt:lpstr>
      <vt:lpstr>第一章  总体方案</vt:lpstr>
      <vt:lpstr>过滤设计</vt:lpstr>
      <vt:lpstr>Nerver设计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监控告警中心</dc:title>
  <dc:creator>test</dc:creator>
  <cp:lastModifiedBy>administrator</cp:lastModifiedBy>
  <cp:revision>1843</cp:revision>
  <dcterms:created xsi:type="dcterms:W3CDTF">2015-12-08T05:36:32Z</dcterms:created>
  <dcterms:modified xsi:type="dcterms:W3CDTF">2016-04-24T11:13:45Z</dcterms:modified>
</cp:coreProperties>
</file>