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2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34"/>
  </p:notesMasterIdLst>
  <p:sldIdLst>
    <p:sldId id="256" r:id="rId4"/>
    <p:sldId id="258" r:id="rId5"/>
    <p:sldId id="259" r:id="rId6"/>
    <p:sldId id="261" r:id="rId7"/>
    <p:sldId id="265" r:id="rId8"/>
    <p:sldId id="281" r:id="rId9"/>
    <p:sldId id="270" r:id="rId10"/>
    <p:sldId id="282" r:id="rId11"/>
    <p:sldId id="283" r:id="rId12"/>
    <p:sldId id="285" r:id="rId13"/>
    <p:sldId id="284" r:id="rId14"/>
    <p:sldId id="286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60" r:id="rId26"/>
    <p:sldId id="262" r:id="rId27"/>
    <p:sldId id="263" r:id="rId28"/>
    <p:sldId id="264" r:id="rId29"/>
    <p:sldId id="266" r:id="rId30"/>
    <p:sldId id="267" r:id="rId31"/>
    <p:sldId id="268" r:id="rId32"/>
    <p:sldId id="26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F3511-5D2D-4285-9B19-3DD0D0D5B9F5}" v="427" dt="2023-03-26T14:32:33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222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梦 无念" userId="3f7d9657-43c6-46b7-92dd-fc82cdd4ca97" providerId="ADAL" clId="{FB2F3511-5D2D-4285-9B19-3DD0D0D5B9F5}"/>
    <pc:docChg chg="undo custSel addSld delSld modSld sldOrd">
      <pc:chgData name="梦 无念" userId="3f7d9657-43c6-46b7-92dd-fc82cdd4ca97" providerId="ADAL" clId="{FB2F3511-5D2D-4285-9B19-3DD0D0D5B9F5}" dt="2023-03-26T14:32:33.666" v="861"/>
      <pc:docMkLst>
        <pc:docMk/>
      </pc:docMkLst>
      <pc:sldChg chg="modSp mod modAnim">
        <pc:chgData name="梦 无念" userId="3f7d9657-43c6-46b7-92dd-fc82cdd4ca97" providerId="ADAL" clId="{FB2F3511-5D2D-4285-9B19-3DD0D0D5B9F5}" dt="2023-03-26T05:16:05.032" v="65"/>
        <pc:sldMkLst>
          <pc:docMk/>
          <pc:sldMk cId="3721018057" sldId="256"/>
        </pc:sldMkLst>
        <pc:spChg chg="mod">
          <ac:chgData name="梦 无念" userId="3f7d9657-43c6-46b7-92dd-fc82cdd4ca97" providerId="ADAL" clId="{FB2F3511-5D2D-4285-9B19-3DD0D0D5B9F5}" dt="2023-03-26T05:15:13.343" v="5"/>
          <ac:spMkLst>
            <pc:docMk/>
            <pc:sldMk cId="3721018057" sldId="256"/>
            <ac:spMk id="5" creationId="{959F8909-6800-4D81-9559-FFAEB41A80C1}"/>
          </ac:spMkLst>
        </pc:spChg>
        <pc:spChg chg="mod">
          <ac:chgData name="梦 无念" userId="3f7d9657-43c6-46b7-92dd-fc82cdd4ca97" providerId="ADAL" clId="{FB2F3511-5D2D-4285-9B19-3DD0D0D5B9F5}" dt="2023-03-26T05:16:05.032" v="65"/>
          <ac:spMkLst>
            <pc:docMk/>
            <pc:sldMk cId="3721018057" sldId="256"/>
            <ac:spMk id="6" creationId="{F8829203-F363-4337-ACAC-0D2C4AE6A337}"/>
          </ac:spMkLst>
        </pc:spChg>
        <pc:spChg chg="mod">
          <ac:chgData name="梦 无念" userId="3f7d9657-43c6-46b7-92dd-fc82cdd4ca97" providerId="ADAL" clId="{FB2F3511-5D2D-4285-9B19-3DD0D0D5B9F5}" dt="2023-03-26T05:15:23.596" v="27"/>
          <ac:spMkLst>
            <pc:docMk/>
            <pc:sldMk cId="3721018057" sldId="256"/>
            <ac:spMk id="7" creationId="{D2947702-0219-4F74-958A-0A5A704ECCC4}"/>
          </ac:spMkLst>
        </pc:spChg>
        <pc:spChg chg="mod">
          <ac:chgData name="梦 无念" userId="3f7d9657-43c6-46b7-92dd-fc82cdd4ca97" providerId="ADAL" clId="{FB2F3511-5D2D-4285-9B19-3DD0D0D5B9F5}" dt="2023-03-26T05:15:35.060" v="50"/>
          <ac:spMkLst>
            <pc:docMk/>
            <pc:sldMk cId="3721018057" sldId="256"/>
            <ac:spMk id="10" creationId="{D7F488F0-218D-4123-B444-742EAD00AD0E}"/>
          </ac:spMkLst>
        </pc:spChg>
        <pc:spChg chg="mod">
          <ac:chgData name="梦 无念" userId="3f7d9657-43c6-46b7-92dd-fc82cdd4ca97" providerId="ADAL" clId="{FB2F3511-5D2D-4285-9B19-3DD0D0D5B9F5}" dt="2023-03-26T05:15:40.435" v="60"/>
          <ac:spMkLst>
            <pc:docMk/>
            <pc:sldMk cId="3721018057" sldId="256"/>
            <ac:spMk id="11" creationId="{333307C3-A861-42E7-A2DA-6BAC1BCA9E3C}"/>
          </ac:spMkLst>
        </pc:spChg>
      </pc:sldChg>
      <pc:sldChg chg="modSp mod">
        <pc:chgData name="梦 无念" userId="3f7d9657-43c6-46b7-92dd-fc82cdd4ca97" providerId="ADAL" clId="{FB2F3511-5D2D-4285-9B19-3DD0D0D5B9F5}" dt="2023-03-26T05:25:27.707" v="179"/>
        <pc:sldMkLst>
          <pc:docMk/>
          <pc:sldMk cId="1037447724" sldId="258"/>
        </pc:sldMkLst>
        <pc:spChg chg="mod">
          <ac:chgData name="梦 无念" userId="3f7d9657-43c6-46b7-92dd-fc82cdd4ca97" providerId="ADAL" clId="{FB2F3511-5D2D-4285-9B19-3DD0D0D5B9F5}" dt="2023-03-26T05:16:55.704" v="102"/>
          <ac:spMkLst>
            <pc:docMk/>
            <pc:sldMk cId="1037447724" sldId="258"/>
            <ac:spMk id="18" creationId="{CEE315A5-BE1C-4099-B69E-F5AA0D37DCF1}"/>
          </ac:spMkLst>
        </pc:spChg>
        <pc:spChg chg="mod">
          <ac:chgData name="梦 无念" userId="3f7d9657-43c6-46b7-92dd-fc82cdd4ca97" providerId="ADAL" clId="{FB2F3511-5D2D-4285-9B19-3DD0D0D5B9F5}" dt="2023-03-26T05:24:53.110" v="171"/>
          <ac:spMkLst>
            <pc:docMk/>
            <pc:sldMk cId="1037447724" sldId="258"/>
            <ac:spMk id="19" creationId="{1217B4D2-D1DC-4534-832D-8F7174D47393}"/>
          </ac:spMkLst>
        </pc:spChg>
        <pc:spChg chg="mod">
          <ac:chgData name="梦 无念" userId="3f7d9657-43c6-46b7-92dd-fc82cdd4ca97" providerId="ADAL" clId="{FB2F3511-5D2D-4285-9B19-3DD0D0D5B9F5}" dt="2023-03-26T05:17:07.690" v="128"/>
          <ac:spMkLst>
            <pc:docMk/>
            <pc:sldMk cId="1037447724" sldId="258"/>
            <ac:spMk id="22" creationId="{FCA6002E-C2CB-4553-8CF1-D385409B61D1}"/>
          </ac:spMkLst>
        </pc:spChg>
        <pc:spChg chg="mod">
          <ac:chgData name="梦 无念" userId="3f7d9657-43c6-46b7-92dd-fc82cdd4ca97" providerId="ADAL" clId="{FB2F3511-5D2D-4285-9B19-3DD0D0D5B9F5}" dt="2023-03-26T05:25:09.182" v="177"/>
          <ac:spMkLst>
            <pc:docMk/>
            <pc:sldMk cId="1037447724" sldId="258"/>
            <ac:spMk id="23" creationId="{1B0047E7-422B-43C3-91B6-8838478EFC10}"/>
          </ac:spMkLst>
        </pc:spChg>
        <pc:spChg chg="mod">
          <ac:chgData name="梦 无念" userId="3f7d9657-43c6-46b7-92dd-fc82cdd4ca97" providerId="ADAL" clId="{FB2F3511-5D2D-4285-9B19-3DD0D0D5B9F5}" dt="2023-03-26T05:17:25.047" v="157"/>
          <ac:spMkLst>
            <pc:docMk/>
            <pc:sldMk cId="1037447724" sldId="258"/>
            <ac:spMk id="25" creationId="{9F3502C6-7FDF-44BD-8505-81C1D207716F}"/>
          </ac:spMkLst>
        </pc:spChg>
        <pc:spChg chg="mod">
          <ac:chgData name="梦 无念" userId="3f7d9657-43c6-46b7-92dd-fc82cdd4ca97" providerId="ADAL" clId="{FB2F3511-5D2D-4285-9B19-3DD0D0D5B9F5}" dt="2023-03-26T05:25:19.696" v="178"/>
          <ac:spMkLst>
            <pc:docMk/>
            <pc:sldMk cId="1037447724" sldId="258"/>
            <ac:spMk id="26" creationId="{9697D371-8047-4E3C-838F-6744133B462A}"/>
          </ac:spMkLst>
        </pc:spChg>
        <pc:spChg chg="mod">
          <ac:chgData name="梦 无念" userId="3f7d9657-43c6-46b7-92dd-fc82cdd4ca97" providerId="ADAL" clId="{FB2F3511-5D2D-4285-9B19-3DD0D0D5B9F5}" dt="2023-03-26T05:17:30.808" v="170"/>
          <ac:spMkLst>
            <pc:docMk/>
            <pc:sldMk cId="1037447724" sldId="258"/>
            <ac:spMk id="28" creationId="{41CF8660-98CE-45B1-A950-43DFFBAE8E9B}"/>
          </ac:spMkLst>
        </pc:spChg>
        <pc:spChg chg="mod">
          <ac:chgData name="梦 无念" userId="3f7d9657-43c6-46b7-92dd-fc82cdd4ca97" providerId="ADAL" clId="{FB2F3511-5D2D-4285-9B19-3DD0D0D5B9F5}" dt="2023-03-26T05:25:27.707" v="179"/>
          <ac:spMkLst>
            <pc:docMk/>
            <pc:sldMk cId="1037447724" sldId="258"/>
            <ac:spMk id="29" creationId="{52FCC779-B090-42F3-AF39-7E68C95095C3}"/>
          </ac:spMkLst>
        </pc:spChg>
      </pc:sldChg>
      <pc:sldChg chg="modSp mod">
        <pc:chgData name="梦 无念" userId="3f7d9657-43c6-46b7-92dd-fc82cdd4ca97" providerId="ADAL" clId="{FB2F3511-5D2D-4285-9B19-3DD0D0D5B9F5}" dt="2023-03-26T05:26:52.443" v="182" actId="14826"/>
        <pc:sldMkLst>
          <pc:docMk/>
          <pc:sldMk cId="2687228978" sldId="259"/>
        </pc:sldMkLst>
        <pc:spChg chg="mod">
          <ac:chgData name="梦 无念" userId="3f7d9657-43c6-46b7-92dd-fc82cdd4ca97" providerId="ADAL" clId="{FB2F3511-5D2D-4285-9B19-3DD0D0D5B9F5}" dt="2023-03-26T05:26:52.443" v="182" actId="14826"/>
          <ac:spMkLst>
            <pc:docMk/>
            <pc:sldMk cId="2687228978" sldId="259"/>
            <ac:spMk id="14" creationId="{BF97AFBC-27AF-41E9-ADE8-CA1910FFAB41}"/>
          </ac:spMkLst>
        </pc:spChg>
        <pc:spChg chg="mod">
          <ac:chgData name="梦 无念" userId="3f7d9657-43c6-46b7-92dd-fc82cdd4ca97" providerId="ADAL" clId="{FB2F3511-5D2D-4285-9B19-3DD0D0D5B9F5}" dt="2023-03-26T05:26:52.443" v="182" actId="14826"/>
          <ac:spMkLst>
            <pc:docMk/>
            <pc:sldMk cId="2687228978" sldId="259"/>
            <ac:spMk id="15" creationId="{8E42A8E3-2D45-4AB9-B1D0-8A0770BF747D}"/>
          </ac:spMkLst>
        </pc:spChg>
        <pc:spChg chg="mod">
          <ac:chgData name="梦 无念" userId="3f7d9657-43c6-46b7-92dd-fc82cdd4ca97" providerId="ADAL" clId="{FB2F3511-5D2D-4285-9B19-3DD0D0D5B9F5}" dt="2023-03-26T05:26:52.443" v="182" actId="14826"/>
          <ac:spMkLst>
            <pc:docMk/>
            <pc:sldMk cId="2687228978" sldId="259"/>
            <ac:spMk id="17" creationId="{9D470E61-C9B1-44A3-B0E8-2A09009FE19B}"/>
          </ac:spMkLst>
        </pc:spChg>
        <pc:grpChg chg="mod">
          <ac:chgData name="梦 无念" userId="3f7d9657-43c6-46b7-92dd-fc82cdd4ca97" providerId="ADAL" clId="{FB2F3511-5D2D-4285-9B19-3DD0D0D5B9F5}" dt="2023-03-26T05:26:52.443" v="182" actId="14826"/>
          <ac:grpSpMkLst>
            <pc:docMk/>
            <pc:sldMk cId="2687228978" sldId="259"/>
            <ac:grpSpMk id="13" creationId="{51ACFD56-E5D9-427E-9740-DA5852656F0F}"/>
          </ac:grpSpMkLst>
        </pc:grpChg>
        <pc:picChg chg="mod">
          <ac:chgData name="梦 无念" userId="3f7d9657-43c6-46b7-92dd-fc82cdd4ca97" providerId="ADAL" clId="{FB2F3511-5D2D-4285-9B19-3DD0D0D5B9F5}" dt="2023-03-26T05:26:52.443" v="182" actId="14826"/>
          <ac:picMkLst>
            <pc:docMk/>
            <pc:sldMk cId="2687228978" sldId="259"/>
            <ac:picMk id="16" creationId="{147404A2-118E-4F88-B4D9-700DA2E6DD5D}"/>
          </ac:picMkLst>
        </pc:picChg>
      </pc:sldChg>
      <pc:sldChg chg="del ord">
        <pc:chgData name="梦 无念" userId="3f7d9657-43c6-46b7-92dd-fc82cdd4ca97" providerId="ADAL" clId="{FB2F3511-5D2D-4285-9B19-3DD0D0D5B9F5}" dt="2023-03-26T05:36:40.725" v="290" actId="2696"/>
        <pc:sldMkLst>
          <pc:docMk/>
          <pc:sldMk cId="2129964095" sldId="260"/>
        </pc:sldMkLst>
      </pc:sldChg>
      <pc:sldChg chg="add">
        <pc:chgData name="梦 无念" userId="3f7d9657-43c6-46b7-92dd-fc82cdd4ca97" providerId="ADAL" clId="{FB2F3511-5D2D-4285-9B19-3DD0D0D5B9F5}" dt="2023-03-26T05:36:43.087" v="291"/>
        <pc:sldMkLst>
          <pc:docMk/>
          <pc:sldMk cId="3735686873" sldId="260"/>
        </pc:sldMkLst>
      </pc:sldChg>
      <pc:sldChg chg="delSp modSp mod delAnim">
        <pc:chgData name="梦 无念" userId="3f7d9657-43c6-46b7-92dd-fc82cdd4ca97" providerId="ADAL" clId="{FB2F3511-5D2D-4285-9B19-3DD0D0D5B9F5}" dt="2023-03-26T05:36:34.067" v="289" actId="1035"/>
        <pc:sldMkLst>
          <pc:docMk/>
          <pc:sldMk cId="1417835446" sldId="261"/>
        </pc:sldMkLst>
        <pc:spChg chg="mod">
          <ac:chgData name="梦 无念" userId="3f7d9657-43c6-46b7-92dd-fc82cdd4ca97" providerId="ADAL" clId="{FB2F3511-5D2D-4285-9B19-3DD0D0D5B9F5}" dt="2023-03-26T05:33:31.870" v="204"/>
          <ac:spMkLst>
            <pc:docMk/>
            <pc:sldMk cId="1417835446" sldId="261"/>
            <ac:spMk id="4" creationId="{F069F7C5-7C6B-4416-BA43-7E9FF2B95F70}"/>
          </ac:spMkLst>
        </pc:spChg>
        <pc:spChg chg="mod">
          <ac:chgData name="梦 无念" userId="3f7d9657-43c6-46b7-92dd-fc82cdd4ca97" providerId="ADAL" clId="{FB2F3511-5D2D-4285-9B19-3DD0D0D5B9F5}" dt="2023-03-26T05:33:38.955" v="205"/>
          <ac:spMkLst>
            <pc:docMk/>
            <pc:sldMk cId="1417835446" sldId="261"/>
            <ac:spMk id="5" creationId="{E7404F6D-3A40-4203-8F0A-6169C74FB4CA}"/>
          </ac:spMkLst>
        </pc:spChg>
        <pc:spChg chg="mod">
          <ac:chgData name="梦 无念" userId="3f7d9657-43c6-46b7-92dd-fc82cdd4ca97" providerId="ADAL" clId="{FB2F3511-5D2D-4285-9B19-3DD0D0D5B9F5}" dt="2023-03-26T05:34:44.677" v="210"/>
          <ac:spMkLst>
            <pc:docMk/>
            <pc:sldMk cId="1417835446" sldId="261"/>
            <ac:spMk id="30" creationId="{DD4BECE6-24C5-4E73-BA3C-8C855506E4D1}"/>
          </ac:spMkLst>
        </pc:spChg>
        <pc:spChg chg="mod">
          <ac:chgData name="梦 无念" userId="3f7d9657-43c6-46b7-92dd-fc82cdd4ca97" providerId="ADAL" clId="{FB2F3511-5D2D-4285-9B19-3DD0D0D5B9F5}" dt="2023-03-26T05:34:16.102" v="206"/>
          <ac:spMkLst>
            <pc:docMk/>
            <pc:sldMk cId="1417835446" sldId="261"/>
            <ac:spMk id="31" creationId="{BDCA81A6-9BDA-4717-84D7-01551324B598}"/>
          </ac:spMkLst>
        </pc:spChg>
        <pc:spChg chg="mod">
          <ac:chgData name="梦 无念" userId="3f7d9657-43c6-46b7-92dd-fc82cdd4ca97" providerId="ADAL" clId="{FB2F3511-5D2D-4285-9B19-3DD0D0D5B9F5}" dt="2023-03-26T05:35:06.399" v="215"/>
          <ac:spMkLst>
            <pc:docMk/>
            <pc:sldMk cId="1417835446" sldId="261"/>
            <ac:spMk id="34" creationId="{3C105D52-8795-41BB-AE9E-F634AD56A159}"/>
          </ac:spMkLst>
        </pc:spChg>
        <pc:spChg chg="mod">
          <ac:chgData name="梦 无念" userId="3f7d9657-43c6-46b7-92dd-fc82cdd4ca97" providerId="ADAL" clId="{FB2F3511-5D2D-4285-9B19-3DD0D0D5B9F5}" dt="2023-03-26T05:34:23.488" v="207"/>
          <ac:spMkLst>
            <pc:docMk/>
            <pc:sldMk cId="1417835446" sldId="261"/>
            <ac:spMk id="35" creationId="{DAF6F0D8-6A88-4A69-AC69-3606EF8FAA86}"/>
          </ac:spMkLst>
        </pc:spChg>
        <pc:spChg chg="mod">
          <ac:chgData name="梦 无念" userId="3f7d9657-43c6-46b7-92dd-fc82cdd4ca97" providerId="ADAL" clId="{FB2F3511-5D2D-4285-9B19-3DD0D0D5B9F5}" dt="2023-03-26T05:35:56.491" v="251"/>
          <ac:spMkLst>
            <pc:docMk/>
            <pc:sldMk cId="1417835446" sldId="261"/>
            <ac:spMk id="43" creationId="{D3019BAD-2C55-4806-9188-3238E5C90D71}"/>
          </ac:spMkLst>
        </pc:spChg>
        <pc:spChg chg="mod">
          <ac:chgData name="梦 无念" userId="3f7d9657-43c6-46b7-92dd-fc82cdd4ca97" providerId="ADAL" clId="{FB2F3511-5D2D-4285-9B19-3DD0D0D5B9F5}" dt="2023-03-26T05:34:36.727" v="209"/>
          <ac:spMkLst>
            <pc:docMk/>
            <pc:sldMk cId="1417835446" sldId="261"/>
            <ac:spMk id="44" creationId="{9D1FC715-E55D-4DDE-99E0-270F7E05C547}"/>
          </ac:spMkLst>
        </pc:spChg>
        <pc:spChg chg="mod">
          <ac:chgData name="梦 无念" userId="3f7d9657-43c6-46b7-92dd-fc82cdd4ca97" providerId="ADAL" clId="{FB2F3511-5D2D-4285-9B19-3DD0D0D5B9F5}" dt="2023-03-26T05:35:27.280" v="228"/>
          <ac:spMkLst>
            <pc:docMk/>
            <pc:sldMk cId="1417835446" sldId="261"/>
            <ac:spMk id="46" creationId="{BD6F953A-902E-4B26-8281-7DA3311A8CAF}"/>
          </ac:spMkLst>
        </pc:spChg>
        <pc:spChg chg="mod">
          <ac:chgData name="梦 无念" userId="3f7d9657-43c6-46b7-92dd-fc82cdd4ca97" providerId="ADAL" clId="{FB2F3511-5D2D-4285-9B19-3DD0D0D5B9F5}" dt="2023-03-26T05:34:29.812" v="208"/>
          <ac:spMkLst>
            <pc:docMk/>
            <pc:sldMk cId="1417835446" sldId="261"/>
            <ac:spMk id="47" creationId="{EFEAC8B5-219D-4AA3-977B-7617BDE0938D}"/>
          </ac:spMkLst>
        </pc:spChg>
        <pc:spChg chg="mod">
          <ac:chgData name="梦 无念" userId="3f7d9657-43c6-46b7-92dd-fc82cdd4ca97" providerId="ADAL" clId="{FB2F3511-5D2D-4285-9B19-3DD0D0D5B9F5}" dt="2023-03-26T05:34:50.007" v="214" actId="1035"/>
          <ac:spMkLst>
            <pc:docMk/>
            <pc:sldMk cId="1417835446" sldId="261"/>
            <ac:spMk id="48" creationId="{D7A56C2C-7B43-4BF0-AFA3-BCC06B61E5BE}"/>
          </ac:spMkLst>
        </pc:spChg>
        <pc:spChg chg="mod">
          <ac:chgData name="梦 无念" userId="3f7d9657-43c6-46b7-92dd-fc82cdd4ca97" providerId="ADAL" clId="{FB2F3511-5D2D-4285-9B19-3DD0D0D5B9F5}" dt="2023-03-26T05:35:09.670" v="218" actId="1035"/>
          <ac:spMkLst>
            <pc:docMk/>
            <pc:sldMk cId="1417835446" sldId="261"/>
            <ac:spMk id="49" creationId="{1FE2FA04-C1DC-4FD2-8120-72051458E641}"/>
          </ac:spMkLst>
        </pc:spChg>
        <pc:spChg chg="mod">
          <ac:chgData name="梦 无念" userId="3f7d9657-43c6-46b7-92dd-fc82cdd4ca97" providerId="ADAL" clId="{FB2F3511-5D2D-4285-9B19-3DD0D0D5B9F5}" dt="2023-03-26T05:35:22.345" v="225" actId="1035"/>
          <ac:spMkLst>
            <pc:docMk/>
            <pc:sldMk cId="1417835446" sldId="261"/>
            <ac:spMk id="51" creationId="{A95C61E8-F549-43DD-89D7-65FDFB4C47CB}"/>
          </ac:spMkLst>
        </pc:spChg>
        <pc:spChg chg="mod">
          <ac:chgData name="梦 无念" userId="3f7d9657-43c6-46b7-92dd-fc82cdd4ca97" providerId="ADAL" clId="{FB2F3511-5D2D-4285-9B19-3DD0D0D5B9F5}" dt="2023-03-26T05:36:34.067" v="289" actId="1035"/>
          <ac:spMkLst>
            <pc:docMk/>
            <pc:sldMk cId="1417835446" sldId="261"/>
            <ac:spMk id="52" creationId="{2F71FC83-1BFC-48A7-9E03-46499AD05BD9}"/>
          </ac:spMkLst>
        </pc:spChg>
        <pc:grpChg chg="mod">
          <ac:chgData name="梦 无念" userId="3f7d9657-43c6-46b7-92dd-fc82cdd4ca97" providerId="ADAL" clId="{FB2F3511-5D2D-4285-9B19-3DD0D0D5B9F5}" dt="2023-03-26T05:36:28.489" v="282" actId="554"/>
          <ac:grpSpMkLst>
            <pc:docMk/>
            <pc:sldMk cId="1417835446" sldId="261"/>
            <ac:grpSpMk id="54" creationId="{FCCA3CB6-223F-4376-825B-7B31C43A8D08}"/>
          </ac:grpSpMkLst>
        </pc:grpChg>
        <pc:grpChg chg="mod">
          <ac:chgData name="梦 无念" userId="3f7d9657-43c6-46b7-92dd-fc82cdd4ca97" providerId="ADAL" clId="{FB2F3511-5D2D-4285-9B19-3DD0D0D5B9F5}" dt="2023-03-26T05:36:28.489" v="282" actId="554"/>
          <ac:grpSpMkLst>
            <pc:docMk/>
            <pc:sldMk cId="1417835446" sldId="261"/>
            <ac:grpSpMk id="55" creationId="{8F3C2B23-22AB-4145-9968-DC39FF0E657D}"/>
          </ac:grpSpMkLst>
        </pc:grpChg>
        <pc:grpChg chg="del">
          <ac:chgData name="梦 无念" userId="3f7d9657-43c6-46b7-92dd-fc82cdd4ca97" providerId="ADAL" clId="{FB2F3511-5D2D-4285-9B19-3DD0D0D5B9F5}" dt="2023-03-26T05:31:58.772" v="185" actId="478"/>
          <ac:grpSpMkLst>
            <pc:docMk/>
            <pc:sldMk cId="1417835446" sldId="261"/>
            <ac:grpSpMk id="56" creationId="{FA173B56-7A74-4BA2-8B6D-E320A52EBB66}"/>
          </ac:grpSpMkLst>
        </pc:grpChg>
        <pc:grpChg chg="mod">
          <ac:chgData name="梦 无念" userId="3f7d9657-43c6-46b7-92dd-fc82cdd4ca97" providerId="ADAL" clId="{FB2F3511-5D2D-4285-9B19-3DD0D0D5B9F5}" dt="2023-03-26T05:36:21.599" v="281" actId="554"/>
          <ac:grpSpMkLst>
            <pc:docMk/>
            <pc:sldMk cId="1417835446" sldId="261"/>
            <ac:grpSpMk id="57" creationId="{C90D7C9F-5D26-4297-9D68-0DD44D110B84}"/>
          </ac:grpSpMkLst>
        </pc:grpChg>
        <pc:grpChg chg="mod">
          <ac:chgData name="梦 无念" userId="3f7d9657-43c6-46b7-92dd-fc82cdd4ca97" providerId="ADAL" clId="{FB2F3511-5D2D-4285-9B19-3DD0D0D5B9F5}" dt="2023-03-26T05:36:21.599" v="281" actId="554"/>
          <ac:grpSpMkLst>
            <pc:docMk/>
            <pc:sldMk cId="1417835446" sldId="261"/>
            <ac:grpSpMk id="58" creationId="{F287EA6D-DC54-456B-B4A5-59568E9A8C32}"/>
          </ac:grpSpMkLst>
        </pc:grpChg>
        <pc:grpChg chg="del">
          <ac:chgData name="梦 无念" userId="3f7d9657-43c6-46b7-92dd-fc82cdd4ca97" providerId="ADAL" clId="{FB2F3511-5D2D-4285-9B19-3DD0D0D5B9F5}" dt="2023-03-26T05:31:58.772" v="185" actId="478"/>
          <ac:grpSpMkLst>
            <pc:docMk/>
            <pc:sldMk cId="1417835446" sldId="261"/>
            <ac:grpSpMk id="59" creationId="{B2B90616-8805-451A-B5E1-C7ECFCA4EC54}"/>
          </ac:grpSpMkLst>
        </pc:grpChg>
      </pc:sldChg>
      <pc:sldChg chg="del">
        <pc:chgData name="梦 无念" userId="3f7d9657-43c6-46b7-92dd-fc82cdd4ca97" providerId="ADAL" clId="{FB2F3511-5D2D-4285-9B19-3DD0D0D5B9F5}" dt="2023-03-26T05:36:40.725" v="290" actId="2696"/>
        <pc:sldMkLst>
          <pc:docMk/>
          <pc:sldMk cId="257172970" sldId="262"/>
        </pc:sldMkLst>
      </pc:sldChg>
      <pc:sldChg chg="add">
        <pc:chgData name="梦 无念" userId="3f7d9657-43c6-46b7-92dd-fc82cdd4ca97" providerId="ADAL" clId="{FB2F3511-5D2D-4285-9B19-3DD0D0D5B9F5}" dt="2023-03-26T05:36:43.087" v="291"/>
        <pc:sldMkLst>
          <pc:docMk/>
          <pc:sldMk cId="3407442613" sldId="262"/>
        </pc:sldMkLst>
      </pc:sldChg>
      <pc:sldChg chg="add">
        <pc:chgData name="梦 无念" userId="3f7d9657-43c6-46b7-92dd-fc82cdd4ca97" providerId="ADAL" clId="{FB2F3511-5D2D-4285-9B19-3DD0D0D5B9F5}" dt="2023-03-26T05:36:43.087" v="291"/>
        <pc:sldMkLst>
          <pc:docMk/>
          <pc:sldMk cId="3397631778" sldId="263"/>
        </pc:sldMkLst>
      </pc:sldChg>
      <pc:sldChg chg="del">
        <pc:chgData name="梦 无念" userId="3f7d9657-43c6-46b7-92dd-fc82cdd4ca97" providerId="ADAL" clId="{FB2F3511-5D2D-4285-9B19-3DD0D0D5B9F5}" dt="2023-03-26T05:36:40.725" v="290" actId="2696"/>
        <pc:sldMkLst>
          <pc:docMk/>
          <pc:sldMk cId="3652558014" sldId="263"/>
        </pc:sldMkLst>
      </pc:sldChg>
      <pc:sldChg chg="add">
        <pc:chgData name="梦 无念" userId="3f7d9657-43c6-46b7-92dd-fc82cdd4ca97" providerId="ADAL" clId="{FB2F3511-5D2D-4285-9B19-3DD0D0D5B9F5}" dt="2023-03-26T05:36:43.087" v="291"/>
        <pc:sldMkLst>
          <pc:docMk/>
          <pc:sldMk cId="438401036" sldId="264"/>
        </pc:sldMkLst>
      </pc:sldChg>
      <pc:sldChg chg="del">
        <pc:chgData name="梦 无念" userId="3f7d9657-43c6-46b7-92dd-fc82cdd4ca97" providerId="ADAL" clId="{FB2F3511-5D2D-4285-9B19-3DD0D0D5B9F5}" dt="2023-03-26T05:36:40.725" v="290" actId="2696"/>
        <pc:sldMkLst>
          <pc:docMk/>
          <pc:sldMk cId="1662264275" sldId="264"/>
        </pc:sldMkLst>
      </pc:sldChg>
      <pc:sldChg chg="modSp mod">
        <pc:chgData name="梦 无念" userId="3f7d9657-43c6-46b7-92dd-fc82cdd4ca97" providerId="ADAL" clId="{FB2F3511-5D2D-4285-9B19-3DD0D0D5B9F5}" dt="2023-03-26T05:37:17.080" v="294"/>
        <pc:sldMkLst>
          <pc:docMk/>
          <pc:sldMk cId="678189072" sldId="265"/>
        </pc:sldMkLst>
        <pc:spChg chg="mod">
          <ac:chgData name="梦 无念" userId="3f7d9657-43c6-46b7-92dd-fc82cdd4ca97" providerId="ADAL" clId="{FB2F3511-5D2D-4285-9B19-3DD0D0D5B9F5}" dt="2023-03-26T05:37:07.154" v="293"/>
          <ac:spMkLst>
            <pc:docMk/>
            <pc:sldMk cId="678189072" sldId="265"/>
            <ac:spMk id="18" creationId="{8E42A8E3-2D45-4AB9-B1D0-8A0770BF747D}"/>
          </ac:spMkLst>
        </pc:spChg>
        <pc:spChg chg="mod">
          <ac:chgData name="梦 无念" userId="3f7d9657-43c6-46b7-92dd-fc82cdd4ca97" providerId="ADAL" clId="{FB2F3511-5D2D-4285-9B19-3DD0D0D5B9F5}" dt="2023-03-26T05:37:17.080" v="294"/>
          <ac:spMkLst>
            <pc:docMk/>
            <pc:sldMk cId="678189072" sldId="265"/>
            <ac:spMk id="19" creationId="{9D470E61-C9B1-44A3-B0E8-2A09009FE19B}"/>
          </ac:spMkLst>
        </pc:spChg>
      </pc:sldChg>
      <pc:sldChg chg="del">
        <pc:chgData name="梦 无念" userId="3f7d9657-43c6-46b7-92dd-fc82cdd4ca97" providerId="ADAL" clId="{FB2F3511-5D2D-4285-9B19-3DD0D0D5B9F5}" dt="2023-03-26T05:48:37.807" v="296" actId="2696"/>
        <pc:sldMkLst>
          <pc:docMk/>
          <pc:sldMk cId="2262815352" sldId="266"/>
        </pc:sldMkLst>
      </pc:sldChg>
      <pc:sldChg chg="add">
        <pc:chgData name="梦 无念" userId="3f7d9657-43c6-46b7-92dd-fc82cdd4ca97" providerId="ADAL" clId="{FB2F3511-5D2D-4285-9B19-3DD0D0D5B9F5}" dt="2023-03-26T05:48:40.396" v="297"/>
        <pc:sldMkLst>
          <pc:docMk/>
          <pc:sldMk cId="3136202897" sldId="266"/>
        </pc:sldMkLst>
      </pc:sldChg>
      <pc:sldChg chg="del">
        <pc:chgData name="梦 无念" userId="3f7d9657-43c6-46b7-92dd-fc82cdd4ca97" providerId="ADAL" clId="{FB2F3511-5D2D-4285-9B19-3DD0D0D5B9F5}" dt="2023-03-26T05:48:37.807" v="296" actId="2696"/>
        <pc:sldMkLst>
          <pc:docMk/>
          <pc:sldMk cId="859048086" sldId="267"/>
        </pc:sldMkLst>
      </pc:sldChg>
      <pc:sldChg chg="add">
        <pc:chgData name="梦 无念" userId="3f7d9657-43c6-46b7-92dd-fc82cdd4ca97" providerId="ADAL" clId="{FB2F3511-5D2D-4285-9B19-3DD0D0D5B9F5}" dt="2023-03-26T05:48:40.396" v="297"/>
        <pc:sldMkLst>
          <pc:docMk/>
          <pc:sldMk cId="3923890256" sldId="267"/>
        </pc:sldMkLst>
      </pc:sldChg>
      <pc:sldChg chg="del">
        <pc:chgData name="梦 无念" userId="3f7d9657-43c6-46b7-92dd-fc82cdd4ca97" providerId="ADAL" clId="{FB2F3511-5D2D-4285-9B19-3DD0D0D5B9F5}" dt="2023-03-26T05:48:37.807" v="296" actId="2696"/>
        <pc:sldMkLst>
          <pc:docMk/>
          <pc:sldMk cId="3567399165" sldId="268"/>
        </pc:sldMkLst>
      </pc:sldChg>
      <pc:sldChg chg="add">
        <pc:chgData name="梦 无念" userId="3f7d9657-43c6-46b7-92dd-fc82cdd4ca97" providerId="ADAL" clId="{FB2F3511-5D2D-4285-9B19-3DD0D0D5B9F5}" dt="2023-03-26T05:48:40.396" v="297"/>
        <pc:sldMkLst>
          <pc:docMk/>
          <pc:sldMk cId="4066360907" sldId="268"/>
        </pc:sldMkLst>
      </pc:sldChg>
      <pc:sldChg chg="del">
        <pc:chgData name="梦 无念" userId="3f7d9657-43c6-46b7-92dd-fc82cdd4ca97" providerId="ADAL" clId="{FB2F3511-5D2D-4285-9B19-3DD0D0D5B9F5}" dt="2023-03-26T05:48:37.807" v="296" actId="2696"/>
        <pc:sldMkLst>
          <pc:docMk/>
          <pc:sldMk cId="3062314821" sldId="269"/>
        </pc:sldMkLst>
      </pc:sldChg>
      <pc:sldChg chg="add">
        <pc:chgData name="梦 无念" userId="3f7d9657-43c6-46b7-92dd-fc82cdd4ca97" providerId="ADAL" clId="{FB2F3511-5D2D-4285-9B19-3DD0D0D5B9F5}" dt="2023-03-26T05:48:40.396" v="297"/>
        <pc:sldMkLst>
          <pc:docMk/>
          <pc:sldMk cId="3520682906" sldId="269"/>
        </pc:sldMkLst>
      </pc:sldChg>
      <pc:sldChg chg="modSp mod">
        <pc:chgData name="梦 无念" userId="3f7d9657-43c6-46b7-92dd-fc82cdd4ca97" providerId="ADAL" clId="{FB2F3511-5D2D-4285-9B19-3DD0D0D5B9F5}" dt="2023-03-26T06:56:25.216" v="592"/>
        <pc:sldMkLst>
          <pc:docMk/>
          <pc:sldMk cId="595015759" sldId="270"/>
        </pc:sldMkLst>
        <pc:spChg chg="mod">
          <ac:chgData name="梦 无念" userId="3f7d9657-43c6-46b7-92dd-fc82cdd4ca97" providerId="ADAL" clId="{FB2F3511-5D2D-4285-9B19-3DD0D0D5B9F5}" dt="2023-03-26T06:56:13.070" v="591"/>
          <ac:spMkLst>
            <pc:docMk/>
            <pc:sldMk cId="595015759" sldId="270"/>
            <ac:spMk id="24" creationId="{8E42A8E3-2D45-4AB9-B1D0-8A0770BF747D}"/>
          </ac:spMkLst>
        </pc:spChg>
        <pc:spChg chg="mod">
          <ac:chgData name="梦 无念" userId="3f7d9657-43c6-46b7-92dd-fc82cdd4ca97" providerId="ADAL" clId="{FB2F3511-5D2D-4285-9B19-3DD0D0D5B9F5}" dt="2023-03-26T06:56:25.216" v="592"/>
          <ac:spMkLst>
            <pc:docMk/>
            <pc:sldMk cId="595015759" sldId="270"/>
            <ac:spMk id="25" creationId="{9D470E61-C9B1-44A3-B0E8-2A09009FE19B}"/>
          </ac:spMkLst>
        </pc:spChg>
      </pc:sldChg>
      <pc:sldChg chg="addSp delSp modSp add mod delAnim modAnim">
        <pc:chgData name="梦 无念" userId="3f7d9657-43c6-46b7-92dd-fc82cdd4ca97" providerId="ADAL" clId="{FB2F3511-5D2D-4285-9B19-3DD0D0D5B9F5}" dt="2023-03-26T05:59:20.498" v="560" actId="20577"/>
        <pc:sldMkLst>
          <pc:docMk/>
          <pc:sldMk cId="195008943" sldId="281"/>
        </pc:sldMkLst>
        <pc:spChg chg="mod topLvl">
          <ac:chgData name="梦 无念" userId="3f7d9657-43c6-46b7-92dd-fc82cdd4ca97" providerId="ADAL" clId="{FB2F3511-5D2D-4285-9B19-3DD0D0D5B9F5}" dt="2023-03-26T05:51:14.092" v="306" actId="165"/>
          <ac:spMkLst>
            <pc:docMk/>
            <pc:sldMk cId="195008943" sldId="281"/>
            <ac:spMk id="2" creationId="{959A82C0-0BA4-4D12-898B-673A71F109A1}"/>
          </ac:spMkLst>
        </pc:spChg>
        <pc:spChg chg="mod topLvl">
          <ac:chgData name="梦 无念" userId="3f7d9657-43c6-46b7-92dd-fc82cdd4ca97" providerId="ADAL" clId="{FB2F3511-5D2D-4285-9B19-3DD0D0D5B9F5}" dt="2023-03-26T05:51:14.092" v="306" actId="165"/>
          <ac:spMkLst>
            <pc:docMk/>
            <pc:sldMk cId="195008943" sldId="281"/>
            <ac:spMk id="3" creationId="{61F30336-F895-453A-8D62-2A5023FB3678}"/>
          </ac:spMkLst>
        </pc:spChg>
        <pc:spChg chg="mod topLvl">
          <ac:chgData name="梦 无念" userId="3f7d9657-43c6-46b7-92dd-fc82cdd4ca97" providerId="ADAL" clId="{FB2F3511-5D2D-4285-9B19-3DD0D0D5B9F5}" dt="2023-03-26T05:51:45.128" v="308" actId="14826"/>
          <ac:spMkLst>
            <pc:docMk/>
            <pc:sldMk cId="195008943" sldId="281"/>
            <ac:spMk id="4" creationId="{2E36E730-A6F5-4BF5-AF5A-C557A06AFF3A}"/>
          </ac:spMkLst>
        </pc:spChg>
        <pc:spChg chg="mod">
          <ac:chgData name="梦 无念" userId="3f7d9657-43c6-46b7-92dd-fc82cdd4ca97" providerId="ADAL" clId="{FB2F3511-5D2D-4285-9B19-3DD0D0D5B9F5}" dt="2023-03-26T05:54:53.196" v="517"/>
          <ac:spMkLst>
            <pc:docMk/>
            <pc:sldMk cId="195008943" sldId="281"/>
            <ac:spMk id="8" creationId="{078A507D-2CE1-4048-9F31-B781D6F3445D}"/>
          </ac:spMkLst>
        </pc:spChg>
        <pc:spChg chg="mod">
          <ac:chgData name="梦 无念" userId="3f7d9657-43c6-46b7-92dd-fc82cdd4ca97" providerId="ADAL" clId="{FB2F3511-5D2D-4285-9B19-3DD0D0D5B9F5}" dt="2023-03-26T05:52:02.269" v="335" actId="21"/>
          <ac:spMkLst>
            <pc:docMk/>
            <pc:sldMk cId="195008943" sldId="281"/>
            <ac:spMk id="9" creationId="{8EDF779E-4CB7-4575-B73F-1BC1C9671BEA}"/>
          </ac:spMkLst>
        </pc:spChg>
        <pc:spChg chg="mod">
          <ac:chgData name="梦 无念" userId="3f7d9657-43c6-46b7-92dd-fc82cdd4ca97" providerId="ADAL" clId="{FB2F3511-5D2D-4285-9B19-3DD0D0D5B9F5}" dt="2023-03-26T05:59:20.498" v="560" actId="20577"/>
          <ac:spMkLst>
            <pc:docMk/>
            <pc:sldMk cId="195008943" sldId="281"/>
            <ac:spMk id="10" creationId="{725E02A1-F66B-43B7-B395-364FFBD7062A}"/>
          </ac:spMkLst>
        </pc:spChg>
        <pc:spChg chg="del">
          <ac:chgData name="梦 无念" userId="3f7d9657-43c6-46b7-92dd-fc82cdd4ca97" providerId="ADAL" clId="{FB2F3511-5D2D-4285-9B19-3DD0D0D5B9F5}" dt="2023-03-26T05:52:06.536" v="336" actId="21"/>
          <ac:spMkLst>
            <pc:docMk/>
            <pc:sldMk cId="195008943" sldId="281"/>
            <ac:spMk id="11" creationId="{0E767070-4A08-439E-AB0B-5A11EDFD0427}"/>
          </ac:spMkLst>
        </pc:spChg>
        <pc:grpChg chg="del">
          <ac:chgData name="梦 无念" userId="3f7d9657-43c6-46b7-92dd-fc82cdd4ca97" providerId="ADAL" clId="{FB2F3511-5D2D-4285-9B19-3DD0D0D5B9F5}" dt="2023-03-26T05:51:14.092" v="306" actId="165"/>
          <ac:grpSpMkLst>
            <pc:docMk/>
            <pc:sldMk cId="195008943" sldId="281"/>
            <ac:grpSpMk id="18" creationId="{1F33036D-0C8B-4AF9-957A-8FAFE4F85C7D}"/>
          </ac:grpSpMkLst>
        </pc:grpChg>
        <pc:picChg chg="add del">
          <ac:chgData name="梦 无念" userId="3f7d9657-43c6-46b7-92dd-fc82cdd4ca97" providerId="ADAL" clId="{FB2F3511-5D2D-4285-9B19-3DD0D0D5B9F5}" dt="2023-03-26T05:49:55.688" v="299" actId="22"/>
          <ac:picMkLst>
            <pc:docMk/>
            <pc:sldMk cId="195008943" sldId="281"/>
            <ac:picMk id="6" creationId="{57F4ED45-592E-4676-8ED4-952C99F948CB}"/>
          </ac:picMkLst>
        </pc:picChg>
        <pc:picChg chg="del">
          <ac:chgData name="梦 无念" userId="3f7d9657-43c6-46b7-92dd-fc82cdd4ca97" providerId="ADAL" clId="{FB2F3511-5D2D-4285-9B19-3DD0D0D5B9F5}" dt="2023-03-26T05:53:49.496" v="488" actId="478"/>
          <ac:picMkLst>
            <pc:docMk/>
            <pc:sldMk cId="195008943" sldId="281"/>
            <ac:picMk id="13" creationId="{552E94B6-7EF4-4E8A-B192-1D366D585B30}"/>
          </ac:picMkLst>
        </pc:picChg>
        <pc:picChg chg="add del">
          <ac:chgData name="梦 无念" userId="3f7d9657-43c6-46b7-92dd-fc82cdd4ca97" providerId="ADAL" clId="{FB2F3511-5D2D-4285-9B19-3DD0D0D5B9F5}" dt="2023-03-26T05:50:45.846" v="301" actId="22"/>
          <ac:picMkLst>
            <pc:docMk/>
            <pc:sldMk cId="195008943" sldId="281"/>
            <ac:picMk id="14" creationId="{651CFDA4-6DD8-4756-8581-37FE3E7A5A08}"/>
          </ac:picMkLst>
        </pc:picChg>
        <pc:picChg chg="del">
          <ac:chgData name="梦 无念" userId="3f7d9657-43c6-46b7-92dd-fc82cdd4ca97" providerId="ADAL" clId="{FB2F3511-5D2D-4285-9B19-3DD0D0D5B9F5}" dt="2023-03-26T05:53:51.698" v="489" actId="478"/>
          <ac:picMkLst>
            <pc:docMk/>
            <pc:sldMk cId="195008943" sldId="281"/>
            <ac:picMk id="15" creationId="{3CCD850E-5619-4740-B707-4F5C6BFF390C}"/>
          </ac:picMkLst>
        </pc:picChg>
        <pc:picChg chg="del">
          <ac:chgData name="梦 无念" userId="3f7d9657-43c6-46b7-92dd-fc82cdd4ca97" providerId="ADAL" clId="{FB2F3511-5D2D-4285-9B19-3DD0D0D5B9F5}" dt="2023-03-26T05:53:53.685" v="490" actId="478"/>
          <ac:picMkLst>
            <pc:docMk/>
            <pc:sldMk cId="195008943" sldId="281"/>
            <ac:picMk id="17" creationId="{4B87C0BB-0681-41D7-95DB-ACC239954160}"/>
          </ac:picMkLst>
        </pc:picChg>
      </pc:sldChg>
      <pc:sldChg chg="del">
        <pc:chgData name="梦 无念" userId="3f7d9657-43c6-46b7-92dd-fc82cdd4ca97" providerId="ADAL" clId="{FB2F3511-5D2D-4285-9B19-3DD0D0D5B9F5}" dt="2023-03-26T05:36:45.834" v="292" actId="47"/>
        <pc:sldMkLst>
          <pc:docMk/>
          <pc:sldMk cId="3886350039" sldId="281"/>
        </pc:sldMkLst>
      </pc:sldChg>
      <pc:sldChg chg="addSp delSp modSp add mod delAnim">
        <pc:chgData name="梦 无念" userId="3f7d9657-43c6-46b7-92dd-fc82cdd4ca97" providerId="ADAL" clId="{FB2F3511-5D2D-4285-9B19-3DD0D0D5B9F5}" dt="2023-03-26T07:18:44.953" v="734"/>
        <pc:sldMkLst>
          <pc:docMk/>
          <pc:sldMk cId="447456059" sldId="282"/>
        </pc:sldMkLst>
        <pc:spChg chg="mod">
          <ac:chgData name="梦 无念" userId="3f7d9657-43c6-46b7-92dd-fc82cdd4ca97" providerId="ADAL" clId="{FB2F3511-5D2D-4285-9B19-3DD0D0D5B9F5}" dt="2023-03-26T07:01:41.418" v="637"/>
          <ac:spMkLst>
            <pc:docMk/>
            <pc:sldMk cId="447456059" sldId="282"/>
            <ac:spMk id="4" creationId="{09FE6907-8676-429A-9B5A-DC3FAFE110A8}"/>
          </ac:spMkLst>
        </pc:spChg>
        <pc:spChg chg="mod">
          <ac:chgData name="梦 无念" userId="3f7d9657-43c6-46b7-92dd-fc82cdd4ca97" providerId="ADAL" clId="{FB2F3511-5D2D-4285-9B19-3DD0D0D5B9F5}" dt="2023-03-26T07:01:58.028" v="640"/>
          <ac:spMkLst>
            <pc:docMk/>
            <pc:sldMk cId="447456059" sldId="282"/>
            <ac:spMk id="6" creationId="{6123FD62-F930-464F-86A1-4D1030B58358}"/>
          </ac:spMkLst>
        </pc:spChg>
        <pc:spChg chg="mod">
          <ac:chgData name="梦 无念" userId="3f7d9657-43c6-46b7-92dd-fc82cdd4ca97" providerId="ADAL" clId="{FB2F3511-5D2D-4285-9B19-3DD0D0D5B9F5}" dt="2023-03-26T07:18:44.953" v="734"/>
          <ac:spMkLst>
            <pc:docMk/>
            <pc:sldMk cId="447456059" sldId="282"/>
            <ac:spMk id="8" creationId="{61D68AC2-6217-4618-9FF2-2840E7AAD8C2}"/>
          </ac:spMkLst>
        </pc:spChg>
        <pc:spChg chg="del">
          <ac:chgData name="梦 无念" userId="3f7d9657-43c6-46b7-92dd-fc82cdd4ca97" providerId="ADAL" clId="{FB2F3511-5D2D-4285-9B19-3DD0D0D5B9F5}" dt="2023-03-26T07:04:56.417" v="641" actId="478"/>
          <ac:spMkLst>
            <pc:docMk/>
            <pc:sldMk cId="447456059" sldId="282"/>
            <ac:spMk id="9" creationId="{636B54B3-1F5D-4B78-A4E0-029A16E915AF}"/>
          </ac:spMkLst>
        </pc:spChg>
        <pc:spChg chg="add del mod">
          <ac:chgData name="梦 无念" userId="3f7d9657-43c6-46b7-92dd-fc82cdd4ca97" providerId="ADAL" clId="{FB2F3511-5D2D-4285-9B19-3DD0D0D5B9F5}" dt="2023-03-26T07:01:41.897" v="639"/>
          <ac:spMkLst>
            <pc:docMk/>
            <pc:sldMk cId="447456059" sldId="282"/>
            <ac:spMk id="19" creationId="{FBC9A153-2151-411D-8E43-F6BB57B40B77}"/>
          </ac:spMkLst>
        </pc:spChg>
        <pc:grpChg chg="del">
          <ac:chgData name="梦 无念" userId="3f7d9657-43c6-46b7-92dd-fc82cdd4ca97" providerId="ADAL" clId="{FB2F3511-5D2D-4285-9B19-3DD0D0D5B9F5}" dt="2023-03-26T06:57:20.927" v="595" actId="478"/>
          <ac:grpSpMkLst>
            <pc:docMk/>
            <pc:sldMk cId="447456059" sldId="282"/>
            <ac:grpSpMk id="17" creationId="{782CE282-22F6-4B09-82B9-520B08156BF3}"/>
          </ac:grpSpMkLst>
        </pc:grpChg>
        <pc:grpChg chg="del">
          <ac:chgData name="梦 无念" userId="3f7d9657-43c6-46b7-92dd-fc82cdd4ca97" providerId="ADAL" clId="{FB2F3511-5D2D-4285-9B19-3DD0D0D5B9F5}" dt="2023-03-26T06:57:23.397" v="596" actId="478"/>
          <ac:grpSpMkLst>
            <pc:docMk/>
            <pc:sldMk cId="447456059" sldId="282"/>
            <ac:grpSpMk id="18" creationId="{50D7FD48-FC5B-41AC-8E29-FC29DE00E46D}"/>
          </ac:grpSpMkLst>
        </pc:grpChg>
        <pc:picChg chg="del">
          <ac:chgData name="梦 无念" userId="3f7d9657-43c6-46b7-92dd-fc82cdd4ca97" providerId="ADAL" clId="{FB2F3511-5D2D-4285-9B19-3DD0D0D5B9F5}" dt="2023-03-26T06:57:17.913" v="594" actId="478"/>
          <ac:picMkLst>
            <pc:docMk/>
            <pc:sldMk cId="447456059" sldId="282"/>
            <ac:picMk id="3" creationId="{DBB01FE1-CE44-4A3D-A759-E127754CBBFC}"/>
          </ac:picMkLst>
        </pc:picChg>
        <pc:picChg chg="add mod">
          <ac:chgData name="梦 无念" userId="3f7d9657-43c6-46b7-92dd-fc82cdd4ca97" providerId="ADAL" clId="{FB2F3511-5D2D-4285-9B19-3DD0D0D5B9F5}" dt="2023-03-26T07:17:37.445" v="733" actId="14826"/>
          <ac:picMkLst>
            <pc:docMk/>
            <pc:sldMk cId="447456059" sldId="282"/>
            <ac:picMk id="5" creationId="{6CB96F33-6837-4039-894C-3E9C70E5F0CF}"/>
          </ac:picMkLst>
        </pc:picChg>
      </pc:sldChg>
      <pc:sldChg chg="modSp add del mod">
        <pc:chgData name="梦 无念" userId="3f7d9657-43c6-46b7-92dd-fc82cdd4ca97" providerId="ADAL" clId="{FB2F3511-5D2D-4285-9B19-3DD0D0D5B9F5}" dt="2023-03-26T06:55:55.785" v="590" actId="47"/>
        <pc:sldMkLst>
          <pc:docMk/>
          <pc:sldMk cId="3962963849" sldId="282"/>
        </pc:sldMkLst>
        <pc:spChg chg="mod">
          <ac:chgData name="梦 无念" userId="3f7d9657-43c6-46b7-92dd-fc82cdd4ca97" providerId="ADAL" clId="{FB2F3511-5D2D-4285-9B19-3DD0D0D5B9F5}" dt="2023-03-26T06:49:57.479" v="589" actId="20577"/>
          <ac:spMkLst>
            <pc:docMk/>
            <pc:sldMk cId="3962963849" sldId="282"/>
            <ac:spMk id="8" creationId="{078A507D-2CE1-4048-9F31-B781D6F3445D}"/>
          </ac:spMkLst>
        </pc:spChg>
      </pc:sldChg>
      <pc:sldChg chg="addSp delSp modSp add mod">
        <pc:chgData name="梦 无念" userId="3f7d9657-43c6-46b7-92dd-fc82cdd4ca97" providerId="ADAL" clId="{FB2F3511-5D2D-4285-9B19-3DD0D0D5B9F5}" dt="2023-03-26T07:16:45.182" v="732"/>
        <pc:sldMkLst>
          <pc:docMk/>
          <pc:sldMk cId="1006132174" sldId="283"/>
        </pc:sldMkLst>
        <pc:spChg chg="mod">
          <ac:chgData name="梦 无念" userId="3f7d9657-43c6-46b7-92dd-fc82cdd4ca97" providerId="ADAL" clId="{FB2F3511-5D2D-4285-9B19-3DD0D0D5B9F5}" dt="2023-03-26T07:11:56.556" v="668"/>
          <ac:spMkLst>
            <pc:docMk/>
            <pc:sldMk cId="1006132174" sldId="283"/>
            <ac:spMk id="4" creationId="{09FE6907-8676-429A-9B5A-DC3FAFE110A8}"/>
          </ac:spMkLst>
        </pc:spChg>
        <pc:spChg chg="mod">
          <ac:chgData name="梦 无念" userId="3f7d9657-43c6-46b7-92dd-fc82cdd4ca97" providerId="ADAL" clId="{FB2F3511-5D2D-4285-9B19-3DD0D0D5B9F5}" dt="2023-03-26T07:12:07.128" v="669"/>
          <ac:spMkLst>
            <pc:docMk/>
            <pc:sldMk cId="1006132174" sldId="283"/>
            <ac:spMk id="6" creationId="{6123FD62-F930-464F-86A1-4D1030B58358}"/>
          </ac:spMkLst>
        </pc:spChg>
        <pc:spChg chg="mod">
          <ac:chgData name="梦 无念" userId="3f7d9657-43c6-46b7-92dd-fc82cdd4ca97" providerId="ADAL" clId="{FB2F3511-5D2D-4285-9B19-3DD0D0D5B9F5}" dt="2023-03-26T07:16:45.182" v="732"/>
          <ac:spMkLst>
            <pc:docMk/>
            <pc:sldMk cId="1006132174" sldId="283"/>
            <ac:spMk id="8" creationId="{61D68AC2-6217-4618-9FF2-2840E7AAD8C2}"/>
          </ac:spMkLst>
        </pc:spChg>
        <pc:picChg chg="add mod">
          <ac:chgData name="梦 无念" userId="3f7d9657-43c6-46b7-92dd-fc82cdd4ca97" providerId="ADAL" clId="{FB2F3511-5D2D-4285-9B19-3DD0D0D5B9F5}" dt="2023-03-26T07:16:15.268" v="731" actId="14826"/>
          <ac:picMkLst>
            <pc:docMk/>
            <pc:sldMk cId="1006132174" sldId="283"/>
            <ac:picMk id="3" creationId="{4113218F-DCDB-4381-B362-C5F0D29106DD}"/>
          </ac:picMkLst>
        </pc:picChg>
        <pc:picChg chg="del">
          <ac:chgData name="梦 无念" userId="3f7d9657-43c6-46b7-92dd-fc82cdd4ca97" providerId="ADAL" clId="{FB2F3511-5D2D-4285-9B19-3DD0D0D5B9F5}" dt="2023-03-26T07:09:43.054" v="650" actId="478"/>
          <ac:picMkLst>
            <pc:docMk/>
            <pc:sldMk cId="1006132174" sldId="283"/>
            <ac:picMk id="5" creationId="{6CB96F33-6837-4039-894C-3E9C70E5F0CF}"/>
          </ac:picMkLst>
        </pc:picChg>
      </pc:sldChg>
      <pc:sldChg chg="addSp delSp modSp add mod modAnim">
        <pc:chgData name="梦 无念" userId="3f7d9657-43c6-46b7-92dd-fc82cdd4ca97" providerId="ADAL" clId="{FB2F3511-5D2D-4285-9B19-3DD0D0D5B9F5}" dt="2023-03-26T14:17:22.855" v="805"/>
        <pc:sldMkLst>
          <pc:docMk/>
          <pc:sldMk cId="2291624621" sldId="284"/>
        </pc:sldMkLst>
        <pc:spChg chg="add del mod">
          <ac:chgData name="梦 无念" userId="3f7d9657-43c6-46b7-92dd-fc82cdd4ca97" providerId="ADAL" clId="{FB2F3511-5D2D-4285-9B19-3DD0D0D5B9F5}" dt="2023-03-26T14:16:40.845" v="797" actId="478"/>
          <ac:spMkLst>
            <pc:docMk/>
            <pc:sldMk cId="2291624621" sldId="284"/>
            <ac:spMk id="2" creationId="{0C3A9EFB-F583-4192-91E8-0E375BBCE65C}"/>
          </ac:spMkLst>
        </pc:spChg>
        <pc:spChg chg="mod">
          <ac:chgData name="梦 无念" userId="3f7d9657-43c6-46b7-92dd-fc82cdd4ca97" providerId="ADAL" clId="{FB2F3511-5D2D-4285-9B19-3DD0D0D5B9F5}" dt="2023-03-26T14:10:06.052" v="786"/>
          <ac:spMkLst>
            <pc:docMk/>
            <pc:sldMk cId="2291624621" sldId="284"/>
            <ac:spMk id="4" creationId="{09FE6907-8676-429A-9B5A-DC3FAFE110A8}"/>
          </ac:spMkLst>
        </pc:spChg>
        <pc:spChg chg="mod">
          <ac:chgData name="梦 无念" userId="3f7d9657-43c6-46b7-92dd-fc82cdd4ca97" providerId="ADAL" clId="{FB2F3511-5D2D-4285-9B19-3DD0D0D5B9F5}" dt="2023-03-26T14:15:10.228" v="791" actId="20577"/>
          <ac:spMkLst>
            <pc:docMk/>
            <pc:sldMk cId="2291624621" sldId="284"/>
            <ac:spMk id="6" creationId="{6123FD62-F930-464F-86A1-4D1030B58358}"/>
          </ac:spMkLst>
        </pc:spChg>
        <pc:spChg chg="mod">
          <ac:chgData name="梦 无念" userId="3f7d9657-43c6-46b7-92dd-fc82cdd4ca97" providerId="ADAL" clId="{FB2F3511-5D2D-4285-9B19-3DD0D0D5B9F5}" dt="2023-03-26T14:14:49.430" v="789"/>
          <ac:spMkLst>
            <pc:docMk/>
            <pc:sldMk cId="2291624621" sldId="284"/>
            <ac:spMk id="8" creationId="{61D68AC2-6217-4618-9FF2-2840E7AAD8C2}"/>
          </ac:spMkLst>
        </pc:spChg>
        <pc:spChg chg="add mod">
          <ac:chgData name="梦 无念" userId="3f7d9657-43c6-46b7-92dd-fc82cdd4ca97" providerId="ADAL" clId="{FB2F3511-5D2D-4285-9B19-3DD0D0D5B9F5}" dt="2023-03-26T14:17:22.855" v="805"/>
          <ac:spMkLst>
            <pc:docMk/>
            <pc:sldMk cId="2291624621" sldId="284"/>
            <ac:spMk id="9" creationId="{077934AE-A6E4-43C0-BB62-14B259D2D854}"/>
          </ac:spMkLst>
        </pc:spChg>
        <pc:picChg chg="del">
          <ac:chgData name="梦 无念" userId="3f7d9657-43c6-46b7-92dd-fc82cdd4ca97" providerId="ADAL" clId="{FB2F3511-5D2D-4285-9B19-3DD0D0D5B9F5}" dt="2023-03-26T14:14:36.678" v="787" actId="478"/>
          <ac:picMkLst>
            <pc:docMk/>
            <pc:sldMk cId="2291624621" sldId="284"/>
            <ac:picMk id="3" creationId="{4113218F-DCDB-4381-B362-C5F0D29106DD}"/>
          </ac:picMkLst>
        </pc:picChg>
      </pc:sldChg>
      <pc:sldChg chg="addSp delSp modSp new mod setBg">
        <pc:chgData name="梦 无念" userId="3f7d9657-43c6-46b7-92dd-fc82cdd4ca97" providerId="ADAL" clId="{FB2F3511-5D2D-4285-9B19-3DD0D0D5B9F5}" dt="2023-03-26T14:09:43.063" v="770" actId="14100"/>
        <pc:sldMkLst>
          <pc:docMk/>
          <pc:sldMk cId="2110519680" sldId="285"/>
        </pc:sldMkLst>
        <pc:graphicFrameChg chg="add del mod">
          <ac:chgData name="梦 无念" userId="3f7d9657-43c6-46b7-92dd-fc82cdd4ca97" providerId="ADAL" clId="{FB2F3511-5D2D-4285-9B19-3DD0D0D5B9F5}" dt="2023-03-26T14:09:06.451" v="763" actId="478"/>
          <ac:graphicFrameMkLst>
            <pc:docMk/>
            <pc:sldMk cId="2110519680" sldId="285"/>
            <ac:graphicFrameMk id="2" creationId="{77D3F400-1800-4F5B-BC73-53979070B676}"/>
          </ac:graphicFrameMkLst>
        </pc:graphicFrameChg>
        <pc:graphicFrameChg chg="add mod">
          <ac:chgData name="梦 无念" userId="3f7d9657-43c6-46b7-92dd-fc82cdd4ca97" providerId="ADAL" clId="{FB2F3511-5D2D-4285-9B19-3DD0D0D5B9F5}" dt="2023-03-26T14:09:43.063" v="770" actId="14100"/>
          <ac:graphicFrameMkLst>
            <pc:docMk/>
            <pc:sldMk cId="2110519680" sldId="285"/>
            <ac:graphicFrameMk id="3" creationId="{77D3F400-1800-4F5B-BC73-53979070B676}"/>
          </ac:graphicFrameMkLst>
        </pc:graphicFrameChg>
      </pc:sldChg>
      <pc:sldChg chg="addSp delSp modSp add mod">
        <pc:chgData name="梦 无念" userId="3f7d9657-43c6-46b7-92dd-fc82cdd4ca97" providerId="ADAL" clId="{FB2F3511-5D2D-4285-9B19-3DD0D0D5B9F5}" dt="2023-03-26T14:32:33.666" v="861"/>
        <pc:sldMkLst>
          <pc:docMk/>
          <pc:sldMk cId="2977289740" sldId="286"/>
        </pc:sldMkLst>
        <pc:spChg chg="mod">
          <ac:chgData name="梦 无念" userId="3f7d9657-43c6-46b7-92dd-fc82cdd4ca97" providerId="ADAL" clId="{FB2F3511-5D2D-4285-9B19-3DD0D0D5B9F5}" dt="2023-03-26T14:28:20.875" v="839"/>
          <ac:spMkLst>
            <pc:docMk/>
            <pc:sldMk cId="2977289740" sldId="286"/>
            <ac:spMk id="4" creationId="{09FE6907-8676-429A-9B5A-DC3FAFE110A8}"/>
          </ac:spMkLst>
        </pc:spChg>
        <pc:spChg chg="mod">
          <ac:chgData name="梦 无念" userId="3f7d9657-43c6-46b7-92dd-fc82cdd4ca97" providerId="ADAL" clId="{FB2F3511-5D2D-4285-9B19-3DD0D0D5B9F5}" dt="2023-03-26T14:29:23.931" v="843"/>
          <ac:spMkLst>
            <pc:docMk/>
            <pc:sldMk cId="2977289740" sldId="286"/>
            <ac:spMk id="6" creationId="{6123FD62-F930-464F-86A1-4D1030B58358}"/>
          </ac:spMkLst>
        </pc:spChg>
        <pc:spChg chg="mod">
          <ac:chgData name="梦 无念" userId="3f7d9657-43c6-46b7-92dd-fc82cdd4ca97" providerId="ADAL" clId="{FB2F3511-5D2D-4285-9B19-3DD0D0D5B9F5}" dt="2023-03-26T14:32:33.666" v="861"/>
          <ac:spMkLst>
            <pc:docMk/>
            <pc:sldMk cId="2977289740" sldId="286"/>
            <ac:spMk id="8" creationId="{61D68AC2-6217-4618-9FF2-2840E7AAD8C2}"/>
          </ac:spMkLst>
        </pc:spChg>
        <pc:picChg chg="mod">
          <ac:chgData name="梦 无念" userId="3f7d9657-43c6-46b7-92dd-fc82cdd4ca97" providerId="ADAL" clId="{FB2F3511-5D2D-4285-9B19-3DD0D0D5B9F5}" dt="2023-03-26T14:28:43.673" v="842" actId="14826"/>
          <ac:picMkLst>
            <pc:docMk/>
            <pc:sldMk cId="2977289740" sldId="286"/>
            <ac:picMk id="3" creationId="{4113218F-DCDB-4381-B362-C5F0D29106DD}"/>
          </ac:picMkLst>
        </pc:picChg>
        <pc:picChg chg="add del">
          <ac:chgData name="梦 无念" userId="3f7d9657-43c6-46b7-92dd-fc82cdd4ca97" providerId="ADAL" clId="{FB2F3511-5D2D-4285-9B19-3DD0D0D5B9F5}" dt="2023-03-26T14:28:39.981" v="841" actId="22"/>
          <ac:picMkLst>
            <pc:docMk/>
            <pc:sldMk cId="2977289740" sldId="286"/>
            <ac:picMk id="5" creationId="{CF2E8026-4644-4337-8BCC-68EEC5DFFFA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odream-my.sharepoint.com/personal/admin_007666_xyz/Documents/Desktop/Project/School-Assignment/BigData/&#23398;&#29983;&#35838;&#31243;&#25104;&#3248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[学生课程成绩.xlsx]Sheet4!数据透视表4</c:name>
    <c:fmtId val="2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汇总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505-4438-8D47-0B7AF79FA68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505-4438-8D47-0B7AF79FA68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505-4438-8D47-0B7AF79FA68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505-4438-8D47-0B7AF79FA68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505-4438-8D47-0B7AF79FA68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505-4438-8D47-0B7AF79FA68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505-4438-8D47-0B7AF79FA68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505-4438-8D47-0B7AF79FA68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505-4438-8D47-0B7AF79FA68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505-4438-8D47-0B7AF79FA687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505-4438-8D47-0B7AF79FA687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505-4438-8D47-0B7AF79FA687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505-4438-8D47-0B7AF79FA687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6505-4438-8D47-0B7AF79FA687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6505-4438-8D47-0B7AF79FA687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6505-4438-8D47-0B7AF79FA687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6505-4438-8D47-0B7AF79FA687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6505-4438-8D47-0B7AF79FA687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6505-4438-8D47-0B7AF79FA687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6505-4438-8D47-0B7AF79FA687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6505-4438-8D47-0B7AF79FA687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6505-4438-8D47-0B7AF79FA687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6505-4438-8D47-0B7AF79FA687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6505-4438-8D47-0B7AF79FA687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6505-4438-8D47-0B7AF79FA687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6505-4438-8D47-0B7AF79FA687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6505-4438-8D47-0B7AF79FA687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6505-4438-8D47-0B7AF79FA687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6505-4438-8D47-0B7AF79FA687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6505-4438-8D47-0B7AF79FA687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6505-4438-8D47-0B7AF79FA687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6505-4438-8D47-0B7AF79FA687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6505-4438-8D47-0B7AF79FA687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6505-4438-8D47-0B7AF79FA687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6505-4438-8D47-0B7AF79FA687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6505-4438-8D47-0B7AF79FA687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6505-4438-8D47-0B7AF79FA687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6505-4438-8D47-0B7AF79FA687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6505-4438-8D47-0B7AF79FA687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F-6505-4438-8D47-0B7AF79FA687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6505-4438-8D47-0B7AF79FA687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6505-4438-8D47-0B7AF79FA687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5-6505-4438-8D47-0B7AF79FA687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7-6505-4438-8D47-0B7AF79FA687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9-6505-4438-8D47-0B7AF79FA687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B-6505-4438-8D47-0B7AF79FA687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D-6505-4438-8D47-0B7AF79FA687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F-6505-4438-8D47-0B7AF79FA687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1-6505-4438-8D47-0B7AF79FA687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3-6505-4438-8D47-0B7AF79FA687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5-6505-4438-8D47-0B7AF79FA687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7-6505-4438-8D47-0B7AF79FA687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9-6505-4438-8D47-0B7AF79FA687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B-6505-4438-8D47-0B7AF79FA687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D-6505-4438-8D47-0B7AF79FA687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F-6505-4438-8D47-0B7AF79FA687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1-6505-4438-8D47-0B7AF79FA687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3-6505-4438-8D47-0B7AF79FA687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5-6505-4438-8D47-0B7AF79FA687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7-6505-4438-8D47-0B7AF79FA687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9-6505-4438-8D47-0B7AF79FA687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B-6505-4438-8D47-0B7AF79FA687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D-6505-4438-8D47-0B7AF79FA687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F-6505-4438-8D47-0B7AF79FA687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1-6505-4438-8D47-0B7AF79FA687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3-6505-4438-8D47-0B7AF79FA687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5-6505-4438-8D47-0B7AF79FA687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7-6505-4438-8D47-0B7AF79FA687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9-6505-4438-8D47-0B7AF79FA687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B-6505-4438-8D47-0B7AF79FA687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D-6505-4438-8D47-0B7AF79FA687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F-6505-4438-8D47-0B7AF79FA687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1-6505-4438-8D47-0B7AF79FA687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3-6505-4438-8D47-0B7AF79FA687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5-6505-4438-8D47-0B7AF79FA687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7-6505-4438-8D47-0B7AF79FA687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9-6505-4438-8D47-0B7AF79FA687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B-6505-4438-8D47-0B7AF79FA687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D-6505-4438-8D47-0B7AF79FA687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F-6505-4438-8D47-0B7AF79FA687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1-6505-4438-8D47-0B7AF79FA687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3-6505-4438-8D47-0B7AF79FA687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5-6505-4438-8D47-0B7AF79FA687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7-6505-4438-8D47-0B7AF79FA687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9-6505-4438-8D47-0B7AF79FA687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B-6505-4438-8D47-0B7AF79FA687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D-6505-4438-8D47-0B7AF79FA687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F-6505-4438-8D47-0B7AF79FA687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1-6505-4438-8D47-0B7AF79FA687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3-6505-4438-8D47-0B7AF79FA687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5-6505-4438-8D47-0B7AF79FA687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7-6505-4438-8D47-0B7AF79FA687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9-6505-4438-8D47-0B7AF79FA687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B-6505-4438-8D47-0B7AF79FA687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D-6505-4438-8D47-0B7AF79FA687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F-6505-4438-8D47-0B7AF79FA687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1-6505-4438-8D47-0B7AF79FA687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3-6505-4438-8D47-0B7AF79FA687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5-6505-4438-8D47-0B7AF79FA687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7-6505-4438-8D47-0B7AF79FA687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9-6505-4438-8D47-0B7AF79FA687}"/>
              </c:ext>
            </c:extLst>
          </c:dPt>
          <c:dPt>
            <c:idx val="1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B-6505-4438-8D47-0B7AF79FA687}"/>
              </c:ext>
            </c:extLst>
          </c:dPt>
          <c:dPt>
            <c:idx val="10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D-6505-4438-8D47-0B7AF79FA687}"/>
              </c:ext>
            </c:extLst>
          </c:dPt>
          <c:dPt>
            <c:idx val="10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F-6505-4438-8D47-0B7AF79FA687}"/>
              </c:ext>
            </c:extLst>
          </c:dPt>
          <c:dPt>
            <c:idx val="10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1-6505-4438-8D47-0B7AF79FA687}"/>
              </c:ext>
            </c:extLst>
          </c:dPt>
          <c:dPt>
            <c:idx val="1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3-6505-4438-8D47-0B7AF79FA687}"/>
              </c:ext>
            </c:extLst>
          </c:dPt>
          <c:dPt>
            <c:idx val="10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5-6505-4438-8D47-0B7AF79FA687}"/>
              </c:ext>
            </c:extLst>
          </c:dPt>
          <c:dPt>
            <c:idx val="10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7-6505-4438-8D47-0B7AF79FA687}"/>
              </c:ext>
            </c:extLst>
          </c:dPt>
          <c:dPt>
            <c:idx val="10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9-6505-4438-8D47-0B7AF79FA687}"/>
              </c:ext>
            </c:extLst>
          </c:dPt>
          <c:dPt>
            <c:idx val="10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B-6505-4438-8D47-0B7AF79FA687}"/>
              </c:ext>
            </c:extLst>
          </c:dPt>
          <c:dPt>
            <c:idx val="11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D-6505-4438-8D47-0B7AF79FA687}"/>
              </c:ext>
            </c:extLst>
          </c:dPt>
          <c:dPt>
            <c:idx val="11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F-6505-4438-8D47-0B7AF79FA687}"/>
              </c:ext>
            </c:extLst>
          </c:dPt>
          <c:dPt>
            <c:idx val="11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1-6505-4438-8D47-0B7AF79FA687}"/>
              </c:ext>
            </c:extLst>
          </c:dPt>
          <c:dPt>
            <c:idx val="11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3-6505-4438-8D47-0B7AF79FA687}"/>
              </c:ext>
            </c:extLst>
          </c:dPt>
          <c:dPt>
            <c:idx val="11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5-6505-4438-8D47-0B7AF79FA687}"/>
              </c:ext>
            </c:extLst>
          </c:dPt>
          <c:dPt>
            <c:idx val="11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7-6505-4438-8D47-0B7AF79FA687}"/>
              </c:ext>
            </c:extLst>
          </c:dPt>
          <c:dPt>
            <c:idx val="11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9-6505-4438-8D47-0B7AF79FA687}"/>
              </c:ext>
            </c:extLst>
          </c:dPt>
          <c:dPt>
            <c:idx val="11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B-6505-4438-8D47-0B7AF79FA687}"/>
              </c:ext>
            </c:extLst>
          </c:dPt>
          <c:dPt>
            <c:idx val="11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D-6505-4438-8D47-0B7AF79FA687}"/>
              </c:ext>
            </c:extLst>
          </c:dPt>
          <c:dPt>
            <c:idx val="11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F-6505-4438-8D47-0B7AF79FA687}"/>
              </c:ext>
            </c:extLst>
          </c:dPt>
          <c:dPt>
            <c:idx val="12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1-6505-4438-8D47-0B7AF79FA687}"/>
              </c:ext>
            </c:extLst>
          </c:dPt>
          <c:dPt>
            <c:idx val="1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3-6505-4438-8D47-0B7AF79FA687}"/>
              </c:ext>
            </c:extLst>
          </c:dPt>
          <c:dPt>
            <c:idx val="12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5-6505-4438-8D47-0B7AF79FA687}"/>
              </c:ext>
            </c:extLst>
          </c:dPt>
          <c:dPt>
            <c:idx val="1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7-6505-4438-8D47-0B7AF79FA687}"/>
              </c:ext>
            </c:extLst>
          </c:dPt>
          <c:dPt>
            <c:idx val="12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9-6505-4438-8D47-0B7AF79FA687}"/>
              </c:ext>
            </c:extLst>
          </c:dPt>
          <c:dPt>
            <c:idx val="12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B-6505-4438-8D47-0B7AF79FA687}"/>
              </c:ext>
            </c:extLst>
          </c:dPt>
          <c:dPt>
            <c:idx val="12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D-6505-4438-8D47-0B7AF79FA687}"/>
              </c:ext>
            </c:extLst>
          </c:dPt>
          <c:dPt>
            <c:idx val="1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F-6505-4438-8D47-0B7AF79FA687}"/>
              </c:ext>
            </c:extLst>
          </c:dPt>
          <c:dPt>
            <c:idx val="12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1-6505-4438-8D47-0B7AF79FA687}"/>
              </c:ext>
            </c:extLst>
          </c:dPt>
          <c:dPt>
            <c:idx val="12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3-6505-4438-8D47-0B7AF79FA687}"/>
              </c:ext>
            </c:extLst>
          </c:dPt>
          <c:dPt>
            <c:idx val="13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5-6505-4438-8D47-0B7AF79FA687}"/>
              </c:ext>
            </c:extLst>
          </c:dPt>
          <c:dPt>
            <c:idx val="13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7-6505-4438-8D47-0B7AF79FA687}"/>
              </c:ext>
            </c:extLst>
          </c:dPt>
          <c:dPt>
            <c:idx val="13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9-6505-4438-8D47-0B7AF79FA687}"/>
              </c:ext>
            </c:extLst>
          </c:dPt>
          <c:dPt>
            <c:idx val="13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B-6505-4438-8D47-0B7AF79FA687}"/>
              </c:ext>
            </c:extLst>
          </c:dPt>
          <c:dPt>
            <c:idx val="13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D-6505-4438-8D47-0B7AF79FA687}"/>
              </c:ext>
            </c:extLst>
          </c:dPt>
          <c:dPt>
            <c:idx val="13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F-6505-4438-8D47-0B7AF79FA687}"/>
              </c:ext>
            </c:extLst>
          </c:dPt>
          <c:dPt>
            <c:idx val="13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1-6505-4438-8D47-0B7AF79FA687}"/>
              </c:ext>
            </c:extLst>
          </c:dPt>
          <c:dPt>
            <c:idx val="13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3-6505-4438-8D47-0B7AF79FA687}"/>
              </c:ext>
            </c:extLst>
          </c:dPt>
          <c:dPt>
            <c:idx val="13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5-6505-4438-8D47-0B7AF79FA687}"/>
              </c:ext>
            </c:extLst>
          </c:dPt>
          <c:dPt>
            <c:idx val="1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7-6505-4438-8D47-0B7AF79FA687}"/>
              </c:ext>
            </c:extLst>
          </c:dPt>
          <c:dPt>
            <c:idx val="14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9-6505-4438-8D47-0B7AF79FA687}"/>
              </c:ext>
            </c:extLst>
          </c:dPt>
          <c:dPt>
            <c:idx val="14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B-6505-4438-8D47-0B7AF79FA687}"/>
              </c:ext>
            </c:extLst>
          </c:dPt>
          <c:dPt>
            <c:idx val="14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D-6505-4438-8D47-0B7AF79FA687}"/>
              </c:ext>
            </c:extLst>
          </c:dPt>
          <c:dPt>
            <c:idx val="14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F-6505-4438-8D47-0B7AF79FA687}"/>
              </c:ext>
            </c:extLst>
          </c:dPt>
          <c:dPt>
            <c:idx val="14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1-6505-4438-8D47-0B7AF79FA687}"/>
              </c:ext>
            </c:extLst>
          </c:dPt>
          <c:dPt>
            <c:idx val="1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3-6505-4438-8D47-0B7AF79FA687}"/>
              </c:ext>
            </c:extLst>
          </c:dPt>
          <c:dPt>
            <c:idx val="14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5-6505-4438-8D47-0B7AF79FA687}"/>
              </c:ext>
            </c:extLst>
          </c:dPt>
          <c:dPt>
            <c:idx val="14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7-6505-4438-8D47-0B7AF79FA687}"/>
              </c:ext>
            </c:extLst>
          </c:dPt>
          <c:dPt>
            <c:idx val="14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9-6505-4438-8D47-0B7AF79FA687}"/>
              </c:ext>
            </c:extLst>
          </c:dPt>
          <c:dPt>
            <c:idx val="1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B-6505-4438-8D47-0B7AF79FA687}"/>
              </c:ext>
            </c:extLst>
          </c:dPt>
          <c:dPt>
            <c:idx val="15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D-6505-4438-8D47-0B7AF79FA687}"/>
              </c:ext>
            </c:extLst>
          </c:dPt>
          <c:dPt>
            <c:idx val="15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2F-6505-4438-8D47-0B7AF79FA687}"/>
              </c:ext>
            </c:extLst>
          </c:dPt>
          <c:dPt>
            <c:idx val="15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1-6505-4438-8D47-0B7AF79FA687}"/>
              </c:ext>
            </c:extLst>
          </c:dPt>
          <c:dPt>
            <c:idx val="15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3-6505-4438-8D47-0B7AF79FA687}"/>
              </c:ext>
            </c:extLst>
          </c:dPt>
          <c:dPt>
            <c:idx val="15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5-6505-4438-8D47-0B7AF79FA687}"/>
              </c:ext>
            </c:extLst>
          </c:dPt>
          <c:dPt>
            <c:idx val="1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7-6505-4438-8D47-0B7AF79FA687}"/>
              </c:ext>
            </c:extLst>
          </c:dPt>
          <c:dPt>
            <c:idx val="15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9-6505-4438-8D47-0B7AF79FA687}"/>
              </c:ext>
            </c:extLst>
          </c:dPt>
          <c:dPt>
            <c:idx val="15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B-6505-4438-8D47-0B7AF79FA687}"/>
              </c:ext>
            </c:extLst>
          </c:dPt>
          <c:dPt>
            <c:idx val="15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D-6505-4438-8D47-0B7AF79FA687}"/>
              </c:ext>
            </c:extLst>
          </c:dPt>
          <c:dPt>
            <c:idx val="1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3F-6505-4438-8D47-0B7AF79FA687}"/>
              </c:ext>
            </c:extLst>
          </c:dPt>
          <c:dPt>
            <c:idx val="16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1-6505-4438-8D47-0B7AF79FA687}"/>
              </c:ext>
            </c:extLst>
          </c:dPt>
          <c:dPt>
            <c:idx val="16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3-6505-4438-8D47-0B7AF79FA687}"/>
              </c:ext>
            </c:extLst>
          </c:dPt>
          <c:dPt>
            <c:idx val="16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5-6505-4438-8D47-0B7AF79FA687}"/>
              </c:ext>
            </c:extLst>
          </c:dPt>
          <c:dPt>
            <c:idx val="16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7-6505-4438-8D47-0B7AF79FA687}"/>
              </c:ext>
            </c:extLst>
          </c:dPt>
          <c:dPt>
            <c:idx val="16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9-6505-4438-8D47-0B7AF79FA687}"/>
              </c:ext>
            </c:extLst>
          </c:dPt>
          <c:dPt>
            <c:idx val="16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B-6505-4438-8D47-0B7AF79FA687}"/>
              </c:ext>
            </c:extLst>
          </c:dPt>
          <c:dPt>
            <c:idx val="16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D-6505-4438-8D47-0B7AF79FA687}"/>
              </c:ext>
            </c:extLst>
          </c:dPt>
          <c:dPt>
            <c:idx val="16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4F-6505-4438-8D47-0B7AF79FA687}"/>
              </c:ext>
            </c:extLst>
          </c:dPt>
          <c:dPt>
            <c:idx val="16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1-6505-4438-8D47-0B7AF79FA687}"/>
              </c:ext>
            </c:extLst>
          </c:dPt>
          <c:dPt>
            <c:idx val="16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3-6505-4438-8D47-0B7AF79FA687}"/>
              </c:ext>
            </c:extLst>
          </c:dPt>
          <c:dPt>
            <c:idx val="17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5-6505-4438-8D47-0B7AF79FA687}"/>
              </c:ext>
            </c:extLst>
          </c:dPt>
          <c:dPt>
            <c:idx val="17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7-6505-4438-8D47-0B7AF79FA687}"/>
              </c:ext>
            </c:extLst>
          </c:dPt>
          <c:dPt>
            <c:idx val="17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9-6505-4438-8D47-0B7AF79FA687}"/>
              </c:ext>
            </c:extLst>
          </c:dPt>
          <c:dPt>
            <c:idx val="17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B-6505-4438-8D47-0B7AF79FA687}"/>
              </c:ext>
            </c:extLst>
          </c:dPt>
          <c:dPt>
            <c:idx val="17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D-6505-4438-8D47-0B7AF79FA687}"/>
              </c:ext>
            </c:extLst>
          </c:dPt>
          <c:dPt>
            <c:idx val="17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5F-6505-4438-8D47-0B7AF79FA687}"/>
              </c:ext>
            </c:extLst>
          </c:dPt>
          <c:dPt>
            <c:idx val="17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1-6505-4438-8D47-0B7AF79FA687}"/>
              </c:ext>
            </c:extLst>
          </c:dPt>
          <c:dPt>
            <c:idx val="1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3-6505-4438-8D47-0B7AF79FA687}"/>
              </c:ext>
            </c:extLst>
          </c:dPt>
          <c:dPt>
            <c:idx val="17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5-6505-4438-8D47-0B7AF79FA687}"/>
              </c:ext>
            </c:extLst>
          </c:dPt>
          <c:dPt>
            <c:idx val="17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7-6505-4438-8D47-0B7AF79FA687}"/>
              </c:ext>
            </c:extLst>
          </c:dPt>
          <c:dPt>
            <c:idx val="18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9-6505-4438-8D47-0B7AF79FA687}"/>
              </c:ext>
            </c:extLst>
          </c:dPt>
          <c:dPt>
            <c:idx val="18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B-6505-4438-8D47-0B7AF79FA687}"/>
              </c:ext>
            </c:extLst>
          </c:dPt>
          <c:dPt>
            <c:idx val="18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D-6505-4438-8D47-0B7AF79FA687}"/>
              </c:ext>
            </c:extLst>
          </c:dPt>
          <c:dPt>
            <c:idx val="18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6F-6505-4438-8D47-0B7AF79FA687}"/>
              </c:ext>
            </c:extLst>
          </c:dPt>
          <c:dPt>
            <c:idx val="18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1-6505-4438-8D47-0B7AF79FA687}"/>
              </c:ext>
            </c:extLst>
          </c:dPt>
          <c:dPt>
            <c:idx val="18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3-6505-4438-8D47-0B7AF79FA687}"/>
              </c:ext>
            </c:extLst>
          </c:dPt>
          <c:dPt>
            <c:idx val="18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5-6505-4438-8D47-0B7AF79FA687}"/>
              </c:ext>
            </c:extLst>
          </c:dPt>
          <c:dPt>
            <c:idx val="18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7-6505-4438-8D47-0B7AF79FA687}"/>
              </c:ext>
            </c:extLst>
          </c:dPt>
          <c:dPt>
            <c:idx val="18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9-6505-4438-8D47-0B7AF79FA687}"/>
              </c:ext>
            </c:extLst>
          </c:dPt>
          <c:dPt>
            <c:idx val="18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B-6505-4438-8D47-0B7AF79FA687}"/>
              </c:ext>
            </c:extLst>
          </c:dPt>
          <c:dPt>
            <c:idx val="19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D-6505-4438-8D47-0B7AF79FA687}"/>
              </c:ext>
            </c:extLst>
          </c:dPt>
          <c:dPt>
            <c:idx val="19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7F-6505-4438-8D47-0B7AF79FA687}"/>
              </c:ext>
            </c:extLst>
          </c:dPt>
          <c:dPt>
            <c:idx val="19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1-6505-4438-8D47-0B7AF79FA687}"/>
              </c:ext>
            </c:extLst>
          </c:dPt>
          <c:dPt>
            <c:idx val="19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3-6505-4438-8D47-0B7AF79FA687}"/>
              </c:ext>
            </c:extLst>
          </c:dPt>
          <c:dPt>
            <c:idx val="19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5-6505-4438-8D47-0B7AF79FA687}"/>
              </c:ext>
            </c:extLst>
          </c:dPt>
          <c:dPt>
            <c:idx val="19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7-6505-4438-8D47-0B7AF79FA687}"/>
              </c:ext>
            </c:extLst>
          </c:dPt>
          <c:dPt>
            <c:idx val="19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9-6505-4438-8D47-0B7AF79FA687}"/>
              </c:ext>
            </c:extLst>
          </c:dPt>
          <c:dPt>
            <c:idx val="19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B-6505-4438-8D47-0B7AF79FA687}"/>
              </c:ext>
            </c:extLst>
          </c:dPt>
          <c:dPt>
            <c:idx val="19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D-6505-4438-8D47-0B7AF79FA687}"/>
              </c:ext>
            </c:extLst>
          </c:dPt>
          <c:dPt>
            <c:idx val="19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8F-6505-4438-8D47-0B7AF79FA687}"/>
              </c:ext>
            </c:extLst>
          </c:dPt>
          <c:dPt>
            <c:idx val="20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1-6505-4438-8D47-0B7AF79FA687}"/>
              </c:ext>
            </c:extLst>
          </c:dPt>
          <c:dPt>
            <c:idx val="20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3-6505-4438-8D47-0B7AF79FA687}"/>
              </c:ext>
            </c:extLst>
          </c:dPt>
          <c:dPt>
            <c:idx val="20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5-6505-4438-8D47-0B7AF79FA687}"/>
              </c:ext>
            </c:extLst>
          </c:dPt>
          <c:dPt>
            <c:idx val="20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7-6505-4438-8D47-0B7AF79FA687}"/>
              </c:ext>
            </c:extLst>
          </c:dPt>
          <c:dPt>
            <c:idx val="20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9-6505-4438-8D47-0B7AF79FA687}"/>
              </c:ext>
            </c:extLst>
          </c:dPt>
          <c:dPt>
            <c:idx val="20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B-6505-4438-8D47-0B7AF79FA687}"/>
              </c:ext>
            </c:extLst>
          </c:dPt>
          <c:dPt>
            <c:idx val="20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D-6505-4438-8D47-0B7AF79FA687}"/>
              </c:ext>
            </c:extLst>
          </c:dPt>
          <c:dPt>
            <c:idx val="20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9F-6505-4438-8D47-0B7AF79FA687}"/>
              </c:ext>
            </c:extLst>
          </c:dPt>
          <c:dPt>
            <c:idx val="20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1-6505-4438-8D47-0B7AF79FA687}"/>
              </c:ext>
            </c:extLst>
          </c:dPt>
          <c:dPt>
            <c:idx val="20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3-6505-4438-8D47-0B7AF79FA687}"/>
              </c:ext>
            </c:extLst>
          </c:dPt>
          <c:dPt>
            <c:idx val="21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5-6505-4438-8D47-0B7AF79FA687}"/>
              </c:ext>
            </c:extLst>
          </c:dPt>
          <c:dPt>
            <c:idx val="21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7-6505-4438-8D47-0B7AF79FA687}"/>
              </c:ext>
            </c:extLst>
          </c:dPt>
          <c:dPt>
            <c:idx val="21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9-6505-4438-8D47-0B7AF79FA687}"/>
              </c:ext>
            </c:extLst>
          </c:dPt>
          <c:dPt>
            <c:idx val="21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B-6505-4438-8D47-0B7AF79FA687}"/>
              </c:ext>
            </c:extLst>
          </c:dPt>
          <c:dPt>
            <c:idx val="21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D-6505-4438-8D47-0B7AF79FA687}"/>
              </c:ext>
            </c:extLst>
          </c:dPt>
          <c:dPt>
            <c:idx val="21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AF-6505-4438-8D47-0B7AF79FA687}"/>
              </c:ext>
            </c:extLst>
          </c:dPt>
          <c:dPt>
            <c:idx val="216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1-6505-4438-8D47-0B7AF79FA687}"/>
              </c:ext>
            </c:extLst>
          </c:dPt>
          <c:dPt>
            <c:idx val="217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3-6505-4438-8D47-0B7AF79FA687}"/>
              </c:ext>
            </c:extLst>
          </c:dPt>
          <c:dPt>
            <c:idx val="218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5-6505-4438-8D47-0B7AF79FA687}"/>
              </c:ext>
            </c:extLst>
          </c:dPt>
          <c:dPt>
            <c:idx val="219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7-6505-4438-8D47-0B7AF79FA687}"/>
              </c:ext>
            </c:extLst>
          </c:dPt>
          <c:dPt>
            <c:idx val="22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9-6505-4438-8D47-0B7AF79FA687}"/>
              </c:ext>
            </c:extLst>
          </c:dPt>
          <c:dPt>
            <c:idx val="22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B-6505-4438-8D47-0B7AF79FA687}"/>
              </c:ext>
            </c:extLst>
          </c:dPt>
          <c:dPt>
            <c:idx val="22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D-6505-4438-8D47-0B7AF79FA687}"/>
              </c:ext>
            </c:extLst>
          </c:dPt>
          <c:dPt>
            <c:idx val="22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BF-6505-4438-8D47-0B7AF79FA687}"/>
              </c:ext>
            </c:extLst>
          </c:dPt>
          <c:dPt>
            <c:idx val="22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1-6505-4438-8D47-0B7AF79FA687}"/>
              </c:ext>
            </c:extLst>
          </c:dPt>
          <c:dPt>
            <c:idx val="22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3-6505-4438-8D47-0B7AF79FA687}"/>
              </c:ext>
            </c:extLst>
          </c:dPt>
          <c:dPt>
            <c:idx val="22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5-6505-4438-8D47-0B7AF79FA687}"/>
              </c:ext>
            </c:extLst>
          </c:dPt>
          <c:dPt>
            <c:idx val="22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7-6505-4438-8D47-0B7AF79FA687}"/>
              </c:ext>
            </c:extLst>
          </c:dPt>
          <c:dPt>
            <c:idx val="22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9-6505-4438-8D47-0B7AF79FA687}"/>
              </c:ext>
            </c:extLst>
          </c:dPt>
          <c:dPt>
            <c:idx val="22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B-6505-4438-8D47-0B7AF79FA687}"/>
              </c:ext>
            </c:extLst>
          </c:dPt>
          <c:dPt>
            <c:idx val="23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D-6505-4438-8D47-0B7AF79FA687}"/>
              </c:ext>
            </c:extLst>
          </c:dPt>
          <c:dPt>
            <c:idx val="23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CF-6505-4438-8D47-0B7AF79FA687}"/>
              </c:ext>
            </c:extLst>
          </c:dPt>
          <c:dPt>
            <c:idx val="23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1-6505-4438-8D47-0B7AF79FA687}"/>
              </c:ext>
            </c:extLst>
          </c:dPt>
          <c:dPt>
            <c:idx val="23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3-6505-4438-8D47-0B7AF79FA687}"/>
              </c:ext>
            </c:extLst>
          </c:dPt>
          <c:dPt>
            <c:idx val="23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5-6505-4438-8D47-0B7AF79FA687}"/>
              </c:ext>
            </c:extLst>
          </c:dPt>
          <c:dPt>
            <c:idx val="23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7-6505-4438-8D47-0B7AF79FA687}"/>
              </c:ext>
            </c:extLst>
          </c:dPt>
          <c:dPt>
            <c:idx val="23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9-6505-4438-8D47-0B7AF79FA687}"/>
              </c:ext>
            </c:extLst>
          </c:dPt>
          <c:dPt>
            <c:idx val="23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B-6505-4438-8D47-0B7AF79FA687}"/>
              </c:ext>
            </c:extLst>
          </c:dPt>
          <c:dPt>
            <c:idx val="23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D-6505-4438-8D47-0B7AF79FA687}"/>
              </c:ext>
            </c:extLst>
          </c:dPt>
          <c:dPt>
            <c:idx val="23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DF-6505-4438-8D47-0B7AF79FA687}"/>
              </c:ext>
            </c:extLst>
          </c:dPt>
          <c:dPt>
            <c:idx val="24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1-6505-4438-8D47-0B7AF79FA687}"/>
              </c:ext>
            </c:extLst>
          </c:dPt>
          <c:dPt>
            <c:idx val="24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3-6505-4438-8D47-0B7AF79FA687}"/>
              </c:ext>
            </c:extLst>
          </c:dPt>
          <c:dPt>
            <c:idx val="24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5-6505-4438-8D47-0B7AF79FA687}"/>
              </c:ext>
            </c:extLst>
          </c:dPt>
          <c:dPt>
            <c:idx val="24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7-6505-4438-8D47-0B7AF79FA687}"/>
              </c:ext>
            </c:extLst>
          </c:dPt>
          <c:dPt>
            <c:idx val="24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9-6505-4438-8D47-0B7AF79FA687}"/>
              </c:ext>
            </c:extLst>
          </c:dPt>
          <c:dPt>
            <c:idx val="24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B-6505-4438-8D47-0B7AF79FA687}"/>
              </c:ext>
            </c:extLst>
          </c:dPt>
          <c:dPt>
            <c:idx val="24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D-6505-4438-8D47-0B7AF79FA687}"/>
              </c:ext>
            </c:extLst>
          </c:dPt>
          <c:dPt>
            <c:idx val="24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EF-6505-4438-8D47-0B7AF79FA687}"/>
              </c:ext>
            </c:extLst>
          </c:dPt>
          <c:dPt>
            <c:idx val="24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1-6505-4438-8D47-0B7AF79FA687}"/>
              </c:ext>
            </c:extLst>
          </c:dPt>
          <c:dPt>
            <c:idx val="24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3-6505-4438-8D47-0B7AF79FA687}"/>
              </c:ext>
            </c:extLst>
          </c:dPt>
          <c:dPt>
            <c:idx val="25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5-6505-4438-8D47-0B7AF79FA687}"/>
              </c:ext>
            </c:extLst>
          </c:dPt>
          <c:dPt>
            <c:idx val="25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7-6505-4438-8D47-0B7AF79FA687}"/>
              </c:ext>
            </c:extLst>
          </c:dPt>
          <c:dPt>
            <c:idx val="25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9-6505-4438-8D47-0B7AF79FA687}"/>
              </c:ext>
            </c:extLst>
          </c:dPt>
          <c:dPt>
            <c:idx val="25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B-6505-4438-8D47-0B7AF79FA687}"/>
              </c:ext>
            </c:extLst>
          </c:dPt>
          <c:dPt>
            <c:idx val="25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D-6505-4438-8D47-0B7AF79FA687}"/>
              </c:ext>
            </c:extLst>
          </c:dPt>
          <c:dPt>
            <c:idx val="25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FF-6505-4438-8D47-0B7AF79FA687}"/>
              </c:ext>
            </c:extLst>
          </c:dPt>
          <c:dPt>
            <c:idx val="25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1-6505-4438-8D47-0B7AF79FA687}"/>
              </c:ext>
            </c:extLst>
          </c:dPt>
          <c:dPt>
            <c:idx val="25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3-6505-4438-8D47-0B7AF79FA687}"/>
              </c:ext>
            </c:extLst>
          </c:dPt>
          <c:dPt>
            <c:idx val="25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5-6505-4438-8D47-0B7AF79FA687}"/>
              </c:ext>
            </c:extLst>
          </c:dPt>
          <c:dPt>
            <c:idx val="25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7-6505-4438-8D47-0B7AF79FA687}"/>
              </c:ext>
            </c:extLst>
          </c:dPt>
          <c:dPt>
            <c:idx val="26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9-6505-4438-8D47-0B7AF79FA687}"/>
              </c:ext>
            </c:extLst>
          </c:dPt>
          <c:dPt>
            <c:idx val="26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B-6505-4438-8D47-0B7AF79FA687}"/>
              </c:ext>
            </c:extLst>
          </c:dPt>
          <c:dPt>
            <c:idx val="26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D-6505-4438-8D47-0B7AF79FA687}"/>
              </c:ext>
            </c:extLst>
          </c:dPt>
          <c:dPt>
            <c:idx val="26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0F-6505-4438-8D47-0B7AF79FA687}"/>
              </c:ext>
            </c:extLst>
          </c:dPt>
          <c:dPt>
            <c:idx val="26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1-6505-4438-8D47-0B7AF79FA687}"/>
              </c:ext>
            </c:extLst>
          </c:dPt>
          <c:dPt>
            <c:idx val="26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3-6505-4438-8D47-0B7AF79FA687}"/>
              </c:ext>
            </c:extLst>
          </c:dPt>
          <c:dPt>
            <c:idx val="26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5-6505-4438-8D47-0B7AF79FA687}"/>
              </c:ext>
            </c:extLst>
          </c:dPt>
          <c:dPt>
            <c:idx val="26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7-6505-4438-8D47-0B7AF79FA687}"/>
              </c:ext>
            </c:extLst>
          </c:dPt>
          <c:dPt>
            <c:idx val="26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9-6505-4438-8D47-0B7AF79FA687}"/>
              </c:ext>
            </c:extLst>
          </c:dPt>
          <c:dPt>
            <c:idx val="26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B-6505-4438-8D47-0B7AF79FA687}"/>
              </c:ext>
            </c:extLst>
          </c:dPt>
          <c:dPt>
            <c:idx val="27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D-6505-4438-8D47-0B7AF79FA687}"/>
              </c:ext>
            </c:extLst>
          </c:dPt>
          <c:dPt>
            <c:idx val="27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1F-6505-4438-8D47-0B7AF79FA687}"/>
              </c:ext>
            </c:extLst>
          </c:dPt>
          <c:dPt>
            <c:idx val="27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1-6505-4438-8D47-0B7AF79FA687}"/>
              </c:ext>
            </c:extLst>
          </c:dPt>
          <c:dPt>
            <c:idx val="27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3-6505-4438-8D47-0B7AF79FA687}"/>
              </c:ext>
            </c:extLst>
          </c:dPt>
          <c:dPt>
            <c:idx val="27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5-6505-4438-8D47-0B7AF79FA687}"/>
              </c:ext>
            </c:extLst>
          </c:dPt>
          <c:dPt>
            <c:idx val="27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7-6505-4438-8D47-0B7AF79FA687}"/>
              </c:ext>
            </c:extLst>
          </c:dPt>
          <c:dPt>
            <c:idx val="27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9-6505-4438-8D47-0B7AF79FA687}"/>
              </c:ext>
            </c:extLst>
          </c:dPt>
          <c:dPt>
            <c:idx val="27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B-6505-4438-8D47-0B7AF79FA687}"/>
              </c:ext>
            </c:extLst>
          </c:dPt>
          <c:dPt>
            <c:idx val="27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D-6505-4438-8D47-0B7AF79FA687}"/>
              </c:ext>
            </c:extLst>
          </c:dPt>
          <c:dPt>
            <c:idx val="27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2F-6505-4438-8D47-0B7AF79FA687}"/>
              </c:ext>
            </c:extLst>
          </c:dPt>
          <c:dPt>
            <c:idx val="28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1-6505-4438-8D47-0B7AF79FA687}"/>
              </c:ext>
            </c:extLst>
          </c:dPt>
          <c:dPt>
            <c:idx val="28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3-6505-4438-8D47-0B7AF79FA687}"/>
              </c:ext>
            </c:extLst>
          </c:dPt>
          <c:dPt>
            <c:idx val="28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5-6505-4438-8D47-0B7AF79FA687}"/>
              </c:ext>
            </c:extLst>
          </c:dPt>
          <c:dPt>
            <c:idx val="28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7-6505-4438-8D47-0B7AF79FA687}"/>
              </c:ext>
            </c:extLst>
          </c:dPt>
          <c:dPt>
            <c:idx val="28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9-6505-4438-8D47-0B7AF79FA687}"/>
              </c:ext>
            </c:extLst>
          </c:dPt>
          <c:dPt>
            <c:idx val="28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B-6505-4438-8D47-0B7AF79FA687}"/>
              </c:ext>
            </c:extLst>
          </c:dPt>
          <c:dPt>
            <c:idx val="28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D-6505-4438-8D47-0B7AF79FA687}"/>
              </c:ext>
            </c:extLst>
          </c:dPt>
          <c:dPt>
            <c:idx val="28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3F-6505-4438-8D47-0B7AF79FA687}"/>
              </c:ext>
            </c:extLst>
          </c:dPt>
          <c:dPt>
            <c:idx val="28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1-6505-4438-8D47-0B7AF79FA687}"/>
              </c:ext>
            </c:extLst>
          </c:dPt>
          <c:dPt>
            <c:idx val="28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3-6505-4438-8D47-0B7AF79FA687}"/>
              </c:ext>
            </c:extLst>
          </c:dPt>
          <c:dPt>
            <c:idx val="29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5-6505-4438-8D47-0B7AF79FA687}"/>
              </c:ext>
            </c:extLst>
          </c:dPt>
          <c:dPt>
            <c:idx val="29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7-6505-4438-8D47-0B7AF79FA687}"/>
              </c:ext>
            </c:extLst>
          </c:dPt>
          <c:dPt>
            <c:idx val="29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9-6505-4438-8D47-0B7AF79FA687}"/>
              </c:ext>
            </c:extLst>
          </c:dPt>
          <c:dPt>
            <c:idx val="29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B-6505-4438-8D47-0B7AF79FA687}"/>
              </c:ext>
            </c:extLst>
          </c:dPt>
          <c:dPt>
            <c:idx val="29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D-6505-4438-8D47-0B7AF79FA687}"/>
              </c:ext>
            </c:extLst>
          </c:dPt>
          <c:dPt>
            <c:idx val="29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4F-6505-4438-8D47-0B7AF79FA687}"/>
              </c:ext>
            </c:extLst>
          </c:dPt>
          <c:dPt>
            <c:idx val="29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1-6505-4438-8D47-0B7AF79FA687}"/>
              </c:ext>
            </c:extLst>
          </c:dPt>
          <c:dPt>
            <c:idx val="29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3-6505-4438-8D47-0B7AF79FA687}"/>
              </c:ext>
            </c:extLst>
          </c:dPt>
          <c:dPt>
            <c:idx val="29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5-6505-4438-8D47-0B7AF79FA687}"/>
              </c:ext>
            </c:extLst>
          </c:dPt>
          <c:dPt>
            <c:idx val="29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7-6505-4438-8D47-0B7AF79FA687}"/>
              </c:ext>
            </c:extLst>
          </c:dPt>
          <c:dPt>
            <c:idx val="30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9-6505-4438-8D47-0B7AF79FA687}"/>
              </c:ext>
            </c:extLst>
          </c:dPt>
          <c:dPt>
            <c:idx val="30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B-6505-4438-8D47-0B7AF79FA687}"/>
              </c:ext>
            </c:extLst>
          </c:dPt>
          <c:dPt>
            <c:idx val="30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D-6505-4438-8D47-0B7AF79FA687}"/>
              </c:ext>
            </c:extLst>
          </c:dPt>
          <c:dPt>
            <c:idx val="30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5F-6505-4438-8D47-0B7AF79FA687}"/>
              </c:ext>
            </c:extLst>
          </c:dPt>
          <c:dPt>
            <c:idx val="30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1-6505-4438-8D47-0B7AF79FA687}"/>
              </c:ext>
            </c:extLst>
          </c:dPt>
          <c:dPt>
            <c:idx val="30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3-6505-4438-8D47-0B7AF79FA687}"/>
              </c:ext>
            </c:extLst>
          </c:dPt>
          <c:dPt>
            <c:idx val="30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5-6505-4438-8D47-0B7AF79FA687}"/>
              </c:ext>
            </c:extLst>
          </c:dPt>
          <c:dPt>
            <c:idx val="30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7-6505-4438-8D47-0B7AF79FA687}"/>
              </c:ext>
            </c:extLst>
          </c:dPt>
          <c:dPt>
            <c:idx val="30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9-6505-4438-8D47-0B7AF79FA687}"/>
              </c:ext>
            </c:extLst>
          </c:dPt>
          <c:dPt>
            <c:idx val="30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B-6505-4438-8D47-0B7AF79FA687}"/>
              </c:ext>
            </c:extLst>
          </c:dPt>
          <c:dPt>
            <c:idx val="31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D-6505-4438-8D47-0B7AF79FA687}"/>
              </c:ext>
            </c:extLst>
          </c:dPt>
          <c:dPt>
            <c:idx val="31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6F-6505-4438-8D47-0B7AF79FA687}"/>
              </c:ext>
            </c:extLst>
          </c:dPt>
          <c:dPt>
            <c:idx val="31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1-6505-4438-8D47-0B7AF79FA687}"/>
              </c:ext>
            </c:extLst>
          </c:dPt>
          <c:dPt>
            <c:idx val="31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3-6505-4438-8D47-0B7AF79FA687}"/>
              </c:ext>
            </c:extLst>
          </c:dPt>
          <c:dPt>
            <c:idx val="31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5-6505-4438-8D47-0B7AF79FA687}"/>
              </c:ext>
            </c:extLst>
          </c:dPt>
          <c:dPt>
            <c:idx val="31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7-6505-4438-8D47-0B7AF79FA687}"/>
              </c:ext>
            </c:extLst>
          </c:dPt>
          <c:dPt>
            <c:idx val="31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9-6505-4438-8D47-0B7AF79FA687}"/>
              </c:ext>
            </c:extLst>
          </c:dPt>
          <c:dPt>
            <c:idx val="31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B-6505-4438-8D47-0B7AF79FA687}"/>
              </c:ext>
            </c:extLst>
          </c:dPt>
          <c:dPt>
            <c:idx val="31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D-6505-4438-8D47-0B7AF79FA687}"/>
              </c:ext>
            </c:extLst>
          </c:dPt>
          <c:dPt>
            <c:idx val="31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7F-6505-4438-8D47-0B7AF79FA687}"/>
              </c:ext>
            </c:extLst>
          </c:dPt>
          <c:dPt>
            <c:idx val="32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1-6505-4438-8D47-0B7AF79FA687}"/>
              </c:ext>
            </c:extLst>
          </c:dPt>
          <c:dPt>
            <c:idx val="32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3-6505-4438-8D47-0B7AF79FA687}"/>
              </c:ext>
            </c:extLst>
          </c:dPt>
          <c:dPt>
            <c:idx val="32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5-6505-4438-8D47-0B7AF79FA687}"/>
              </c:ext>
            </c:extLst>
          </c:dPt>
          <c:dPt>
            <c:idx val="32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7-6505-4438-8D47-0B7AF79FA687}"/>
              </c:ext>
            </c:extLst>
          </c:dPt>
          <c:dPt>
            <c:idx val="32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9-6505-4438-8D47-0B7AF79FA687}"/>
              </c:ext>
            </c:extLst>
          </c:dPt>
          <c:dPt>
            <c:idx val="32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B-6505-4438-8D47-0B7AF79FA687}"/>
              </c:ext>
            </c:extLst>
          </c:dPt>
          <c:dPt>
            <c:idx val="32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D-6505-4438-8D47-0B7AF79FA687}"/>
              </c:ext>
            </c:extLst>
          </c:dPt>
          <c:dPt>
            <c:idx val="32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8F-6505-4438-8D47-0B7AF79FA687}"/>
              </c:ext>
            </c:extLst>
          </c:dPt>
          <c:dPt>
            <c:idx val="32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1-6505-4438-8D47-0B7AF79FA687}"/>
              </c:ext>
            </c:extLst>
          </c:dPt>
          <c:dPt>
            <c:idx val="32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3-6505-4438-8D47-0B7AF79FA687}"/>
              </c:ext>
            </c:extLst>
          </c:dPt>
          <c:dPt>
            <c:idx val="33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5-6505-4438-8D47-0B7AF79FA687}"/>
              </c:ext>
            </c:extLst>
          </c:dPt>
          <c:dPt>
            <c:idx val="33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7-6505-4438-8D47-0B7AF79FA687}"/>
              </c:ext>
            </c:extLst>
          </c:dPt>
          <c:dPt>
            <c:idx val="33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9-6505-4438-8D47-0B7AF79FA687}"/>
              </c:ext>
            </c:extLst>
          </c:dPt>
          <c:dPt>
            <c:idx val="33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B-6505-4438-8D47-0B7AF79FA687}"/>
              </c:ext>
            </c:extLst>
          </c:dPt>
          <c:dPt>
            <c:idx val="33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D-6505-4438-8D47-0B7AF79FA687}"/>
              </c:ext>
            </c:extLst>
          </c:dPt>
          <c:dPt>
            <c:idx val="33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9F-6505-4438-8D47-0B7AF79FA687}"/>
              </c:ext>
            </c:extLst>
          </c:dPt>
          <c:dPt>
            <c:idx val="33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1-6505-4438-8D47-0B7AF79FA687}"/>
              </c:ext>
            </c:extLst>
          </c:dPt>
          <c:dPt>
            <c:idx val="33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3-6505-4438-8D47-0B7AF79FA687}"/>
              </c:ext>
            </c:extLst>
          </c:dPt>
          <c:dPt>
            <c:idx val="33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5-6505-4438-8D47-0B7AF79FA687}"/>
              </c:ext>
            </c:extLst>
          </c:dPt>
          <c:dPt>
            <c:idx val="33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7-6505-4438-8D47-0B7AF79FA687}"/>
              </c:ext>
            </c:extLst>
          </c:dPt>
          <c:dPt>
            <c:idx val="34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9-6505-4438-8D47-0B7AF79FA687}"/>
              </c:ext>
            </c:extLst>
          </c:dPt>
          <c:dPt>
            <c:idx val="34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B-6505-4438-8D47-0B7AF79FA687}"/>
              </c:ext>
            </c:extLst>
          </c:dPt>
          <c:dPt>
            <c:idx val="34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D-6505-4438-8D47-0B7AF79FA687}"/>
              </c:ext>
            </c:extLst>
          </c:dPt>
          <c:dPt>
            <c:idx val="34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AF-6505-4438-8D47-0B7AF79FA687}"/>
              </c:ext>
            </c:extLst>
          </c:dPt>
          <c:dPt>
            <c:idx val="34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1-6505-4438-8D47-0B7AF79FA687}"/>
              </c:ext>
            </c:extLst>
          </c:dPt>
          <c:dPt>
            <c:idx val="34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3-6505-4438-8D47-0B7AF79FA687}"/>
              </c:ext>
            </c:extLst>
          </c:dPt>
          <c:dPt>
            <c:idx val="34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5-6505-4438-8D47-0B7AF79FA687}"/>
              </c:ext>
            </c:extLst>
          </c:dPt>
          <c:dPt>
            <c:idx val="34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7-6505-4438-8D47-0B7AF79FA687}"/>
              </c:ext>
            </c:extLst>
          </c:dPt>
          <c:dPt>
            <c:idx val="34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9-6505-4438-8D47-0B7AF79FA687}"/>
              </c:ext>
            </c:extLst>
          </c:dPt>
          <c:dPt>
            <c:idx val="34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B-6505-4438-8D47-0B7AF79FA687}"/>
              </c:ext>
            </c:extLst>
          </c:dPt>
          <c:dPt>
            <c:idx val="35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D-6505-4438-8D47-0B7AF79FA687}"/>
              </c:ext>
            </c:extLst>
          </c:dPt>
          <c:dPt>
            <c:idx val="35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BF-6505-4438-8D47-0B7AF79FA687}"/>
              </c:ext>
            </c:extLst>
          </c:dPt>
          <c:dPt>
            <c:idx val="35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1-6505-4438-8D47-0B7AF79FA687}"/>
              </c:ext>
            </c:extLst>
          </c:dPt>
          <c:dPt>
            <c:idx val="35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3-6505-4438-8D47-0B7AF79FA687}"/>
              </c:ext>
            </c:extLst>
          </c:dPt>
          <c:dPt>
            <c:idx val="35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5-6505-4438-8D47-0B7AF79FA687}"/>
              </c:ext>
            </c:extLst>
          </c:dPt>
          <c:dPt>
            <c:idx val="35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7-6505-4438-8D47-0B7AF79FA687}"/>
              </c:ext>
            </c:extLst>
          </c:dPt>
          <c:dPt>
            <c:idx val="35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9-6505-4438-8D47-0B7AF79FA687}"/>
              </c:ext>
            </c:extLst>
          </c:dPt>
          <c:dPt>
            <c:idx val="35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B-6505-4438-8D47-0B7AF79FA687}"/>
              </c:ext>
            </c:extLst>
          </c:dPt>
          <c:dPt>
            <c:idx val="35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D-6505-4438-8D47-0B7AF79FA687}"/>
              </c:ext>
            </c:extLst>
          </c:dPt>
          <c:dPt>
            <c:idx val="35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CF-6505-4438-8D47-0B7AF79FA687}"/>
              </c:ext>
            </c:extLst>
          </c:dPt>
          <c:dPt>
            <c:idx val="36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1-6505-4438-8D47-0B7AF79FA687}"/>
              </c:ext>
            </c:extLst>
          </c:dPt>
          <c:dPt>
            <c:idx val="36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3-6505-4438-8D47-0B7AF79FA687}"/>
              </c:ext>
            </c:extLst>
          </c:dPt>
          <c:dPt>
            <c:idx val="36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5-6505-4438-8D47-0B7AF79FA687}"/>
              </c:ext>
            </c:extLst>
          </c:dPt>
          <c:dPt>
            <c:idx val="36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7-6505-4438-8D47-0B7AF79FA687}"/>
              </c:ext>
            </c:extLst>
          </c:dPt>
          <c:dPt>
            <c:idx val="36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9-6505-4438-8D47-0B7AF79FA687}"/>
              </c:ext>
            </c:extLst>
          </c:dPt>
          <c:dPt>
            <c:idx val="36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B-6505-4438-8D47-0B7AF79FA687}"/>
              </c:ext>
            </c:extLst>
          </c:dPt>
          <c:dPt>
            <c:idx val="36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D-6505-4438-8D47-0B7AF79FA687}"/>
              </c:ext>
            </c:extLst>
          </c:dPt>
          <c:dPt>
            <c:idx val="36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DF-6505-4438-8D47-0B7AF79FA687}"/>
              </c:ext>
            </c:extLst>
          </c:dPt>
          <c:dPt>
            <c:idx val="36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1-6505-4438-8D47-0B7AF79FA687}"/>
              </c:ext>
            </c:extLst>
          </c:dPt>
          <c:dPt>
            <c:idx val="36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3-6505-4438-8D47-0B7AF79FA687}"/>
              </c:ext>
            </c:extLst>
          </c:dPt>
          <c:dPt>
            <c:idx val="37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5-6505-4438-8D47-0B7AF79FA687}"/>
              </c:ext>
            </c:extLst>
          </c:dPt>
          <c:dPt>
            <c:idx val="37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7-6505-4438-8D47-0B7AF79FA687}"/>
              </c:ext>
            </c:extLst>
          </c:dPt>
          <c:dPt>
            <c:idx val="37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9-6505-4438-8D47-0B7AF79FA687}"/>
              </c:ext>
            </c:extLst>
          </c:dPt>
          <c:dPt>
            <c:idx val="37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B-6505-4438-8D47-0B7AF79FA687}"/>
              </c:ext>
            </c:extLst>
          </c:dPt>
          <c:dPt>
            <c:idx val="37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D-6505-4438-8D47-0B7AF79FA687}"/>
              </c:ext>
            </c:extLst>
          </c:dPt>
          <c:dPt>
            <c:idx val="37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EF-6505-4438-8D47-0B7AF79FA687}"/>
              </c:ext>
            </c:extLst>
          </c:dPt>
          <c:dPt>
            <c:idx val="37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1-6505-4438-8D47-0B7AF79FA687}"/>
              </c:ext>
            </c:extLst>
          </c:dPt>
          <c:dPt>
            <c:idx val="37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3-6505-4438-8D47-0B7AF79FA687}"/>
              </c:ext>
            </c:extLst>
          </c:dPt>
          <c:dPt>
            <c:idx val="37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5-6505-4438-8D47-0B7AF79FA687}"/>
              </c:ext>
            </c:extLst>
          </c:dPt>
          <c:dPt>
            <c:idx val="37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7-6505-4438-8D47-0B7AF79FA687}"/>
              </c:ext>
            </c:extLst>
          </c:dPt>
          <c:dPt>
            <c:idx val="38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9-6505-4438-8D47-0B7AF79FA687}"/>
              </c:ext>
            </c:extLst>
          </c:dPt>
          <c:dPt>
            <c:idx val="38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B-6505-4438-8D47-0B7AF79FA687}"/>
              </c:ext>
            </c:extLst>
          </c:dPt>
          <c:dPt>
            <c:idx val="38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D-6505-4438-8D47-0B7AF79FA687}"/>
              </c:ext>
            </c:extLst>
          </c:dPt>
          <c:dPt>
            <c:idx val="38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2FF-6505-4438-8D47-0B7AF79FA687}"/>
              </c:ext>
            </c:extLst>
          </c:dPt>
          <c:dPt>
            <c:idx val="38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1-6505-4438-8D47-0B7AF79FA687}"/>
              </c:ext>
            </c:extLst>
          </c:dPt>
          <c:dPt>
            <c:idx val="38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3-6505-4438-8D47-0B7AF79FA687}"/>
              </c:ext>
            </c:extLst>
          </c:dPt>
          <c:dPt>
            <c:idx val="38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5-6505-4438-8D47-0B7AF79FA687}"/>
              </c:ext>
            </c:extLst>
          </c:dPt>
          <c:dPt>
            <c:idx val="38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7-6505-4438-8D47-0B7AF79FA687}"/>
              </c:ext>
            </c:extLst>
          </c:dPt>
          <c:dPt>
            <c:idx val="38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9-6505-4438-8D47-0B7AF79FA687}"/>
              </c:ext>
            </c:extLst>
          </c:dPt>
          <c:dPt>
            <c:idx val="38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B-6505-4438-8D47-0B7AF79FA687}"/>
              </c:ext>
            </c:extLst>
          </c:dPt>
          <c:dPt>
            <c:idx val="39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D-6505-4438-8D47-0B7AF79FA687}"/>
              </c:ext>
            </c:extLst>
          </c:dPt>
          <c:dPt>
            <c:idx val="39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0F-6505-4438-8D47-0B7AF79FA687}"/>
              </c:ext>
            </c:extLst>
          </c:dPt>
          <c:dPt>
            <c:idx val="39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1-6505-4438-8D47-0B7AF79FA687}"/>
              </c:ext>
            </c:extLst>
          </c:dPt>
          <c:dPt>
            <c:idx val="39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3-6505-4438-8D47-0B7AF79FA687}"/>
              </c:ext>
            </c:extLst>
          </c:dPt>
          <c:dPt>
            <c:idx val="39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5-6505-4438-8D47-0B7AF79FA687}"/>
              </c:ext>
            </c:extLst>
          </c:dPt>
          <c:dPt>
            <c:idx val="39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7-6505-4438-8D47-0B7AF79FA687}"/>
              </c:ext>
            </c:extLst>
          </c:dPt>
          <c:dPt>
            <c:idx val="39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9-6505-4438-8D47-0B7AF79FA687}"/>
              </c:ext>
            </c:extLst>
          </c:dPt>
          <c:dPt>
            <c:idx val="39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B-6505-4438-8D47-0B7AF79FA687}"/>
              </c:ext>
            </c:extLst>
          </c:dPt>
          <c:dPt>
            <c:idx val="39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D-6505-4438-8D47-0B7AF79FA687}"/>
              </c:ext>
            </c:extLst>
          </c:dPt>
          <c:dPt>
            <c:idx val="39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1F-6505-4438-8D47-0B7AF79FA687}"/>
              </c:ext>
            </c:extLst>
          </c:dPt>
          <c:dPt>
            <c:idx val="40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1-6505-4438-8D47-0B7AF79FA687}"/>
              </c:ext>
            </c:extLst>
          </c:dPt>
          <c:dPt>
            <c:idx val="40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3-6505-4438-8D47-0B7AF79FA687}"/>
              </c:ext>
            </c:extLst>
          </c:dPt>
          <c:dPt>
            <c:idx val="40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5-6505-4438-8D47-0B7AF79FA687}"/>
              </c:ext>
            </c:extLst>
          </c:dPt>
          <c:dPt>
            <c:idx val="40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7-6505-4438-8D47-0B7AF79FA687}"/>
              </c:ext>
            </c:extLst>
          </c:dPt>
          <c:dPt>
            <c:idx val="40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9-6505-4438-8D47-0B7AF79FA687}"/>
              </c:ext>
            </c:extLst>
          </c:dPt>
          <c:dPt>
            <c:idx val="40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B-6505-4438-8D47-0B7AF79FA687}"/>
              </c:ext>
            </c:extLst>
          </c:dPt>
          <c:dPt>
            <c:idx val="40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D-6505-4438-8D47-0B7AF79FA687}"/>
              </c:ext>
            </c:extLst>
          </c:dPt>
          <c:dPt>
            <c:idx val="40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2F-6505-4438-8D47-0B7AF79FA687}"/>
              </c:ext>
            </c:extLst>
          </c:dPt>
          <c:dPt>
            <c:idx val="40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1-6505-4438-8D47-0B7AF79FA687}"/>
              </c:ext>
            </c:extLst>
          </c:dPt>
          <c:dPt>
            <c:idx val="40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3-6505-4438-8D47-0B7AF79FA687}"/>
              </c:ext>
            </c:extLst>
          </c:dPt>
          <c:dPt>
            <c:idx val="41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5-6505-4438-8D47-0B7AF79FA687}"/>
              </c:ext>
            </c:extLst>
          </c:dPt>
          <c:dPt>
            <c:idx val="41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7-6505-4438-8D47-0B7AF79FA687}"/>
              </c:ext>
            </c:extLst>
          </c:dPt>
          <c:dPt>
            <c:idx val="41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9-6505-4438-8D47-0B7AF79FA687}"/>
              </c:ext>
            </c:extLst>
          </c:dPt>
          <c:dPt>
            <c:idx val="41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B-6505-4438-8D47-0B7AF79FA687}"/>
              </c:ext>
            </c:extLst>
          </c:dPt>
          <c:dPt>
            <c:idx val="41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D-6505-4438-8D47-0B7AF79FA687}"/>
              </c:ext>
            </c:extLst>
          </c:dPt>
          <c:dPt>
            <c:idx val="41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3F-6505-4438-8D47-0B7AF79FA687}"/>
              </c:ext>
            </c:extLst>
          </c:dPt>
          <c:dPt>
            <c:idx val="41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1-6505-4438-8D47-0B7AF79FA687}"/>
              </c:ext>
            </c:extLst>
          </c:dPt>
          <c:dPt>
            <c:idx val="41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3-6505-4438-8D47-0B7AF79FA687}"/>
              </c:ext>
            </c:extLst>
          </c:dPt>
          <c:dPt>
            <c:idx val="41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5-6505-4438-8D47-0B7AF79FA687}"/>
              </c:ext>
            </c:extLst>
          </c:dPt>
          <c:dPt>
            <c:idx val="41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7-6505-4438-8D47-0B7AF79FA687}"/>
              </c:ext>
            </c:extLst>
          </c:dPt>
          <c:dPt>
            <c:idx val="42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9-6505-4438-8D47-0B7AF79FA687}"/>
              </c:ext>
            </c:extLst>
          </c:dPt>
          <c:dPt>
            <c:idx val="42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B-6505-4438-8D47-0B7AF79FA687}"/>
              </c:ext>
            </c:extLst>
          </c:dPt>
          <c:dPt>
            <c:idx val="42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D-6505-4438-8D47-0B7AF79FA687}"/>
              </c:ext>
            </c:extLst>
          </c:dPt>
          <c:dPt>
            <c:idx val="42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4F-6505-4438-8D47-0B7AF79FA687}"/>
              </c:ext>
            </c:extLst>
          </c:dPt>
          <c:dPt>
            <c:idx val="42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1-6505-4438-8D47-0B7AF79FA687}"/>
              </c:ext>
            </c:extLst>
          </c:dPt>
          <c:dPt>
            <c:idx val="42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3-6505-4438-8D47-0B7AF79FA687}"/>
              </c:ext>
            </c:extLst>
          </c:dPt>
          <c:dPt>
            <c:idx val="42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5-6505-4438-8D47-0B7AF79FA687}"/>
              </c:ext>
            </c:extLst>
          </c:dPt>
          <c:dPt>
            <c:idx val="42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7-6505-4438-8D47-0B7AF79FA687}"/>
              </c:ext>
            </c:extLst>
          </c:dPt>
          <c:dPt>
            <c:idx val="42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9-6505-4438-8D47-0B7AF79FA687}"/>
              </c:ext>
            </c:extLst>
          </c:dPt>
          <c:dPt>
            <c:idx val="42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B-6505-4438-8D47-0B7AF79FA687}"/>
              </c:ext>
            </c:extLst>
          </c:dPt>
          <c:dPt>
            <c:idx val="43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D-6505-4438-8D47-0B7AF79FA687}"/>
              </c:ext>
            </c:extLst>
          </c:dPt>
          <c:dPt>
            <c:idx val="43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5F-6505-4438-8D47-0B7AF79FA687}"/>
              </c:ext>
            </c:extLst>
          </c:dPt>
          <c:dPt>
            <c:idx val="43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1-6505-4438-8D47-0B7AF79FA687}"/>
              </c:ext>
            </c:extLst>
          </c:dPt>
          <c:dPt>
            <c:idx val="43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3-6505-4438-8D47-0B7AF79FA687}"/>
              </c:ext>
            </c:extLst>
          </c:dPt>
          <c:dPt>
            <c:idx val="43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5-6505-4438-8D47-0B7AF79FA687}"/>
              </c:ext>
            </c:extLst>
          </c:dPt>
          <c:dPt>
            <c:idx val="43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7-6505-4438-8D47-0B7AF79FA687}"/>
              </c:ext>
            </c:extLst>
          </c:dPt>
          <c:dPt>
            <c:idx val="43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9-6505-4438-8D47-0B7AF79FA687}"/>
              </c:ext>
            </c:extLst>
          </c:dPt>
          <c:dPt>
            <c:idx val="43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B-6505-4438-8D47-0B7AF79FA687}"/>
              </c:ext>
            </c:extLst>
          </c:dPt>
          <c:dPt>
            <c:idx val="43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D-6505-4438-8D47-0B7AF79FA687}"/>
              </c:ext>
            </c:extLst>
          </c:dPt>
          <c:dPt>
            <c:idx val="43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6F-6505-4438-8D47-0B7AF79FA687}"/>
              </c:ext>
            </c:extLst>
          </c:dPt>
          <c:dPt>
            <c:idx val="44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1-6505-4438-8D47-0B7AF79FA687}"/>
              </c:ext>
            </c:extLst>
          </c:dPt>
          <c:dPt>
            <c:idx val="44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3-6505-4438-8D47-0B7AF79FA687}"/>
              </c:ext>
            </c:extLst>
          </c:dPt>
          <c:dPt>
            <c:idx val="44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5-6505-4438-8D47-0B7AF79FA687}"/>
              </c:ext>
            </c:extLst>
          </c:dPt>
          <c:dPt>
            <c:idx val="44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7-6505-4438-8D47-0B7AF79FA687}"/>
              </c:ext>
            </c:extLst>
          </c:dPt>
          <c:dPt>
            <c:idx val="44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9-6505-4438-8D47-0B7AF79FA687}"/>
              </c:ext>
            </c:extLst>
          </c:dPt>
          <c:dPt>
            <c:idx val="44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B-6505-4438-8D47-0B7AF79FA687}"/>
              </c:ext>
            </c:extLst>
          </c:dPt>
          <c:dPt>
            <c:idx val="44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D-6505-4438-8D47-0B7AF79FA687}"/>
              </c:ext>
            </c:extLst>
          </c:dPt>
          <c:dPt>
            <c:idx val="44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7F-6505-4438-8D47-0B7AF79FA687}"/>
              </c:ext>
            </c:extLst>
          </c:dPt>
          <c:dPt>
            <c:idx val="44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1-6505-4438-8D47-0B7AF79FA687}"/>
              </c:ext>
            </c:extLst>
          </c:dPt>
          <c:dPt>
            <c:idx val="44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3-6505-4438-8D47-0B7AF79FA687}"/>
              </c:ext>
            </c:extLst>
          </c:dPt>
          <c:dPt>
            <c:idx val="45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5-6505-4438-8D47-0B7AF79FA687}"/>
              </c:ext>
            </c:extLst>
          </c:dPt>
          <c:dPt>
            <c:idx val="45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7-6505-4438-8D47-0B7AF79FA687}"/>
              </c:ext>
            </c:extLst>
          </c:dPt>
          <c:dPt>
            <c:idx val="45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9-6505-4438-8D47-0B7AF79FA687}"/>
              </c:ext>
            </c:extLst>
          </c:dPt>
          <c:dPt>
            <c:idx val="45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B-6505-4438-8D47-0B7AF79FA687}"/>
              </c:ext>
            </c:extLst>
          </c:dPt>
          <c:dPt>
            <c:idx val="45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D-6505-4438-8D47-0B7AF79FA687}"/>
              </c:ext>
            </c:extLst>
          </c:dPt>
          <c:dPt>
            <c:idx val="45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8F-6505-4438-8D47-0B7AF79FA687}"/>
              </c:ext>
            </c:extLst>
          </c:dPt>
          <c:dPt>
            <c:idx val="45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1-6505-4438-8D47-0B7AF79FA687}"/>
              </c:ext>
            </c:extLst>
          </c:dPt>
          <c:dPt>
            <c:idx val="45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3-6505-4438-8D47-0B7AF79FA687}"/>
              </c:ext>
            </c:extLst>
          </c:dPt>
          <c:dPt>
            <c:idx val="45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5-6505-4438-8D47-0B7AF79FA687}"/>
              </c:ext>
            </c:extLst>
          </c:dPt>
          <c:dPt>
            <c:idx val="45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7-6505-4438-8D47-0B7AF79FA687}"/>
              </c:ext>
            </c:extLst>
          </c:dPt>
          <c:dPt>
            <c:idx val="46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9-6505-4438-8D47-0B7AF79FA687}"/>
              </c:ext>
            </c:extLst>
          </c:dPt>
          <c:dPt>
            <c:idx val="46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B-6505-4438-8D47-0B7AF79FA687}"/>
              </c:ext>
            </c:extLst>
          </c:dPt>
          <c:dPt>
            <c:idx val="46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D-6505-4438-8D47-0B7AF79FA687}"/>
              </c:ext>
            </c:extLst>
          </c:dPt>
          <c:dPt>
            <c:idx val="46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9F-6505-4438-8D47-0B7AF79FA687}"/>
              </c:ext>
            </c:extLst>
          </c:dPt>
          <c:dPt>
            <c:idx val="46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1-6505-4438-8D47-0B7AF79FA687}"/>
              </c:ext>
            </c:extLst>
          </c:dPt>
          <c:dPt>
            <c:idx val="46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3-6505-4438-8D47-0B7AF79FA687}"/>
              </c:ext>
            </c:extLst>
          </c:dPt>
          <c:dPt>
            <c:idx val="46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5-6505-4438-8D47-0B7AF79FA687}"/>
              </c:ext>
            </c:extLst>
          </c:dPt>
          <c:dPt>
            <c:idx val="46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7-6505-4438-8D47-0B7AF79FA687}"/>
              </c:ext>
            </c:extLst>
          </c:dPt>
          <c:dPt>
            <c:idx val="46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9-6505-4438-8D47-0B7AF79FA687}"/>
              </c:ext>
            </c:extLst>
          </c:dPt>
          <c:dPt>
            <c:idx val="46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B-6505-4438-8D47-0B7AF79FA687}"/>
              </c:ext>
            </c:extLst>
          </c:dPt>
          <c:dPt>
            <c:idx val="47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D-6505-4438-8D47-0B7AF79FA687}"/>
              </c:ext>
            </c:extLst>
          </c:dPt>
          <c:dPt>
            <c:idx val="47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AF-6505-4438-8D47-0B7AF79FA687}"/>
              </c:ext>
            </c:extLst>
          </c:dPt>
          <c:dPt>
            <c:idx val="47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1-6505-4438-8D47-0B7AF79FA687}"/>
              </c:ext>
            </c:extLst>
          </c:dPt>
          <c:dPt>
            <c:idx val="47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3-6505-4438-8D47-0B7AF79FA687}"/>
              </c:ext>
            </c:extLst>
          </c:dPt>
          <c:dPt>
            <c:idx val="47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5-6505-4438-8D47-0B7AF79FA687}"/>
              </c:ext>
            </c:extLst>
          </c:dPt>
          <c:dPt>
            <c:idx val="47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7-6505-4438-8D47-0B7AF79FA687}"/>
              </c:ext>
            </c:extLst>
          </c:dPt>
          <c:dPt>
            <c:idx val="47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9-6505-4438-8D47-0B7AF79FA687}"/>
              </c:ext>
            </c:extLst>
          </c:dPt>
          <c:dPt>
            <c:idx val="47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B-6505-4438-8D47-0B7AF79FA687}"/>
              </c:ext>
            </c:extLst>
          </c:dPt>
          <c:dPt>
            <c:idx val="47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D-6505-4438-8D47-0B7AF79FA687}"/>
              </c:ext>
            </c:extLst>
          </c:dPt>
          <c:dPt>
            <c:idx val="47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BF-6505-4438-8D47-0B7AF79FA687}"/>
              </c:ext>
            </c:extLst>
          </c:dPt>
          <c:dPt>
            <c:idx val="48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1-6505-4438-8D47-0B7AF79FA687}"/>
              </c:ext>
            </c:extLst>
          </c:dPt>
          <c:dPt>
            <c:idx val="48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3-6505-4438-8D47-0B7AF79FA687}"/>
              </c:ext>
            </c:extLst>
          </c:dPt>
          <c:dPt>
            <c:idx val="48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5-6505-4438-8D47-0B7AF79FA687}"/>
              </c:ext>
            </c:extLst>
          </c:dPt>
          <c:dPt>
            <c:idx val="48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7-6505-4438-8D47-0B7AF79FA687}"/>
              </c:ext>
            </c:extLst>
          </c:dPt>
          <c:dPt>
            <c:idx val="48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9-6505-4438-8D47-0B7AF79FA687}"/>
              </c:ext>
            </c:extLst>
          </c:dPt>
          <c:dPt>
            <c:idx val="48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B-6505-4438-8D47-0B7AF79FA687}"/>
              </c:ext>
            </c:extLst>
          </c:dPt>
          <c:dPt>
            <c:idx val="486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D-6505-4438-8D47-0B7AF79FA687}"/>
              </c:ext>
            </c:extLst>
          </c:dPt>
          <c:dPt>
            <c:idx val="487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CF-6505-4438-8D47-0B7AF79FA687}"/>
              </c:ext>
            </c:extLst>
          </c:dPt>
          <c:dPt>
            <c:idx val="488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1-6505-4438-8D47-0B7AF79FA687}"/>
              </c:ext>
            </c:extLst>
          </c:dPt>
          <c:dPt>
            <c:idx val="489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3-6505-4438-8D47-0B7AF79FA687}"/>
              </c:ext>
            </c:extLst>
          </c:dPt>
          <c:dPt>
            <c:idx val="49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5-6505-4438-8D47-0B7AF79FA687}"/>
              </c:ext>
            </c:extLst>
          </c:dPt>
          <c:dPt>
            <c:idx val="49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7-6505-4438-8D47-0B7AF79FA687}"/>
              </c:ext>
            </c:extLst>
          </c:dPt>
          <c:dPt>
            <c:idx val="49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9-6505-4438-8D47-0B7AF79FA687}"/>
              </c:ext>
            </c:extLst>
          </c:dPt>
          <c:dPt>
            <c:idx val="49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B-6505-4438-8D47-0B7AF79FA687}"/>
              </c:ext>
            </c:extLst>
          </c:dPt>
          <c:dPt>
            <c:idx val="49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D-6505-4438-8D47-0B7AF79FA687}"/>
              </c:ext>
            </c:extLst>
          </c:dPt>
          <c:dPt>
            <c:idx val="49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DF-6505-4438-8D47-0B7AF79FA687}"/>
              </c:ext>
            </c:extLst>
          </c:dPt>
          <c:dPt>
            <c:idx val="49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1-6505-4438-8D47-0B7AF79FA687}"/>
              </c:ext>
            </c:extLst>
          </c:dPt>
          <c:dPt>
            <c:idx val="49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3-6505-4438-8D47-0B7AF79FA687}"/>
              </c:ext>
            </c:extLst>
          </c:dPt>
          <c:dPt>
            <c:idx val="49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5-6505-4438-8D47-0B7AF79FA687}"/>
              </c:ext>
            </c:extLst>
          </c:dPt>
          <c:dPt>
            <c:idx val="49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7-6505-4438-8D47-0B7AF79FA687}"/>
              </c:ext>
            </c:extLst>
          </c:dPt>
          <c:dPt>
            <c:idx val="50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9-6505-4438-8D47-0B7AF79FA687}"/>
              </c:ext>
            </c:extLst>
          </c:dPt>
          <c:dPt>
            <c:idx val="50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B-6505-4438-8D47-0B7AF79FA687}"/>
              </c:ext>
            </c:extLst>
          </c:dPt>
          <c:dPt>
            <c:idx val="50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D-6505-4438-8D47-0B7AF79FA687}"/>
              </c:ext>
            </c:extLst>
          </c:dPt>
          <c:dPt>
            <c:idx val="50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EF-6505-4438-8D47-0B7AF79FA687}"/>
              </c:ext>
            </c:extLst>
          </c:dPt>
          <c:dPt>
            <c:idx val="50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1-6505-4438-8D47-0B7AF79FA687}"/>
              </c:ext>
            </c:extLst>
          </c:dPt>
          <c:dPt>
            <c:idx val="50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3-6505-4438-8D47-0B7AF79FA687}"/>
              </c:ext>
            </c:extLst>
          </c:dPt>
          <c:dPt>
            <c:idx val="50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5-6505-4438-8D47-0B7AF79FA687}"/>
              </c:ext>
            </c:extLst>
          </c:dPt>
          <c:dPt>
            <c:idx val="50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7-6505-4438-8D47-0B7AF79FA687}"/>
              </c:ext>
            </c:extLst>
          </c:dPt>
          <c:dPt>
            <c:idx val="50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9-6505-4438-8D47-0B7AF79FA687}"/>
              </c:ext>
            </c:extLst>
          </c:dPt>
          <c:dPt>
            <c:idx val="50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B-6505-4438-8D47-0B7AF79FA687}"/>
              </c:ext>
            </c:extLst>
          </c:dPt>
          <c:dPt>
            <c:idx val="51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D-6505-4438-8D47-0B7AF79FA687}"/>
              </c:ext>
            </c:extLst>
          </c:dPt>
          <c:dPt>
            <c:idx val="51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3FF-6505-4438-8D47-0B7AF79FA687}"/>
              </c:ext>
            </c:extLst>
          </c:dPt>
          <c:dPt>
            <c:idx val="51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1-6505-4438-8D47-0B7AF79FA687}"/>
              </c:ext>
            </c:extLst>
          </c:dPt>
          <c:dPt>
            <c:idx val="51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3-6505-4438-8D47-0B7AF79FA687}"/>
              </c:ext>
            </c:extLst>
          </c:dPt>
          <c:dPt>
            <c:idx val="51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5-6505-4438-8D47-0B7AF79FA687}"/>
              </c:ext>
            </c:extLst>
          </c:dPt>
          <c:dPt>
            <c:idx val="51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7-6505-4438-8D47-0B7AF79FA687}"/>
              </c:ext>
            </c:extLst>
          </c:dPt>
          <c:dPt>
            <c:idx val="51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9-6505-4438-8D47-0B7AF79FA687}"/>
              </c:ext>
            </c:extLst>
          </c:dPt>
          <c:dPt>
            <c:idx val="51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B-6505-4438-8D47-0B7AF79FA687}"/>
              </c:ext>
            </c:extLst>
          </c:dPt>
          <c:dPt>
            <c:idx val="51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D-6505-4438-8D47-0B7AF79FA687}"/>
              </c:ext>
            </c:extLst>
          </c:dPt>
          <c:dPt>
            <c:idx val="51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0F-6505-4438-8D47-0B7AF79FA687}"/>
              </c:ext>
            </c:extLst>
          </c:dPt>
          <c:dPt>
            <c:idx val="52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1-6505-4438-8D47-0B7AF79FA687}"/>
              </c:ext>
            </c:extLst>
          </c:dPt>
          <c:dPt>
            <c:idx val="52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3-6505-4438-8D47-0B7AF79FA687}"/>
              </c:ext>
            </c:extLst>
          </c:dPt>
          <c:dPt>
            <c:idx val="52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5-6505-4438-8D47-0B7AF79FA687}"/>
              </c:ext>
            </c:extLst>
          </c:dPt>
          <c:dPt>
            <c:idx val="52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7-6505-4438-8D47-0B7AF79FA687}"/>
              </c:ext>
            </c:extLst>
          </c:dPt>
          <c:dPt>
            <c:idx val="52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9-6505-4438-8D47-0B7AF79FA687}"/>
              </c:ext>
            </c:extLst>
          </c:dPt>
          <c:dPt>
            <c:idx val="52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B-6505-4438-8D47-0B7AF79FA687}"/>
              </c:ext>
            </c:extLst>
          </c:dPt>
          <c:dPt>
            <c:idx val="52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D-6505-4438-8D47-0B7AF79FA687}"/>
              </c:ext>
            </c:extLst>
          </c:dPt>
          <c:dPt>
            <c:idx val="52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1F-6505-4438-8D47-0B7AF79FA687}"/>
              </c:ext>
            </c:extLst>
          </c:dPt>
          <c:dPt>
            <c:idx val="52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1-6505-4438-8D47-0B7AF79FA687}"/>
              </c:ext>
            </c:extLst>
          </c:dPt>
          <c:dPt>
            <c:idx val="52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3-6505-4438-8D47-0B7AF79FA687}"/>
              </c:ext>
            </c:extLst>
          </c:dPt>
          <c:dPt>
            <c:idx val="53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5-6505-4438-8D47-0B7AF79FA687}"/>
              </c:ext>
            </c:extLst>
          </c:dPt>
          <c:dPt>
            <c:idx val="53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7-6505-4438-8D47-0B7AF79FA687}"/>
              </c:ext>
            </c:extLst>
          </c:dPt>
          <c:dPt>
            <c:idx val="53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9-6505-4438-8D47-0B7AF79FA687}"/>
              </c:ext>
            </c:extLst>
          </c:dPt>
          <c:dPt>
            <c:idx val="53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B-6505-4438-8D47-0B7AF79FA687}"/>
              </c:ext>
            </c:extLst>
          </c:dPt>
          <c:dPt>
            <c:idx val="53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D-6505-4438-8D47-0B7AF79FA687}"/>
              </c:ext>
            </c:extLst>
          </c:dPt>
          <c:dPt>
            <c:idx val="53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2F-6505-4438-8D47-0B7AF79FA687}"/>
              </c:ext>
            </c:extLst>
          </c:dPt>
          <c:dPt>
            <c:idx val="53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1-6505-4438-8D47-0B7AF79FA687}"/>
              </c:ext>
            </c:extLst>
          </c:dPt>
          <c:dPt>
            <c:idx val="53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3-6505-4438-8D47-0B7AF79FA687}"/>
              </c:ext>
            </c:extLst>
          </c:dPt>
          <c:dPt>
            <c:idx val="53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5-6505-4438-8D47-0B7AF79FA687}"/>
              </c:ext>
            </c:extLst>
          </c:dPt>
          <c:dPt>
            <c:idx val="53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7-6505-4438-8D47-0B7AF79FA687}"/>
              </c:ext>
            </c:extLst>
          </c:dPt>
          <c:dPt>
            <c:idx val="54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9-6505-4438-8D47-0B7AF79FA687}"/>
              </c:ext>
            </c:extLst>
          </c:dPt>
          <c:dPt>
            <c:idx val="54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B-6505-4438-8D47-0B7AF79FA687}"/>
              </c:ext>
            </c:extLst>
          </c:dPt>
          <c:dPt>
            <c:idx val="54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D-6505-4438-8D47-0B7AF79FA687}"/>
              </c:ext>
            </c:extLst>
          </c:dPt>
          <c:dPt>
            <c:idx val="54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3F-6505-4438-8D47-0B7AF79FA687}"/>
              </c:ext>
            </c:extLst>
          </c:dPt>
          <c:dPt>
            <c:idx val="54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1-6505-4438-8D47-0B7AF79FA687}"/>
              </c:ext>
            </c:extLst>
          </c:dPt>
          <c:dPt>
            <c:idx val="54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3-6505-4438-8D47-0B7AF79FA687}"/>
              </c:ext>
            </c:extLst>
          </c:dPt>
          <c:dPt>
            <c:idx val="54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5-6505-4438-8D47-0B7AF79FA687}"/>
              </c:ext>
            </c:extLst>
          </c:dPt>
          <c:dPt>
            <c:idx val="54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7-6505-4438-8D47-0B7AF79FA687}"/>
              </c:ext>
            </c:extLst>
          </c:dPt>
          <c:dPt>
            <c:idx val="54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9-6505-4438-8D47-0B7AF79FA687}"/>
              </c:ext>
            </c:extLst>
          </c:dPt>
          <c:dPt>
            <c:idx val="54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B-6505-4438-8D47-0B7AF79FA687}"/>
              </c:ext>
            </c:extLst>
          </c:dPt>
          <c:dPt>
            <c:idx val="55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D-6505-4438-8D47-0B7AF79FA687}"/>
              </c:ext>
            </c:extLst>
          </c:dPt>
          <c:dPt>
            <c:idx val="55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4F-6505-4438-8D47-0B7AF79FA687}"/>
              </c:ext>
            </c:extLst>
          </c:dPt>
          <c:dPt>
            <c:idx val="55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1-6505-4438-8D47-0B7AF79FA687}"/>
              </c:ext>
            </c:extLst>
          </c:dPt>
          <c:dPt>
            <c:idx val="55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3-6505-4438-8D47-0B7AF79FA687}"/>
              </c:ext>
            </c:extLst>
          </c:dPt>
          <c:dPt>
            <c:idx val="55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5-6505-4438-8D47-0B7AF79FA687}"/>
              </c:ext>
            </c:extLst>
          </c:dPt>
          <c:dPt>
            <c:idx val="55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7-6505-4438-8D47-0B7AF79FA687}"/>
              </c:ext>
            </c:extLst>
          </c:dPt>
          <c:dPt>
            <c:idx val="55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9-6505-4438-8D47-0B7AF79FA687}"/>
              </c:ext>
            </c:extLst>
          </c:dPt>
          <c:dPt>
            <c:idx val="55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B-6505-4438-8D47-0B7AF79FA687}"/>
              </c:ext>
            </c:extLst>
          </c:dPt>
          <c:dPt>
            <c:idx val="55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D-6505-4438-8D47-0B7AF79FA687}"/>
              </c:ext>
            </c:extLst>
          </c:dPt>
          <c:dPt>
            <c:idx val="55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5F-6505-4438-8D47-0B7AF79FA687}"/>
              </c:ext>
            </c:extLst>
          </c:dPt>
          <c:dPt>
            <c:idx val="56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1-6505-4438-8D47-0B7AF79FA687}"/>
              </c:ext>
            </c:extLst>
          </c:dPt>
          <c:dPt>
            <c:idx val="56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3-6505-4438-8D47-0B7AF79FA687}"/>
              </c:ext>
            </c:extLst>
          </c:dPt>
          <c:dPt>
            <c:idx val="56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5-6505-4438-8D47-0B7AF79FA687}"/>
              </c:ext>
            </c:extLst>
          </c:dPt>
          <c:dPt>
            <c:idx val="56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7-6505-4438-8D47-0B7AF79FA687}"/>
              </c:ext>
            </c:extLst>
          </c:dPt>
          <c:dPt>
            <c:idx val="56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9-6505-4438-8D47-0B7AF79FA687}"/>
              </c:ext>
            </c:extLst>
          </c:dPt>
          <c:dPt>
            <c:idx val="56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B-6505-4438-8D47-0B7AF79FA687}"/>
              </c:ext>
            </c:extLst>
          </c:dPt>
          <c:dPt>
            <c:idx val="56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D-6505-4438-8D47-0B7AF79FA687}"/>
              </c:ext>
            </c:extLst>
          </c:dPt>
          <c:dPt>
            <c:idx val="56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6F-6505-4438-8D47-0B7AF79FA687}"/>
              </c:ext>
            </c:extLst>
          </c:dPt>
          <c:dPt>
            <c:idx val="56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1-6505-4438-8D47-0B7AF79FA687}"/>
              </c:ext>
            </c:extLst>
          </c:dPt>
          <c:dPt>
            <c:idx val="56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3-6505-4438-8D47-0B7AF79FA687}"/>
              </c:ext>
            </c:extLst>
          </c:dPt>
          <c:dPt>
            <c:idx val="57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5-6505-4438-8D47-0B7AF79FA687}"/>
              </c:ext>
            </c:extLst>
          </c:dPt>
          <c:dPt>
            <c:idx val="57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7-6505-4438-8D47-0B7AF79FA687}"/>
              </c:ext>
            </c:extLst>
          </c:dPt>
          <c:dPt>
            <c:idx val="57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9-6505-4438-8D47-0B7AF79FA687}"/>
              </c:ext>
            </c:extLst>
          </c:dPt>
          <c:dPt>
            <c:idx val="57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B-6505-4438-8D47-0B7AF79FA687}"/>
              </c:ext>
            </c:extLst>
          </c:dPt>
          <c:dPt>
            <c:idx val="57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D-6505-4438-8D47-0B7AF79FA687}"/>
              </c:ext>
            </c:extLst>
          </c:dPt>
          <c:dPt>
            <c:idx val="57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7F-6505-4438-8D47-0B7AF79FA687}"/>
              </c:ext>
            </c:extLst>
          </c:dPt>
          <c:dPt>
            <c:idx val="57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1-6505-4438-8D47-0B7AF79FA687}"/>
              </c:ext>
            </c:extLst>
          </c:dPt>
          <c:dPt>
            <c:idx val="57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3-6505-4438-8D47-0B7AF79FA687}"/>
              </c:ext>
            </c:extLst>
          </c:dPt>
          <c:dPt>
            <c:idx val="57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5-6505-4438-8D47-0B7AF79FA687}"/>
              </c:ext>
            </c:extLst>
          </c:dPt>
          <c:dPt>
            <c:idx val="57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7-6505-4438-8D47-0B7AF79FA687}"/>
              </c:ext>
            </c:extLst>
          </c:dPt>
          <c:dPt>
            <c:idx val="58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9-6505-4438-8D47-0B7AF79FA687}"/>
              </c:ext>
            </c:extLst>
          </c:dPt>
          <c:dPt>
            <c:idx val="58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B-6505-4438-8D47-0B7AF79FA687}"/>
              </c:ext>
            </c:extLst>
          </c:dPt>
          <c:dPt>
            <c:idx val="58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D-6505-4438-8D47-0B7AF79FA687}"/>
              </c:ext>
            </c:extLst>
          </c:dPt>
          <c:dPt>
            <c:idx val="58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8F-6505-4438-8D47-0B7AF79FA687}"/>
              </c:ext>
            </c:extLst>
          </c:dPt>
          <c:dPt>
            <c:idx val="58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1-6505-4438-8D47-0B7AF79FA687}"/>
              </c:ext>
            </c:extLst>
          </c:dPt>
          <c:dPt>
            <c:idx val="58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3-6505-4438-8D47-0B7AF79FA687}"/>
              </c:ext>
            </c:extLst>
          </c:dPt>
          <c:dPt>
            <c:idx val="58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5-6505-4438-8D47-0B7AF79FA687}"/>
              </c:ext>
            </c:extLst>
          </c:dPt>
          <c:dPt>
            <c:idx val="58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7-6505-4438-8D47-0B7AF79FA687}"/>
              </c:ext>
            </c:extLst>
          </c:dPt>
          <c:dPt>
            <c:idx val="58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9-6505-4438-8D47-0B7AF79FA687}"/>
              </c:ext>
            </c:extLst>
          </c:dPt>
          <c:dPt>
            <c:idx val="58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B-6505-4438-8D47-0B7AF79FA687}"/>
              </c:ext>
            </c:extLst>
          </c:dPt>
          <c:dPt>
            <c:idx val="59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D-6505-4438-8D47-0B7AF79FA687}"/>
              </c:ext>
            </c:extLst>
          </c:dPt>
          <c:dPt>
            <c:idx val="59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9F-6505-4438-8D47-0B7AF79FA687}"/>
              </c:ext>
            </c:extLst>
          </c:dPt>
          <c:dPt>
            <c:idx val="59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1-6505-4438-8D47-0B7AF79FA687}"/>
              </c:ext>
            </c:extLst>
          </c:dPt>
          <c:dPt>
            <c:idx val="59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3-6505-4438-8D47-0B7AF79FA687}"/>
              </c:ext>
            </c:extLst>
          </c:dPt>
          <c:dPt>
            <c:idx val="59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5-6505-4438-8D47-0B7AF79FA687}"/>
              </c:ext>
            </c:extLst>
          </c:dPt>
          <c:dPt>
            <c:idx val="59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7-6505-4438-8D47-0B7AF79FA687}"/>
              </c:ext>
            </c:extLst>
          </c:dPt>
          <c:dPt>
            <c:idx val="59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9-6505-4438-8D47-0B7AF79FA687}"/>
              </c:ext>
            </c:extLst>
          </c:dPt>
          <c:dPt>
            <c:idx val="59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B-6505-4438-8D47-0B7AF79FA687}"/>
              </c:ext>
            </c:extLst>
          </c:dPt>
          <c:dPt>
            <c:idx val="59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D-6505-4438-8D47-0B7AF79FA687}"/>
              </c:ext>
            </c:extLst>
          </c:dPt>
          <c:dPt>
            <c:idx val="59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AF-6505-4438-8D47-0B7AF79FA687}"/>
              </c:ext>
            </c:extLst>
          </c:dPt>
          <c:dPt>
            <c:idx val="60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1-6505-4438-8D47-0B7AF79FA687}"/>
              </c:ext>
            </c:extLst>
          </c:dPt>
          <c:dPt>
            <c:idx val="60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3-6505-4438-8D47-0B7AF79FA687}"/>
              </c:ext>
            </c:extLst>
          </c:dPt>
          <c:dPt>
            <c:idx val="60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5-6505-4438-8D47-0B7AF79FA687}"/>
              </c:ext>
            </c:extLst>
          </c:dPt>
          <c:dPt>
            <c:idx val="60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7-6505-4438-8D47-0B7AF79FA687}"/>
              </c:ext>
            </c:extLst>
          </c:dPt>
          <c:dPt>
            <c:idx val="60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9-6505-4438-8D47-0B7AF79FA687}"/>
              </c:ext>
            </c:extLst>
          </c:dPt>
          <c:dPt>
            <c:idx val="60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B-6505-4438-8D47-0B7AF79FA687}"/>
              </c:ext>
            </c:extLst>
          </c:dPt>
          <c:dPt>
            <c:idx val="60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D-6505-4438-8D47-0B7AF79FA687}"/>
              </c:ext>
            </c:extLst>
          </c:dPt>
          <c:dPt>
            <c:idx val="60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BF-6505-4438-8D47-0B7AF79FA687}"/>
              </c:ext>
            </c:extLst>
          </c:dPt>
          <c:dPt>
            <c:idx val="60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1-6505-4438-8D47-0B7AF79FA687}"/>
              </c:ext>
            </c:extLst>
          </c:dPt>
          <c:dPt>
            <c:idx val="60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3-6505-4438-8D47-0B7AF79FA687}"/>
              </c:ext>
            </c:extLst>
          </c:dPt>
          <c:dPt>
            <c:idx val="61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5-6505-4438-8D47-0B7AF79FA687}"/>
              </c:ext>
            </c:extLst>
          </c:dPt>
          <c:dPt>
            <c:idx val="61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7-6505-4438-8D47-0B7AF79FA687}"/>
              </c:ext>
            </c:extLst>
          </c:dPt>
          <c:dPt>
            <c:idx val="6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9-6505-4438-8D47-0B7AF79FA687}"/>
              </c:ext>
            </c:extLst>
          </c:dPt>
          <c:dPt>
            <c:idx val="6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B-6505-4438-8D47-0B7AF79FA687}"/>
              </c:ext>
            </c:extLst>
          </c:dPt>
          <c:dPt>
            <c:idx val="6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D-6505-4438-8D47-0B7AF79FA687}"/>
              </c:ext>
            </c:extLst>
          </c:dPt>
          <c:dPt>
            <c:idx val="6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CF-6505-4438-8D47-0B7AF79FA687}"/>
              </c:ext>
            </c:extLst>
          </c:dPt>
          <c:dPt>
            <c:idx val="6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1-6505-4438-8D47-0B7AF79FA687}"/>
              </c:ext>
            </c:extLst>
          </c:dPt>
          <c:dPt>
            <c:idx val="6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3-6505-4438-8D47-0B7AF79FA687}"/>
              </c:ext>
            </c:extLst>
          </c:dPt>
          <c:dPt>
            <c:idx val="61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5-6505-4438-8D47-0B7AF79FA687}"/>
              </c:ext>
            </c:extLst>
          </c:dPt>
          <c:dPt>
            <c:idx val="61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7-6505-4438-8D47-0B7AF79FA687}"/>
              </c:ext>
            </c:extLst>
          </c:dPt>
          <c:dPt>
            <c:idx val="62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9-6505-4438-8D47-0B7AF79FA687}"/>
              </c:ext>
            </c:extLst>
          </c:dPt>
          <c:dPt>
            <c:idx val="62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B-6505-4438-8D47-0B7AF79FA687}"/>
              </c:ext>
            </c:extLst>
          </c:dPt>
          <c:dPt>
            <c:idx val="62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D-6505-4438-8D47-0B7AF79FA687}"/>
              </c:ext>
            </c:extLst>
          </c:dPt>
          <c:dPt>
            <c:idx val="62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DF-6505-4438-8D47-0B7AF79FA687}"/>
              </c:ext>
            </c:extLst>
          </c:dPt>
          <c:dPt>
            <c:idx val="62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1-6505-4438-8D47-0B7AF79FA687}"/>
              </c:ext>
            </c:extLst>
          </c:dPt>
          <c:dPt>
            <c:idx val="62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3-6505-4438-8D47-0B7AF79FA687}"/>
              </c:ext>
            </c:extLst>
          </c:dPt>
          <c:dPt>
            <c:idx val="62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5-6505-4438-8D47-0B7AF79FA687}"/>
              </c:ext>
            </c:extLst>
          </c:dPt>
          <c:dPt>
            <c:idx val="62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7-6505-4438-8D47-0B7AF79FA687}"/>
              </c:ext>
            </c:extLst>
          </c:dPt>
          <c:dPt>
            <c:idx val="62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9-6505-4438-8D47-0B7AF79FA687}"/>
              </c:ext>
            </c:extLst>
          </c:dPt>
          <c:dPt>
            <c:idx val="62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B-6505-4438-8D47-0B7AF79FA687}"/>
              </c:ext>
            </c:extLst>
          </c:dPt>
          <c:dPt>
            <c:idx val="63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D-6505-4438-8D47-0B7AF79FA687}"/>
              </c:ext>
            </c:extLst>
          </c:dPt>
          <c:dPt>
            <c:idx val="63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EF-6505-4438-8D47-0B7AF79FA687}"/>
              </c:ext>
            </c:extLst>
          </c:dPt>
          <c:dPt>
            <c:idx val="63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1-6505-4438-8D47-0B7AF79FA687}"/>
              </c:ext>
            </c:extLst>
          </c:dPt>
          <c:dPt>
            <c:idx val="63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3-6505-4438-8D47-0B7AF79FA687}"/>
              </c:ext>
            </c:extLst>
          </c:dPt>
          <c:dPt>
            <c:idx val="63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5-6505-4438-8D47-0B7AF79FA687}"/>
              </c:ext>
            </c:extLst>
          </c:dPt>
          <c:dPt>
            <c:idx val="63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7-6505-4438-8D47-0B7AF79FA687}"/>
              </c:ext>
            </c:extLst>
          </c:dPt>
          <c:dPt>
            <c:idx val="6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9-6505-4438-8D47-0B7AF79FA687}"/>
              </c:ext>
            </c:extLst>
          </c:dPt>
          <c:dPt>
            <c:idx val="6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B-6505-4438-8D47-0B7AF79FA687}"/>
              </c:ext>
            </c:extLst>
          </c:dPt>
          <c:dPt>
            <c:idx val="6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D-6505-4438-8D47-0B7AF79FA687}"/>
              </c:ext>
            </c:extLst>
          </c:dPt>
          <c:dPt>
            <c:idx val="6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4FF-6505-4438-8D47-0B7AF79FA687}"/>
              </c:ext>
            </c:extLst>
          </c:dPt>
          <c:dPt>
            <c:idx val="6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1-6505-4438-8D47-0B7AF79FA687}"/>
              </c:ext>
            </c:extLst>
          </c:dPt>
          <c:dPt>
            <c:idx val="6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3-6505-4438-8D47-0B7AF79FA687}"/>
              </c:ext>
            </c:extLst>
          </c:dPt>
          <c:dPt>
            <c:idx val="64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5-6505-4438-8D47-0B7AF79FA687}"/>
              </c:ext>
            </c:extLst>
          </c:dPt>
          <c:dPt>
            <c:idx val="64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7-6505-4438-8D47-0B7AF79FA687}"/>
              </c:ext>
            </c:extLst>
          </c:dPt>
          <c:dPt>
            <c:idx val="64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9-6505-4438-8D47-0B7AF79FA687}"/>
              </c:ext>
            </c:extLst>
          </c:dPt>
          <c:dPt>
            <c:idx val="64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B-6505-4438-8D47-0B7AF79FA687}"/>
              </c:ext>
            </c:extLst>
          </c:dPt>
          <c:dPt>
            <c:idx val="64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D-6505-4438-8D47-0B7AF79FA687}"/>
              </c:ext>
            </c:extLst>
          </c:dPt>
          <c:dPt>
            <c:idx val="64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0F-6505-4438-8D47-0B7AF79FA687}"/>
              </c:ext>
            </c:extLst>
          </c:dPt>
          <c:dPt>
            <c:idx val="64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1-6505-4438-8D47-0B7AF79FA687}"/>
              </c:ext>
            </c:extLst>
          </c:dPt>
          <c:dPt>
            <c:idx val="64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3-6505-4438-8D47-0B7AF79FA687}"/>
              </c:ext>
            </c:extLst>
          </c:dPt>
          <c:dPt>
            <c:idx val="65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5-6505-4438-8D47-0B7AF79FA687}"/>
              </c:ext>
            </c:extLst>
          </c:dPt>
          <c:dPt>
            <c:idx val="65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7-6505-4438-8D47-0B7AF79FA687}"/>
              </c:ext>
            </c:extLst>
          </c:dPt>
          <c:dPt>
            <c:idx val="65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9-6505-4438-8D47-0B7AF79FA687}"/>
              </c:ext>
            </c:extLst>
          </c:dPt>
          <c:dPt>
            <c:idx val="65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B-6505-4438-8D47-0B7AF79FA687}"/>
              </c:ext>
            </c:extLst>
          </c:dPt>
          <c:dPt>
            <c:idx val="65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D-6505-4438-8D47-0B7AF79FA687}"/>
              </c:ext>
            </c:extLst>
          </c:dPt>
          <c:dPt>
            <c:idx val="65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1F-6505-4438-8D47-0B7AF79FA687}"/>
              </c:ext>
            </c:extLst>
          </c:dPt>
          <c:dPt>
            <c:idx val="65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1-6505-4438-8D47-0B7AF79FA687}"/>
              </c:ext>
            </c:extLst>
          </c:dPt>
          <c:dPt>
            <c:idx val="65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3-6505-4438-8D47-0B7AF79FA687}"/>
              </c:ext>
            </c:extLst>
          </c:dPt>
          <c:dPt>
            <c:idx val="65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5-6505-4438-8D47-0B7AF79FA687}"/>
              </c:ext>
            </c:extLst>
          </c:dPt>
          <c:dPt>
            <c:idx val="65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7-6505-4438-8D47-0B7AF79FA687}"/>
              </c:ext>
            </c:extLst>
          </c:dPt>
          <c:dPt>
            <c:idx val="66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9-6505-4438-8D47-0B7AF79FA687}"/>
              </c:ext>
            </c:extLst>
          </c:dPt>
          <c:dPt>
            <c:idx val="66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B-6505-4438-8D47-0B7AF79FA687}"/>
              </c:ext>
            </c:extLst>
          </c:dPt>
          <c:dPt>
            <c:idx val="66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D-6505-4438-8D47-0B7AF79FA687}"/>
              </c:ext>
            </c:extLst>
          </c:dPt>
          <c:dPt>
            <c:idx val="66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2F-6505-4438-8D47-0B7AF79FA687}"/>
              </c:ext>
            </c:extLst>
          </c:dPt>
          <c:dPt>
            <c:idx val="66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1-6505-4438-8D47-0B7AF79FA687}"/>
              </c:ext>
            </c:extLst>
          </c:dPt>
          <c:dPt>
            <c:idx val="66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3-6505-4438-8D47-0B7AF79FA687}"/>
              </c:ext>
            </c:extLst>
          </c:dPt>
          <c:dPt>
            <c:idx val="6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5-6505-4438-8D47-0B7AF79FA687}"/>
              </c:ext>
            </c:extLst>
          </c:dPt>
          <c:dPt>
            <c:idx val="6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7-6505-4438-8D47-0B7AF79FA687}"/>
              </c:ext>
            </c:extLst>
          </c:dPt>
          <c:dPt>
            <c:idx val="6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9-6505-4438-8D47-0B7AF79FA687}"/>
              </c:ext>
            </c:extLst>
          </c:dPt>
          <c:dPt>
            <c:idx val="6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B-6505-4438-8D47-0B7AF79FA687}"/>
              </c:ext>
            </c:extLst>
          </c:dPt>
          <c:dPt>
            <c:idx val="6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D-6505-4438-8D47-0B7AF79FA687}"/>
              </c:ext>
            </c:extLst>
          </c:dPt>
          <c:dPt>
            <c:idx val="6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3F-6505-4438-8D47-0B7AF79FA687}"/>
              </c:ext>
            </c:extLst>
          </c:dPt>
          <c:dPt>
            <c:idx val="67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1-6505-4438-8D47-0B7AF79FA687}"/>
              </c:ext>
            </c:extLst>
          </c:dPt>
          <c:dPt>
            <c:idx val="67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3-6505-4438-8D47-0B7AF79FA687}"/>
              </c:ext>
            </c:extLst>
          </c:dPt>
          <c:dPt>
            <c:idx val="67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5-6505-4438-8D47-0B7AF79FA687}"/>
              </c:ext>
            </c:extLst>
          </c:dPt>
          <c:dPt>
            <c:idx val="67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7-6505-4438-8D47-0B7AF79FA687}"/>
              </c:ext>
            </c:extLst>
          </c:dPt>
          <c:dPt>
            <c:idx val="67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9-6505-4438-8D47-0B7AF79FA687}"/>
              </c:ext>
            </c:extLst>
          </c:dPt>
          <c:dPt>
            <c:idx val="67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B-6505-4438-8D47-0B7AF79FA687}"/>
              </c:ext>
            </c:extLst>
          </c:dPt>
          <c:dPt>
            <c:idx val="67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D-6505-4438-8D47-0B7AF79FA687}"/>
              </c:ext>
            </c:extLst>
          </c:dPt>
          <c:dPt>
            <c:idx val="67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4F-6505-4438-8D47-0B7AF79FA687}"/>
              </c:ext>
            </c:extLst>
          </c:dPt>
          <c:dPt>
            <c:idx val="68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1-6505-4438-8D47-0B7AF79FA687}"/>
              </c:ext>
            </c:extLst>
          </c:dPt>
          <c:dPt>
            <c:idx val="68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3-6505-4438-8D47-0B7AF79FA687}"/>
              </c:ext>
            </c:extLst>
          </c:dPt>
          <c:dPt>
            <c:idx val="68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5-6505-4438-8D47-0B7AF79FA687}"/>
              </c:ext>
            </c:extLst>
          </c:dPt>
          <c:dPt>
            <c:idx val="68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7-6505-4438-8D47-0B7AF79FA687}"/>
              </c:ext>
            </c:extLst>
          </c:dPt>
          <c:dPt>
            <c:idx val="68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9-6505-4438-8D47-0B7AF79FA687}"/>
              </c:ext>
            </c:extLst>
          </c:dPt>
          <c:dPt>
            <c:idx val="68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B-6505-4438-8D47-0B7AF79FA687}"/>
              </c:ext>
            </c:extLst>
          </c:dPt>
          <c:dPt>
            <c:idx val="68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D-6505-4438-8D47-0B7AF79FA687}"/>
              </c:ext>
            </c:extLst>
          </c:dPt>
          <c:dPt>
            <c:idx val="68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5F-6505-4438-8D47-0B7AF79FA687}"/>
              </c:ext>
            </c:extLst>
          </c:dPt>
          <c:dPt>
            <c:idx val="68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1-6505-4438-8D47-0B7AF79FA687}"/>
              </c:ext>
            </c:extLst>
          </c:dPt>
          <c:dPt>
            <c:idx val="68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3-6505-4438-8D47-0B7AF79FA687}"/>
              </c:ext>
            </c:extLst>
          </c:dPt>
          <c:dPt>
            <c:idx val="6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5-6505-4438-8D47-0B7AF79FA687}"/>
              </c:ext>
            </c:extLst>
          </c:dPt>
          <c:dPt>
            <c:idx val="6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7-6505-4438-8D47-0B7AF79FA687}"/>
              </c:ext>
            </c:extLst>
          </c:dPt>
          <c:dPt>
            <c:idx val="6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9-6505-4438-8D47-0B7AF79FA687}"/>
              </c:ext>
            </c:extLst>
          </c:dPt>
          <c:dPt>
            <c:idx val="6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B-6505-4438-8D47-0B7AF79FA687}"/>
              </c:ext>
            </c:extLst>
          </c:dPt>
          <c:dPt>
            <c:idx val="6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D-6505-4438-8D47-0B7AF79FA687}"/>
              </c:ext>
            </c:extLst>
          </c:dPt>
          <c:dPt>
            <c:idx val="6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6F-6505-4438-8D47-0B7AF79FA687}"/>
              </c:ext>
            </c:extLst>
          </c:dPt>
          <c:dPt>
            <c:idx val="69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1-6505-4438-8D47-0B7AF79FA687}"/>
              </c:ext>
            </c:extLst>
          </c:dPt>
          <c:dPt>
            <c:idx val="69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3-6505-4438-8D47-0B7AF79FA687}"/>
              </c:ext>
            </c:extLst>
          </c:dPt>
          <c:dPt>
            <c:idx val="69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5-6505-4438-8D47-0B7AF79FA687}"/>
              </c:ext>
            </c:extLst>
          </c:dPt>
          <c:dPt>
            <c:idx val="69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7-6505-4438-8D47-0B7AF79FA687}"/>
              </c:ext>
            </c:extLst>
          </c:dPt>
          <c:dPt>
            <c:idx val="70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9-6505-4438-8D47-0B7AF79FA687}"/>
              </c:ext>
            </c:extLst>
          </c:dPt>
          <c:dPt>
            <c:idx val="70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B-6505-4438-8D47-0B7AF79FA687}"/>
              </c:ext>
            </c:extLst>
          </c:dPt>
          <c:dPt>
            <c:idx val="70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D-6505-4438-8D47-0B7AF79FA687}"/>
              </c:ext>
            </c:extLst>
          </c:dPt>
          <c:dPt>
            <c:idx val="70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7F-6505-4438-8D47-0B7AF79FA687}"/>
              </c:ext>
            </c:extLst>
          </c:dPt>
          <c:dPt>
            <c:idx val="70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1-6505-4438-8D47-0B7AF79FA687}"/>
              </c:ext>
            </c:extLst>
          </c:dPt>
          <c:dPt>
            <c:idx val="70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3-6505-4438-8D47-0B7AF79FA687}"/>
              </c:ext>
            </c:extLst>
          </c:dPt>
          <c:dPt>
            <c:idx val="70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5-6505-4438-8D47-0B7AF79FA687}"/>
              </c:ext>
            </c:extLst>
          </c:dPt>
          <c:dPt>
            <c:idx val="70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7-6505-4438-8D47-0B7AF79FA687}"/>
              </c:ext>
            </c:extLst>
          </c:dPt>
          <c:dPt>
            <c:idx val="70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9-6505-4438-8D47-0B7AF79FA687}"/>
              </c:ext>
            </c:extLst>
          </c:dPt>
          <c:dPt>
            <c:idx val="70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B-6505-4438-8D47-0B7AF79FA687}"/>
              </c:ext>
            </c:extLst>
          </c:dPt>
          <c:dPt>
            <c:idx val="71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D-6505-4438-8D47-0B7AF79FA687}"/>
              </c:ext>
            </c:extLst>
          </c:dPt>
          <c:dPt>
            <c:idx val="71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8F-6505-4438-8D47-0B7AF79FA687}"/>
              </c:ext>
            </c:extLst>
          </c:dPt>
          <c:dPt>
            <c:idx val="71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1-6505-4438-8D47-0B7AF79FA687}"/>
              </c:ext>
            </c:extLst>
          </c:dPt>
          <c:dPt>
            <c:idx val="71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3-6505-4438-8D47-0B7AF79FA687}"/>
              </c:ext>
            </c:extLst>
          </c:dPt>
          <c:dPt>
            <c:idx val="71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5-6505-4438-8D47-0B7AF79FA687}"/>
              </c:ext>
            </c:extLst>
          </c:dPt>
          <c:dPt>
            <c:idx val="71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7-6505-4438-8D47-0B7AF79FA687}"/>
              </c:ext>
            </c:extLst>
          </c:dPt>
          <c:dPt>
            <c:idx val="71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9-6505-4438-8D47-0B7AF79FA687}"/>
              </c:ext>
            </c:extLst>
          </c:dPt>
          <c:dPt>
            <c:idx val="71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B-6505-4438-8D47-0B7AF79FA687}"/>
              </c:ext>
            </c:extLst>
          </c:dPt>
          <c:dPt>
            <c:idx val="71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D-6505-4438-8D47-0B7AF79FA687}"/>
              </c:ext>
            </c:extLst>
          </c:dPt>
          <c:dPt>
            <c:idx val="71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9F-6505-4438-8D47-0B7AF79FA687}"/>
              </c:ext>
            </c:extLst>
          </c:dPt>
          <c:dPt>
            <c:idx val="72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1-6505-4438-8D47-0B7AF79FA687}"/>
              </c:ext>
            </c:extLst>
          </c:dPt>
          <c:dPt>
            <c:idx val="7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3-6505-4438-8D47-0B7AF79FA687}"/>
              </c:ext>
            </c:extLst>
          </c:dPt>
          <c:dPt>
            <c:idx val="72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5-6505-4438-8D47-0B7AF79FA687}"/>
              </c:ext>
            </c:extLst>
          </c:dPt>
          <c:dPt>
            <c:idx val="7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7-6505-4438-8D47-0B7AF79FA687}"/>
              </c:ext>
            </c:extLst>
          </c:dPt>
          <c:dPt>
            <c:idx val="72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9-6505-4438-8D47-0B7AF79FA687}"/>
              </c:ext>
            </c:extLst>
          </c:dPt>
          <c:dPt>
            <c:idx val="72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B-6505-4438-8D47-0B7AF79FA687}"/>
              </c:ext>
            </c:extLst>
          </c:dPt>
          <c:dPt>
            <c:idx val="72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D-6505-4438-8D47-0B7AF79FA687}"/>
              </c:ext>
            </c:extLst>
          </c:dPt>
          <c:dPt>
            <c:idx val="72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AF-6505-4438-8D47-0B7AF79FA687}"/>
              </c:ext>
            </c:extLst>
          </c:dPt>
          <c:dPt>
            <c:idx val="72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1-6505-4438-8D47-0B7AF79FA687}"/>
              </c:ext>
            </c:extLst>
          </c:dPt>
          <c:dPt>
            <c:idx val="72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3-6505-4438-8D47-0B7AF79FA687}"/>
              </c:ext>
            </c:extLst>
          </c:dPt>
          <c:dPt>
            <c:idx val="73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5-6505-4438-8D47-0B7AF79FA687}"/>
              </c:ext>
            </c:extLst>
          </c:dPt>
          <c:dPt>
            <c:idx val="73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7-6505-4438-8D47-0B7AF79FA687}"/>
              </c:ext>
            </c:extLst>
          </c:dPt>
          <c:dPt>
            <c:idx val="73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9-6505-4438-8D47-0B7AF79FA687}"/>
              </c:ext>
            </c:extLst>
          </c:dPt>
          <c:dPt>
            <c:idx val="73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B-6505-4438-8D47-0B7AF79FA687}"/>
              </c:ext>
            </c:extLst>
          </c:dPt>
          <c:dPt>
            <c:idx val="73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D-6505-4438-8D47-0B7AF79FA687}"/>
              </c:ext>
            </c:extLst>
          </c:dPt>
          <c:dPt>
            <c:idx val="73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BF-6505-4438-8D47-0B7AF79FA687}"/>
              </c:ext>
            </c:extLst>
          </c:dPt>
          <c:dPt>
            <c:idx val="73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1-6505-4438-8D47-0B7AF79FA687}"/>
              </c:ext>
            </c:extLst>
          </c:dPt>
          <c:dPt>
            <c:idx val="73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3-6505-4438-8D47-0B7AF79FA687}"/>
              </c:ext>
            </c:extLst>
          </c:dPt>
          <c:dPt>
            <c:idx val="73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5-6505-4438-8D47-0B7AF79FA687}"/>
              </c:ext>
            </c:extLst>
          </c:dPt>
          <c:dPt>
            <c:idx val="73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7-6505-4438-8D47-0B7AF79FA687}"/>
              </c:ext>
            </c:extLst>
          </c:dPt>
          <c:dPt>
            <c:idx val="74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9-6505-4438-8D47-0B7AF79FA687}"/>
              </c:ext>
            </c:extLst>
          </c:dPt>
          <c:dPt>
            <c:idx val="74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B-6505-4438-8D47-0B7AF79FA687}"/>
              </c:ext>
            </c:extLst>
          </c:dPt>
          <c:dPt>
            <c:idx val="74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D-6505-4438-8D47-0B7AF79FA687}"/>
              </c:ext>
            </c:extLst>
          </c:dPt>
          <c:dPt>
            <c:idx val="74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CF-6505-4438-8D47-0B7AF79FA687}"/>
              </c:ext>
            </c:extLst>
          </c:dPt>
          <c:dPt>
            <c:idx val="74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1-6505-4438-8D47-0B7AF79FA687}"/>
              </c:ext>
            </c:extLst>
          </c:dPt>
          <c:dPt>
            <c:idx val="7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3-6505-4438-8D47-0B7AF79FA687}"/>
              </c:ext>
            </c:extLst>
          </c:dPt>
          <c:dPt>
            <c:idx val="74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5-6505-4438-8D47-0B7AF79FA687}"/>
              </c:ext>
            </c:extLst>
          </c:dPt>
          <c:dPt>
            <c:idx val="74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7-6505-4438-8D47-0B7AF79FA687}"/>
              </c:ext>
            </c:extLst>
          </c:dPt>
          <c:dPt>
            <c:idx val="74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9-6505-4438-8D47-0B7AF79FA687}"/>
              </c:ext>
            </c:extLst>
          </c:dPt>
          <c:dPt>
            <c:idx val="7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B-6505-4438-8D47-0B7AF79FA687}"/>
              </c:ext>
            </c:extLst>
          </c:dPt>
          <c:dPt>
            <c:idx val="75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D-6505-4438-8D47-0B7AF79FA687}"/>
              </c:ext>
            </c:extLst>
          </c:dPt>
          <c:dPt>
            <c:idx val="75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DF-6505-4438-8D47-0B7AF79FA687}"/>
              </c:ext>
            </c:extLst>
          </c:dPt>
          <c:dPt>
            <c:idx val="75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1-6505-4438-8D47-0B7AF79FA687}"/>
              </c:ext>
            </c:extLst>
          </c:dPt>
          <c:dPt>
            <c:idx val="75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3-6505-4438-8D47-0B7AF79FA687}"/>
              </c:ext>
            </c:extLst>
          </c:dPt>
          <c:dPt>
            <c:idx val="75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5-6505-4438-8D47-0B7AF79FA687}"/>
              </c:ext>
            </c:extLst>
          </c:dPt>
          <c:dPt>
            <c:idx val="75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7-6505-4438-8D47-0B7AF79FA687}"/>
              </c:ext>
            </c:extLst>
          </c:dPt>
          <c:dPt>
            <c:idx val="756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9-6505-4438-8D47-0B7AF79FA687}"/>
              </c:ext>
            </c:extLst>
          </c:dPt>
          <c:dPt>
            <c:idx val="757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B-6505-4438-8D47-0B7AF79FA687}"/>
              </c:ext>
            </c:extLst>
          </c:dPt>
          <c:dPt>
            <c:idx val="758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D-6505-4438-8D47-0B7AF79FA687}"/>
              </c:ext>
            </c:extLst>
          </c:dPt>
          <c:dPt>
            <c:idx val="759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EF-6505-4438-8D47-0B7AF79FA687}"/>
              </c:ext>
            </c:extLst>
          </c:dPt>
          <c:dPt>
            <c:idx val="76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1-6505-4438-8D47-0B7AF79FA687}"/>
              </c:ext>
            </c:extLst>
          </c:dPt>
          <c:dPt>
            <c:idx val="76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3-6505-4438-8D47-0B7AF79FA687}"/>
              </c:ext>
            </c:extLst>
          </c:dPt>
          <c:dPt>
            <c:idx val="76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5-6505-4438-8D47-0B7AF79FA687}"/>
              </c:ext>
            </c:extLst>
          </c:dPt>
          <c:dPt>
            <c:idx val="76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7-6505-4438-8D47-0B7AF79FA687}"/>
              </c:ext>
            </c:extLst>
          </c:dPt>
          <c:dPt>
            <c:idx val="76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9-6505-4438-8D47-0B7AF79FA687}"/>
              </c:ext>
            </c:extLst>
          </c:dPt>
          <c:dPt>
            <c:idx val="76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B-6505-4438-8D47-0B7AF79FA687}"/>
              </c:ext>
            </c:extLst>
          </c:dPt>
          <c:dPt>
            <c:idx val="76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D-6505-4438-8D47-0B7AF79FA687}"/>
              </c:ext>
            </c:extLst>
          </c:dPt>
          <c:dPt>
            <c:idx val="76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5FF-6505-4438-8D47-0B7AF79FA687}"/>
              </c:ext>
            </c:extLst>
          </c:dPt>
          <c:dPt>
            <c:idx val="76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1-6505-4438-8D47-0B7AF79FA687}"/>
              </c:ext>
            </c:extLst>
          </c:dPt>
          <c:dPt>
            <c:idx val="76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3-6505-4438-8D47-0B7AF79FA687}"/>
              </c:ext>
            </c:extLst>
          </c:dPt>
          <c:dPt>
            <c:idx val="77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5-6505-4438-8D47-0B7AF79FA687}"/>
              </c:ext>
            </c:extLst>
          </c:dPt>
          <c:dPt>
            <c:idx val="77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7-6505-4438-8D47-0B7AF79FA687}"/>
              </c:ext>
            </c:extLst>
          </c:dPt>
          <c:dPt>
            <c:idx val="77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9-6505-4438-8D47-0B7AF79FA687}"/>
              </c:ext>
            </c:extLst>
          </c:dPt>
          <c:dPt>
            <c:idx val="77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B-6505-4438-8D47-0B7AF79FA687}"/>
              </c:ext>
            </c:extLst>
          </c:dPt>
          <c:dPt>
            <c:idx val="77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D-6505-4438-8D47-0B7AF79FA687}"/>
              </c:ext>
            </c:extLst>
          </c:dPt>
          <c:dPt>
            <c:idx val="77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0F-6505-4438-8D47-0B7AF79FA687}"/>
              </c:ext>
            </c:extLst>
          </c:dPt>
          <c:dPt>
            <c:idx val="77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1-6505-4438-8D47-0B7AF79FA687}"/>
              </c:ext>
            </c:extLst>
          </c:dPt>
          <c:dPt>
            <c:idx val="7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3-6505-4438-8D47-0B7AF79FA687}"/>
              </c:ext>
            </c:extLst>
          </c:dPt>
          <c:dPt>
            <c:idx val="77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5-6505-4438-8D47-0B7AF79FA687}"/>
              </c:ext>
            </c:extLst>
          </c:dPt>
          <c:dPt>
            <c:idx val="779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7-6505-4438-8D47-0B7AF79FA687}"/>
              </c:ext>
            </c:extLst>
          </c:dPt>
          <c:dPt>
            <c:idx val="78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9-6505-4438-8D47-0B7AF79FA687}"/>
              </c:ext>
            </c:extLst>
          </c:dPt>
          <c:dPt>
            <c:idx val="78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B-6505-4438-8D47-0B7AF79FA687}"/>
              </c:ext>
            </c:extLst>
          </c:dPt>
          <c:dPt>
            <c:idx val="78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D-6505-4438-8D47-0B7AF79FA687}"/>
              </c:ext>
            </c:extLst>
          </c:dPt>
          <c:dPt>
            <c:idx val="78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1F-6505-4438-8D47-0B7AF79FA687}"/>
              </c:ext>
            </c:extLst>
          </c:dPt>
          <c:dPt>
            <c:idx val="78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1-6505-4438-8D47-0B7AF79FA687}"/>
              </c:ext>
            </c:extLst>
          </c:dPt>
          <c:dPt>
            <c:idx val="78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3-6505-4438-8D47-0B7AF79FA687}"/>
              </c:ext>
            </c:extLst>
          </c:dPt>
          <c:dPt>
            <c:idx val="78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5-6505-4438-8D47-0B7AF79FA687}"/>
              </c:ext>
            </c:extLst>
          </c:dPt>
          <c:dPt>
            <c:idx val="78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7-6505-4438-8D47-0B7AF79FA687}"/>
              </c:ext>
            </c:extLst>
          </c:dPt>
          <c:dPt>
            <c:idx val="78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9-6505-4438-8D47-0B7AF79FA687}"/>
              </c:ext>
            </c:extLst>
          </c:dPt>
          <c:dPt>
            <c:idx val="78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B-6505-4438-8D47-0B7AF79FA687}"/>
              </c:ext>
            </c:extLst>
          </c:dPt>
          <c:dPt>
            <c:idx val="79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D-6505-4438-8D47-0B7AF79FA687}"/>
              </c:ext>
            </c:extLst>
          </c:dPt>
          <c:dPt>
            <c:idx val="79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2F-6505-4438-8D47-0B7AF79FA687}"/>
              </c:ext>
            </c:extLst>
          </c:dPt>
          <c:dPt>
            <c:idx val="79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1-6505-4438-8D47-0B7AF79FA687}"/>
              </c:ext>
            </c:extLst>
          </c:dPt>
          <c:dPt>
            <c:idx val="79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3-6505-4438-8D47-0B7AF79FA687}"/>
              </c:ext>
            </c:extLst>
          </c:dPt>
          <c:dPt>
            <c:idx val="79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5-6505-4438-8D47-0B7AF79FA687}"/>
              </c:ext>
            </c:extLst>
          </c:dPt>
          <c:dPt>
            <c:idx val="79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7-6505-4438-8D47-0B7AF79FA687}"/>
              </c:ext>
            </c:extLst>
          </c:dPt>
          <c:dPt>
            <c:idx val="79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9-6505-4438-8D47-0B7AF79FA687}"/>
              </c:ext>
            </c:extLst>
          </c:dPt>
          <c:dPt>
            <c:idx val="79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B-6505-4438-8D47-0B7AF79FA687}"/>
              </c:ext>
            </c:extLst>
          </c:dPt>
          <c:dPt>
            <c:idx val="798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D-6505-4438-8D47-0B7AF79FA687}"/>
              </c:ext>
            </c:extLst>
          </c:dPt>
          <c:dPt>
            <c:idx val="799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3F-6505-4438-8D47-0B7AF79FA687}"/>
              </c:ext>
            </c:extLst>
          </c:dPt>
          <c:dPt>
            <c:idx val="800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1-6505-4438-8D47-0B7AF79FA687}"/>
              </c:ext>
            </c:extLst>
          </c:dPt>
          <c:dPt>
            <c:idx val="801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3-6505-4438-8D47-0B7AF79FA687}"/>
              </c:ext>
            </c:extLst>
          </c:dPt>
          <c:dPt>
            <c:idx val="802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5-6505-4438-8D47-0B7AF79FA687}"/>
              </c:ext>
            </c:extLst>
          </c:dPt>
          <c:dPt>
            <c:idx val="803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7-6505-4438-8D47-0B7AF79FA687}"/>
              </c:ext>
            </c:extLst>
          </c:dPt>
          <c:dPt>
            <c:idx val="80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9-6505-4438-8D47-0B7AF79FA687}"/>
              </c:ext>
            </c:extLst>
          </c:dPt>
          <c:dPt>
            <c:idx val="80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B-6505-4438-8D47-0B7AF79FA687}"/>
              </c:ext>
            </c:extLst>
          </c:dPt>
          <c:dPt>
            <c:idx val="80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D-6505-4438-8D47-0B7AF79FA687}"/>
              </c:ext>
            </c:extLst>
          </c:dPt>
          <c:dPt>
            <c:idx val="80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4F-6505-4438-8D47-0B7AF79FA687}"/>
              </c:ext>
            </c:extLst>
          </c:dPt>
          <c:dPt>
            <c:idx val="80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1-6505-4438-8D47-0B7AF79FA687}"/>
              </c:ext>
            </c:extLst>
          </c:dPt>
          <c:dPt>
            <c:idx val="80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3-6505-4438-8D47-0B7AF79FA687}"/>
              </c:ext>
            </c:extLst>
          </c:dPt>
          <c:dPt>
            <c:idx val="81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5-6505-4438-8D47-0B7AF79FA687}"/>
              </c:ext>
            </c:extLst>
          </c:dPt>
          <c:dPt>
            <c:idx val="81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7-6505-4438-8D47-0B7AF79FA687}"/>
              </c:ext>
            </c:extLst>
          </c:dPt>
          <c:dPt>
            <c:idx val="81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9-6505-4438-8D47-0B7AF79FA687}"/>
              </c:ext>
            </c:extLst>
          </c:dPt>
          <c:dPt>
            <c:idx val="81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B-6505-4438-8D47-0B7AF79FA687}"/>
              </c:ext>
            </c:extLst>
          </c:dPt>
          <c:dPt>
            <c:idx val="81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D-6505-4438-8D47-0B7AF79FA687}"/>
              </c:ext>
            </c:extLst>
          </c:dPt>
          <c:dPt>
            <c:idx val="81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5F-6505-4438-8D47-0B7AF79FA687}"/>
              </c:ext>
            </c:extLst>
          </c:dPt>
          <c:dPt>
            <c:idx val="81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1-6505-4438-8D47-0B7AF79FA687}"/>
              </c:ext>
            </c:extLst>
          </c:dPt>
          <c:dPt>
            <c:idx val="81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3-6505-4438-8D47-0B7AF79FA687}"/>
              </c:ext>
            </c:extLst>
          </c:dPt>
          <c:dPt>
            <c:idx val="81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5-6505-4438-8D47-0B7AF79FA687}"/>
              </c:ext>
            </c:extLst>
          </c:dPt>
          <c:dPt>
            <c:idx val="81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7-6505-4438-8D47-0B7AF79FA687}"/>
              </c:ext>
            </c:extLst>
          </c:dPt>
          <c:dPt>
            <c:idx val="82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9-6505-4438-8D47-0B7AF79FA687}"/>
              </c:ext>
            </c:extLst>
          </c:dPt>
          <c:dPt>
            <c:idx val="82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B-6505-4438-8D47-0B7AF79FA687}"/>
              </c:ext>
            </c:extLst>
          </c:dPt>
          <c:dPt>
            <c:idx val="82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D-6505-4438-8D47-0B7AF79FA687}"/>
              </c:ext>
            </c:extLst>
          </c:dPt>
          <c:dPt>
            <c:idx val="82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6F-6505-4438-8D47-0B7AF79FA687}"/>
              </c:ext>
            </c:extLst>
          </c:dPt>
          <c:dPt>
            <c:idx val="82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1-6505-4438-8D47-0B7AF79FA687}"/>
              </c:ext>
            </c:extLst>
          </c:dPt>
          <c:dPt>
            <c:idx val="82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3-6505-4438-8D47-0B7AF79FA687}"/>
              </c:ext>
            </c:extLst>
          </c:dPt>
          <c:dPt>
            <c:idx val="82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5-6505-4438-8D47-0B7AF79FA687}"/>
              </c:ext>
            </c:extLst>
          </c:dPt>
          <c:dPt>
            <c:idx val="82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7-6505-4438-8D47-0B7AF79FA687}"/>
              </c:ext>
            </c:extLst>
          </c:dPt>
          <c:dPt>
            <c:idx val="82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9-6505-4438-8D47-0B7AF79FA687}"/>
              </c:ext>
            </c:extLst>
          </c:dPt>
          <c:dPt>
            <c:idx val="82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B-6505-4438-8D47-0B7AF79FA687}"/>
              </c:ext>
            </c:extLst>
          </c:dPt>
          <c:dPt>
            <c:idx val="83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D-6505-4438-8D47-0B7AF79FA687}"/>
              </c:ext>
            </c:extLst>
          </c:dPt>
          <c:dPt>
            <c:idx val="83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7F-6505-4438-8D47-0B7AF79FA687}"/>
              </c:ext>
            </c:extLst>
          </c:dPt>
          <c:dPt>
            <c:idx val="83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1-6505-4438-8D47-0B7AF79FA687}"/>
              </c:ext>
            </c:extLst>
          </c:dPt>
          <c:dPt>
            <c:idx val="83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3-6505-4438-8D47-0B7AF79FA687}"/>
              </c:ext>
            </c:extLst>
          </c:dPt>
          <c:dPt>
            <c:idx val="83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5-6505-4438-8D47-0B7AF79FA687}"/>
              </c:ext>
            </c:extLst>
          </c:dPt>
          <c:dPt>
            <c:idx val="83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7-6505-4438-8D47-0B7AF79FA687}"/>
              </c:ext>
            </c:extLst>
          </c:dPt>
          <c:dPt>
            <c:idx val="83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9-6505-4438-8D47-0B7AF79FA687}"/>
              </c:ext>
            </c:extLst>
          </c:dPt>
          <c:dPt>
            <c:idx val="83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B-6505-4438-8D47-0B7AF79FA687}"/>
              </c:ext>
            </c:extLst>
          </c:dPt>
          <c:dPt>
            <c:idx val="83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D-6505-4438-8D47-0B7AF79FA687}"/>
              </c:ext>
            </c:extLst>
          </c:dPt>
          <c:dPt>
            <c:idx val="83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8F-6505-4438-8D47-0B7AF79FA687}"/>
              </c:ext>
            </c:extLst>
          </c:dPt>
          <c:dPt>
            <c:idx val="84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1-6505-4438-8D47-0B7AF79FA687}"/>
              </c:ext>
            </c:extLst>
          </c:dPt>
          <c:dPt>
            <c:idx val="84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3-6505-4438-8D47-0B7AF79FA687}"/>
              </c:ext>
            </c:extLst>
          </c:dPt>
          <c:dPt>
            <c:idx val="84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5-6505-4438-8D47-0B7AF79FA687}"/>
              </c:ext>
            </c:extLst>
          </c:dPt>
          <c:dPt>
            <c:idx val="84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7-6505-4438-8D47-0B7AF79FA687}"/>
              </c:ext>
            </c:extLst>
          </c:dPt>
          <c:dPt>
            <c:idx val="84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9-6505-4438-8D47-0B7AF79FA687}"/>
              </c:ext>
            </c:extLst>
          </c:dPt>
          <c:dPt>
            <c:idx val="84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B-6505-4438-8D47-0B7AF79FA687}"/>
              </c:ext>
            </c:extLst>
          </c:dPt>
          <c:dPt>
            <c:idx val="84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D-6505-4438-8D47-0B7AF79FA687}"/>
              </c:ext>
            </c:extLst>
          </c:dPt>
          <c:dPt>
            <c:idx val="84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9F-6505-4438-8D47-0B7AF79FA687}"/>
              </c:ext>
            </c:extLst>
          </c:dPt>
          <c:dPt>
            <c:idx val="84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1-6505-4438-8D47-0B7AF79FA687}"/>
              </c:ext>
            </c:extLst>
          </c:dPt>
          <c:dPt>
            <c:idx val="84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3-6505-4438-8D47-0B7AF79FA687}"/>
              </c:ext>
            </c:extLst>
          </c:dPt>
          <c:dPt>
            <c:idx val="85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5-6505-4438-8D47-0B7AF79FA687}"/>
              </c:ext>
            </c:extLst>
          </c:dPt>
          <c:dPt>
            <c:idx val="85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7-6505-4438-8D47-0B7AF79FA687}"/>
              </c:ext>
            </c:extLst>
          </c:dPt>
          <c:dPt>
            <c:idx val="85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9-6505-4438-8D47-0B7AF79FA687}"/>
              </c:ext>
            </c:extLst>
          </c:dPt>
          <c:dPt>
            <c:idx val="85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B-6505-4438-8D47-0B7AF79FA687}"/>
              </c:ext>
            </c:extLst>
          </c:dPt>
          <c:dPt>
            <c:idx val="85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D-6505-4438-8D47-0B7AF79FA687}"/>
              </c:ext>
            </c:extLst>
          </c:dPt>
          <c:dPt>
            <c:idx val="85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AF-6505-4438-8D47-0B7AF79FA687}"/>
              </c:ext>
            </c:extLst>
          </c:dPt>
          <c:dPt>
            <c:idx val="85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1-6505-4438-8D47-0B7AF79FA687}"/>
              </c:ext>
            </c:extLst>
          </c:dPt>
          <c:dPt>
            <c:idx val="85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3-6505-4438-8D47-0B7AF79FA687}"/>
              </c:ext>
            </c:extLst>
          </c:dPt>
          <c:dPt>
            <c:idx val="85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5-6505-4438-8D47-0B7AF79FA687}"/>
              </c:ext>
            </c:extLst>
          </c:dPt>
          <c:dPt>
            <c:idx val="85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7-6505-4438-8D47-0B7AF79FA687}"/>
              </c:ext>
            </c:extLst>
          </c:dPt>
          <c:dPt>
            <c:idx val="86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9-6505-4438-8D47-0B7AF79FA687}"/>
              </c:ext>
            </c:extLst>
          </c:dPt>
          <c:dPt>
            <c:idx val="86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B-6505-4438-8D47-0B7AF79FA687}"/>
              </c:ext>
            </c:extLst>
          </c:dPt>
          <c:dPt>
            <c:idx val="86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D-6505-4438-8D47-0B7AF79FA687}"/>
              </c:ext>
            </c:extLst>
          </c:dPt>
          <c:dPt>
            <c:idx val="86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BF-6505-4438-8D47-0B7AF79FA687}"/>
              </c:ext>
            </c:extLst>
          </c:dPt>
          <c:dPt>
            <c:idx val="86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1-6505-4438-8D47-0B7AF79FA687}"/>
              </c:ext>
            </c:extLst>
          </c:dPt>
          <c:dPt>
            <c:idx val="86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3-6505-4438-8D47-0B7AF79FA687}"/>
              </c:ext>
            </c:extLst>
          </c:dPt>
          <c:dPt>
            <c:idx val="86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5-6505-4438-8D47-0B7AF79FA687}"/>
              </c:ext>
            </c:extLst>
          </c:dPt>
          <c:dPt>
            <c:idx val="86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7-6505-4438-8D47-0B7AF79FA687}"/>
              </c:ext>
            </c:extLst>
          </c:dPt>
          <c:dPt>
            <c:idx val="86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9-6505-4438-8D47-0B7AF79FA687}"/>
              </c:ext>
            </c:extLst>
          </c:dPt>
          <c:dPt>
            <c:idx val="86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B-6505-4438-8D47-0B7AF79FA687}"/>
              </c:ext>
            </c:extLst>
          </c:dPt>
          <c:dPt>
            <c:idx val="87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D-6505-4438-8D47-0B7AF79FA687}"/>
              </c:ext>
            </c:extLst>
          </c:dPt>
          <c:dPt>
            <c:idx val="87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CF-6505-4438-8D47-0B7AF79FA687}"/>
              </c:ext>
            </c:extLst>
          </c:dPt>
          <c:dPt>
            <c:idx val="87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1-6505-4438-8D47-0B7AF79FA687}"/>
              </c:ext>
            </c:extLst>
          </c:dPt>
          <c:dPt>
            <c:idx val="87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3-6505-4438-8D47-0B7AF79FA687}"/>
              </c:ext>
            </c:extLst>
          </c:dPt>
          <c:dPt>
            <c:idx val="87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5-6505-4438-8D47-0B7AF79FA687}"/>
              </c:ext>
            </c:extLst>
          </c:dPt>
          <c:dPt>
            <c:idx val="87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7-6505-4438-8D47-0B7AF79FA687}"/>
              </c:ext>
            </c:extLst>
          </c:dPt>
          <c:dPt>
            <c:idx val="87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9-6505-4438-8D47-0B7AF79FA687}"/>
              </c:ext>
            </c:extLst>
          </c:dPt>
          <c:dPt>
            <c:idx val="87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B-6505-4438-8D47-0B7AF79FA687}"/>
              </c:ext>
            </c:extLst>
          </c:dPt>
          <c:dPt>
            <c:idx val="87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D-6505-4438-8D47-0B7AF79FA687}"/>
              </c:ext>
            </c:extLst>
          </c:dPt>
          <c:dPt>
            <c:idx val="87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DF-6505-4438-8D47-0B7AF79FA687}"/>
              </c:ext>
            </c:extLst>
          </c:dPt>
          <c:dPt>
            <c:idx val="88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1-6505-4438-8D47-0B7AF79FA687}"/>
              </c:ext>
            </c:extLst>
          </c:dPt>
          <c:dPt>
            <c:idx val="88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3-6505-4438-8D47-0B7AF79FA687}"/>
              </c:ext>
            </c:extLst>
          </c:dPt>
          <c:dPt>
            <c:idx val="88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5-6505-4438-8D47-0B7AF79FA687}"/>
              </c:ext>
            </c:extLst>
          </c:dPt>
          <c:dPt>
            <c:idx val="88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7-6505-4438-8D47-0B7AF79FA687}"/>
              </c:ext>
            </c:extLst>
          </c:dPt>
          <c:dPt>
            <c:idx val="88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9-6505-4438-8D47-0B7AF79FA687}"/>
              </c:ext>
            </c:extLst>
          </c:dPt>
          <c:dPt>
            <c:idx val="88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B-6505-4438-8D47-0B7AF79FA687}"/>
              </c:ext>
            </c:extLst>
          </c:dPt>
          <c:dPt>
            <c:idx val="88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D-6505-4438-8D47-0B7AF79FA687}"/>
              </c:ext>
            </c:extLst>
          </c:dPt>
          <c:dPt>
            <c:idx val="88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EF-6505-4438-8D47-0B7AF79FA687}"/>
              </c:ext>
            </c:extLst>
          </c:dPt>
          <c:dPt>
            <c:idx val="88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1-6505-4438-8D47-0B7AF79FA687}"/>
              </c:ext>
            </c:extLst>
          </c:dPt>
          <c:dPt>
            <c:idx val="88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3-6505-4438-8D47-0B7AF79FA687}"/>
              </c:ext>
            </c:extLst>
          </c:dPt>
          <c:dPt>
            <c:idx val="89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5-6505-4438-8D47-0B7AF79FA687}"/>
              </c:ext>
            </c:extLst>
          </c:dPt>
          <c:dPt>
            <c:idx val="89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7-6505-4438-8D47-0B7AF79FA687}"/>
              </c:ext>
            </c:extLst>
          </c:dPt>
          <c:dPt>
            <c:idx val="89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9-6505-4438-8D47-0B7AF79FA687}"/>
              </c:ext>
            </c:extLst>
          </c:dPt>
          <c:dPt>
            <c:idx val="89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B-6505-4438-8D47-0B7AF79FA687}"/>
              </c:ext>
            </c:extLst>
          </c:dPt>
          <c:dPt>
            <c:idx val="89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D-6505-4438-8D47-0B7AF79FA687}"/>
              </c:ext>
            </c:extLst>
          </c:dPt>
          <c:dPt>
            <c:idx val="89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6FF-6505-4438-8D47-0B7AF79FA687}"/>
              </c:ext>
            </c:extLst>
          </c:dPt>
          <c:dPt>
            <c:idx val="89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1-6505-4438-8D47-0B7AF79FA687}"/>
              </c:ext>
            </c:extLst>
          </c:dPt>
          <c:dPt>
            <c:idx val="89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3-6505-4438-8D47-0B7AF79FA687}"/>
              </c:ext>
            </c:extLst>
          </c:dPt>
          <c:dPt>
            <c:idx val="89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5-6505-4438-8D47-0B7AF79FA687}"/>
              </c:ext>
            </c:extLst>
          </c:dPt>
          <c:dPt>
            <c:idx val="89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7-6505-4438-8D47-0B7AF79FA687}"/>
              </c:ext>
            </c:extLst>
          </c:dPt>
          <c:dPt>
            <c:idx val="90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9-6505-4438-8D47-0B7AF79FA687}"/>
              </c:ext>
            </c:extLst>
          </c:dPt>
          <c:dPt>
            <c:idx val="90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B-6505-4438-8D47-0B7AF79FA687}"/>
              </c:ext>
            </c:extLst>
          </c:dPt>
          <c:dPt>
            <c:idx val="90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D-6505-4438-8D47-0B7AF79FA687}"/>
              </c:ext>
            </c:extLst>
          </c:dPt>
          <c:dPt>
            <c:idx val="90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0F-6505-4438-8D47-0B7AF79FA687}"/>
              </c:ext>
            </c:extLst>
          </c:dPt>
          <c:dPt>
            <c:idx val="90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1-6505-4438-8D47-0B7AF79FA687}"/>
              </c:ext>
            </c:extLst>
          </c:dPt>
          <c:dPt>
            <c:idx val="90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3-6505-4438-8D47-0B7AF79FA687}"/>
              </c:ext>
            </c:extLst>
          </c:dPt>
          <c:dPt>
            <c:idx val="90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5-6505-4438-8D47-0B7AF79FA687}"/>
              </c:ext>
            </c:extLst>
          </c:dPt>
          <c:dPt>
            <c:idx val="90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7-6505-4438-8D47-0B7AF79FA687}"/>
              </c:ext>
            </c:extLst>
          </c:dPt>
          <c:dPt>
            <c:idx val="90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9-6505-4438-8D47-0B7AF79FA687}"/>
              </c:ext>
            </c:extLst>
          </c:dPt>
          <c:dPt>
            <c:idx val="90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B-6505-4438-8D47-0B7AF79FA687}"/>
              </c:ext>
            </c:extLst>
          </c:dPt>
          <c:dPt>
            <c:idx val="91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D-6505-4438-8D47-0B7AF79FA687}"/>
              </c:ext>
            </c:extLst>
          </c:dPt>
          <c:dPt>
            <c:idx val="91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1F-6505-4438-8D47-0B7AF79FA687}"/>
              </c:ext>
            </c:extLst>
          </c:dPt>
          <c:dPt>
            <c:idx val="91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1-6505-4438-8D47-0B7AF79FA687}"/>
              </c:ext>
            </c:extLst>
          </c:dPt>
          <c:dPt>
            <c:idx val="91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3-6505-4438-8D47-0B7AF79FA687}"/>
              </c:ext>
            </c:extLst>
          </c:dPt>
          <c:dPt>
            <c:idx val="91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5-6505-4438-8D47-0B7AF79FA687}"/>
              </c:ext>
            </c:extLst>
          </c:dPt>
          <c:dPt>
            <c:idx val="91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7-6505-4438-8D47-0B7AF79FA687}"/>
              </c:ext>
            </c:extLst>
          </c:dPt>
          <c:dPt>
            <c:idx val="91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9-6505-4438-8D47-0B7AF79FA687}"/>
              </c:ext>
            </c:extLst>
          </c:dPt>
          <c:dPt>
            <c:idx val="91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B-6505-4438-8D47-0B7AF79FA687}"/>
              </c:ext>
            </c:extLst>
          </c:dPt>
          <c:dPt>
            <c:idx val="91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D-6505-4438-8D47-0B7AF79FA687}"/>
              </c:ext>
            </c:extLst>
          </c:dPt>
          <c:dPt>
            <c:idx val="91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2F-6505-4438-8D47-0B7AF79FA687}"/>
              </c:ext>
            </c:extLst>
          </c:dPt>
          <c:dPt>
            <c:idx val="92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1-6505-4438-8D47-0B7AF79FA687}"/>
              </c:ext>
            </c:extLst>
          </c:dPt>
          <c:dPt>
            <c:idx val="92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3-6505-4438-8D47-0B7AF79FA687}"/>
              </c:ext>
            </c:extLst>
          </c:dPt>
          <c:dPt>
            <c:idx val="92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5-6505-4438-8D47-0B7AF79FA687}"/>
              </c:ext>
            </c:extLst>
          </c:dPt>
          <c:dPt>
            <c:idx val="92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7-6505-4438-8D47-0B7AF79FA687}"/>
              </c:ext>
            </c:extLst>
          </c:dPt>
          <c:dPt>
            <c:idx val="9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9-6505-4438-8D47-0B7AF79FA687}"/>
              </c:ext>
            </c:extLst>
          </c:dPt>
          <c:dPt>
            <c:idx val="9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B-6505-4438-8D47-0B7AF79FA687}"/>
              </c:ext>
            </c:extLst>
          </c:dPt>
          <c:dPt>
            <c:idx val="9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D-6505-4438-8D47-0B7AF79FA687}"/>
              </c:ext>
            </c:extLst>
          </c:dPt>
          <c:dPt>
            <c:idx val="9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3F-6505-4438-8D47-0B7AF79FA687}"/>
              </c:ext>
            </c:extLst>
          </c:dPt>
          <c:dPt>
            <c:idx val="9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1-6505-4438-8D47-0B7AF79FA687}"/>
              </c:ext>
            </c:extLst>
          </c:dPt>
          <c:dPt>
            <c:idx val="9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3-6505-4438-8D47-0B7AF79FA687}"/>
              </c:ext>
            </c:extLst>
          </c:dPt>
          <c:dPt>
            <c:idx val="93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5-6505-4438-8D47-0B7AF79FA687}"/>
              </c:ext>
            </c:extLst>
          </c:dPt>
          <c:dPt>
            <c:idx val="93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7-6505-4438-8D47-0B7AF79FA687}"/>
              </c:ext>
            </c:extLst>
          </c:dPt>
          <c:dPt>
            <c:idx val="93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9-6505-4438-8D47-0B7AF79FA687}"/>
              </c:ext>
            </c:extLst>
          </c:dPt>
          <c:dPt>
            <c:idx val="93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B-6505-4438-8D47-0B7AF79FA687}"/>
              </c:ext>
            </c:extLst>
          </c:dPt>
          <c:dPt>
            <c:idx val="93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D-6505-4438-8D47-0B7AF79FA687}"/>
              </c:ext>
            </c:extLst>
          </c:dPt>
          <c:dPt>
            <c:idx val="93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4F-6505-4438-8D47-0B7AF79FA687}"/>
              </c:ext>
            </c:extLst>
          </c:dPt>
          <c:dPt>
            <c:idx val="93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1-6505-4438-8D47-0B7AF79FA687}"/>
              </c:ext>
            </c:extLst>
          </c:dPt>
          <c:dPt>
            <c:idx val="93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3-6505-4438-8D47-0B7AF79FA687}"/>
              </c:ext>
            </c:extLst>
          </c:dPt>
          <c:dPt>
            <c:idx val="93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5-6505-4438-8D47-0B7AF79FA687}"/>
              </c:ext>
            </c:extLst>
          </c:dPt>
          <c:dPt>
            <c:idx val="93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7-6505-4438-8D47-0B7AF79FA687}"/>
              </c:ext>
            </c:extLst>
          </c:dPt>
          <c:dPt>
            <c:idx val="94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9-6505-4438-8D47-0B7AF79FA687}"/>
              </c:ext>
            </c:extLst>
          </c:dPt>
          <c:dPt>
            <c:idx val="94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B-6505-4438-8D47-0B7AF79FA687}"/>
              </c:ext>
            </c:extLst>
          </c:dPt>
          <c:dPt>
            <c:idx val="94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D-6505-4438-8D47-0B7AF79FA687}"/>
              </c:ext>
            </c:extLst>
          </c:dPt>
          <c:dPt>
            <c:idx val="94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5F-6505-4438-8D47-0B7AF79FA687}"/>
              </c:ext>
            </c:extLst>
          </c:dPt>
          <c:dPt>
            <c:idx val="94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1-6505-4438-8D47-0B7AF79FA687}"/>
              </c:ext>
            </c:extLst>
          </c:dPt>
          <c:dPt>
            <c:idx val="94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3-6505-4438-8D47-0B7AF79FA687}"/>
              </c:ext>
            </c:extLst>
          </c:dPt>
          <c:dPt>
            <c:idx val="94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5-6505-4438-8D47-0B7AF79FA687}"/>
              </c:ext>
            </c:extLst>
          </c:dPt>
          <c:dPt>
            <c:idx val="94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7-6505-4438-8D47-0B7AF79FA687}"/>
              </c:ext>
            </c:extLst>
          </c:dPt>
          <c:dPt>
            <c:idx val="9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9-6505-4438-8D47-0B7AF79FA687}"/>
              </c:ext>
            </c:extLst>
          </c:dPt>
          <c:dPt>
            <c:idx val="9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B-6505-4438-8D47-0B7AF79FA687}"/>
              </c:ext>
            </c:extLst>
          </c:dPt>
          <c:dPt>
            <c:idx val="9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D-6505-4438-8D47-0B7AF79FA687}"/>
              </c:ext>
            </c:extLst>
          </c:dPt>
          <c:dPt>
            <c:idx val="9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76F-6505-4438-8D47-0B7AF79FA6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Sheet4!$A$4:$A$956</c:f>
              <c:strCache>
                <c:ptCount val="952"/>
                <c:pt idx="0">
                  <c:v>道具模型制作 计数</c:v>
                </c:pt>
                <c:pt idx="1">
                  <c:v>沟通技巧1 计数</c:v>
                </c:pt>
                <c:pt idx="2">
                  <c:v>单片机应用技术实训 计数</c:v>
                </c:pt>
                <c:pt idx="3">
                  <c:v>沟通技巧（3） 计数</c:v>
                </c:pt>
                <c:pt idx="4">
                  <c:v>2020-2021学年第2学期积分 计数</c:v>
                </c:pt>
                <c:pt idx="5">
                  <c:v>Autocad室内空间制图 计数</c:v>
                </c:pt>
                <c:pt idx="6">
                  <c:v>道路工程施工 计数</c:v>
                </c:pt>
                <c:pt idx="7">
                  <c:v>BMW技术导入2（宝马机电） 计数</c:v>
                </c:pt>
                <c:pt idx="8">
                  <c:v>道路工程施工实训 计数</c:v>
                </c:pt>
                <c:pt idx="9">
                  <c:v>HMI与PLC操作实训 计数</c:v>
                </c:pt>
                <c:pt idx="10">
                  <c:v>道路勘测综合实训 计数</c:v>
                </c:pt>
                <c:pt idx="11">
                  <c:v>IP网络技术1 计数</c:v>
                </c:pt>
                <c:pt idx="12">
                  <c:v>道路运输安全法律法规 计数</c:v>
                </c:pt>
                <c:pt idx="13">
                  <c:v>MICRO系统★ 计数</c:v>
                </c:pt>
                <c:pt idx="14">
                  <c:v>灯光应用基础 计数</c:v>
                </c:pt>
                <c:pt idx="15">
                  <c:v>PLC技术2 计数</c:v>
                </c:pt>
                <c:pt idx="16">
                  <c:v>电工技术与产品制作实训 计数</c:v>
                </c:pt>
                <c:pt idx="17">
                  <c:v>PLC技术应用 计数</c:v>
                </c:pt>
                <c:pt idx="18">
                  <c:v>电力电子技术 计数</c:v>
                </c:pt>
                <c:pt idx="19">
                  <c:v>Rhion 模型制作2 计数</c:v>
                </c:pt>
                <c:pt idx="20">
                  <c:v>电路制图实训 计数</c:v>
                </c:pt>
                <c:pt idx="21">
                  <c:v>SMT工艺及维护 计数</c:v>
                </c:pt>
                <c:pt idx="22">
                  <c:v>电器系统安装与调试实训 计数</c:v>
                </c:pt>
                <c:pt idx="23">
                  <c:v>UI设计 计数</c:v>
                </c:pt>
                <c:pt idx="24">
                  <c:v>电影赏析 计数</c:v>
                </c:pt>
                <c:pt idx="25">
                  <c:v>安全监理及环保监理 计数</c:v>
                </c:pt>
                <c:pt idx="26">
                  <c:v>顶岗实习(8) 计数</c:v>
                </c:pt>
                <c:pt idx="27">
                  <c:v>钣金修复技术 计数</c:v>
                </c:pt>
                <c:pt idx="28">
                  <c:v>顶岗实习6（4） 计数</c:v>
                </c:pt>
                <c:pt idx="29">
                  <c:v>本田服务顾问流程（本田） 计数</c:v>
                </c:pt>
                <c:pt idx="30">
                  <c:v>二手车拍卖（二手车） 计数</c:v>
                </c:pt>
                <c:pt idx="31">
                  <c:v>标致雪铁龙电动车模块（标致雪铁龙） 计数</c:v>
                </c:pt>
                <c:pt idx="32">
                  <c:v>二手车整备（二手车） 计数</c:v>
                </c:pt>
                <c:pt idx="33">
                  <c:v>餐饮运行与管理（双语）1 计数</c:v>
                </c:pt>
                <c:pt idx="34">
                  <c:v>发动机电控及性能检测B 计数</c:v>
                </c:pt>
                <c:pt idx="35">
                  <c:v>仓储管理 计数</c:v>
                </c:pt>
                <c:pt idx="36">
                  <c:v>发动机原理 计数</c:v>
                </c:pt>
                <c:pt idx="37">
                  <c:v>场景原画设计 计数</c:v>
                </c:pt>
                <c:pt idx="38">
                  <c:v>发动机铸造工艺与装备调试 计数</c:v>
                </c:pt>
                <c:pt idx="39">
                  <c:v>车辆驾驶控制系统 计数</c:v>
                </c:pt>
                <c:pt idx="40">
                  <c:v>法律综合 计数</c:v>
                </c:pt>
                <c:pt idx="41">
                  <c:v>城市轨道交通运营组织 计数</c:v>
                </c:pt>
                <c:pt idx="42">
                  <c:v>防水工程施工 计数</c:v>
                </c:pt>
                <c:pt idx="43">
                  <c:v>传感技术应用 计数</c:v>
                </c:pt>
                <c:pt idx="44">
                  <c:v>房地产项目选址与规划 计数</c:v>
                </c:pt>
                <c:pt idx="45">
                  <c:v>船舶操纵与避碰（远洋） 计数</c:v>
                </c:pt>
                <c:pt idx="46">
                  <c:v>丰田底盘（丰田） 计数</c:v>
                </c:pt>
                <c:pt idx="47">
                  <c:v>船舶辅机3 计数</c:v>
                </c:pt>
                <c:pt idx="48">
                  <c:v>概率论与数理统计B 计数</c:v>
                </c:pt>
                <c:pt idx="49">
                  <c:v>船舶值班与避碰 计数</c:v>
                </c:pt>
                <c:pt idx="50">
                  <c:v>高等数学（4学时）1 计数</c:v>
                </c:pt>
                <c:pt idx="51">
                  <c:v>大学英语 计数</c:v>
                </c:pt>
                <c:pt idx="52">
                  <c:v>工厂现场管理 计数</c:v>
                </c:pt>
                <c:pt idx="53">
                  <c:v>大学英语（3） 计数</c:v>
                </c:pt>
                <c:pt idx="54">
                  <c:v>工程材料 计数</c:v>
                </c:pt>
                <c:pt idx="55">
                  <c:v>Android移动互联应用开发 计数</c:v>
                </c:pt>
                <c:pt idx="56">
                  <c:v>工程地质水文 计数</c:v>
                </c:pt>
                <c:pt idx="57">
                  <c:v>Flash动画 计数</c:v>
                </c:pt>
                <c:pt idx="58">
                  <c:v>工程法规实务(造价) 计数</c:v>
                </c:pt>
                <c:pt idx="59">
                  <c:v>lumion 计数</c:v>
                </c:pt>
                <c:pt idx="60">
                  <c:v>工程法规实务（造价） 计数</c:v>
                </c:pt>
                <c:pt idx="61">
                  <c:v>PLC技术及应用（2） 计数</c:v>
                </c:pt>
                <c:pt idx="62">
                  <c:v>工程合同管理 计数</c:v>
                </c:pt>
                <c:pt idx="63">
                  <c:v>SMB设计与实践 计数</c:v>
                </c:pt>
                <c:pt idx="64">
                  <c:v>工程机械底盘维修 计数</c:v>
                </c:pt>
                <c:pt idx="65">
                  <c:v>安全管理基础 计数</c:v>
                </c:pt>
                <c:pt idx="66">
                  <c:v>工程机械电控柴油机维修 计数</c:v>
                </c:pt>
                <c:pt idx="67">
                  <c:v>宝马BEST-认证（机电） 计数</c:v>
                </c:pt>
                <c:pt idx="68">
                  <c:v>工程机械电气控制系统维修 计数</c:v>
                </c:pt>
                <c:pt idx="69">
                  <c:v>采风写生 计数</c:v>
                </c:pt>
                <c:pt idx="70">
                  <c:v>工程计量支付与质量检测综合实训 计数</c:v>
                </c:pt>
                <c:pt idx="71">
                  <c:v>叉车操作（3） 计数</c:v>
                </c:pt>
                <c:pt idx="72">
                  <c:v>工程监理 计数</c:v>
                </c:pt>
                <c:pt idx="73">
                  <c:v>成套配电技术 计数</c:v>
                </c:pt>
                <c:pt idx="74">
                  <c:v>工程建设监理 计数</c:v>
                </c:pt>
                <c:pt idx="75">
                  <c:v>船舶操纵 计数</c:v>
                </c:pt>
                <c:pt idx="76">
                  <c:v>工程造价软件综合培训 计数</c:v>
                </c:pt>
                <c:pt idx="77">
                  <c:v>船舶货运 计数</c:v>
                </c:pt>
                <c:pt idx="78">
                  <c:v>工程招投标与合同管理（技术） 计数</c:v>
                </c:pt>
                <c:pt idx="79">
                  <c:v>大学英语(2) 计数</c:v>
                </c:pt>
                <c:pt idx="80">
                  <c:v>工程招投标综合实训 计数</c:v>
                </c:pt>
                <c:pt idx="81">
                  <c:v>Basic Machine Technology 计数</c:v>
                </c:pt>
                <c:pt idx="82">
                  <c:v>工程制图与CAD 计数</c:v>
                </c:pt>
                <c:pt idx="83">
                  <c:v>OPERA系统1★ 计数</c:v>
                </c:pt>
                <c:pt idx="84">
                  <c:v>工业机器人应用技术 计数</c:v>
                </c:pt>
                <c:pt idx="85">
                  <c:v>SMT工艺与管理 计数</c:v>
                </c:pt>
                <c:pt idx="86">
                  <c:v>工业机器人专业英语 计数</c:v>
                </c:pt>
                <c:pt idx="87">
                  <c:v>本田服务系统课程（本田） 计数</c:v>
                </c:pt>
                <c:pt idx="88">
                  <c:v>公关与礼仪 计数</c:v>
                </c:pt>
                <c:pt idx="89">
                  <c:v>车联网应用技术 计数</c:v>
                </c:pt>
                <c:pt idx="90">
                  <c:v>公路工程识图与制图1 计数</c:v>
                </c:pt>
                <c:pt idx="91">
                  <c:v>船舶电气3 计数</c:v>
                </c:pt>
                <c:pt idx="92">
                  <c:v>公路工程造价及招投标 计数</c:v>
                </c:pt>
                <c:pt idx="93">
                  <c:v>大学英语（4学分） 计数</c:v>
                </c:pt>
                <c:pt idx="94">
                  <c:v>公路建筑材料（5） 计数</c:v>
                </c:pt>
                <c:pt idx="95">
                  <c:v>rhino模型制作 计数</c:v>
                </c:pt>
                <c:pt idx="96">
                  <c:v>公路设计综合实训 计数</c:v>
                </c:pt>
                <c:pt idx="97">
                  <c:v>餐饮运行与管理（双语）2 计数</c:v>
                </c:pt>
                <c:pt idx="98">
                  <c:v>公路施工 计数</c:v>
                </c:pt>
                <c:pt idx="99">
                  <c:v>大数据实现应用技术 计数</c:v>
                </c:pt>
                <c:pt idx="100">
                  <c:v>公路施工（下） 计数</c:v>
                </c:pt>
                <c:pt idx="101">
                  <c:v>安装工程计量与计价（管道） 计数</c:v>
                </c:pt>
                <c:pt idx="102">
                  <c:v>公路养护技术与管理 计数</c:v>
                </c:pt>
                <c:pt idx="103">
                  <c:v>ICT营销导论 计数</c:v>
                </c:pt>
                <c:pt idx="104">
                  <c:v>公文写作 计数</c:v>
                </c:pt>
                <c:pt idx="105">
                  <c:v>城市轨道综合监控系统 计数</c:v>
                </c:pt>
                <c:pt idx="106">
                  <c:v>沟通技巧 计数</c:v>
                </c:pt>
                <c:pt idx="107">
                  <c:v>宽带接入技术 计数</c:v>
                </c:pt>
                <c:pt idx="108">
                  <c:v>社会调研 计数</c:v>
                </c:pt>
                <c:pt idx="109">
                  <c:v>轮机自动化2 计数</c:v>
                </c:pt>
                <c:pt idx="110">
                  <c:v>旅游英语1 计数</c:v>
                </c:pt>
                <c:pt idx="111">
                  <c:v>轨道交通安全管理 计数</c:v>
                </c:pt>
                <c:pt idx="112">
                  <c:v>旅游英语2 计数</c:v>
                </c:pt>
                <c:pt idx="113">
                  <c:v>轨道交通通信与信号 计数</c:v>
                </c:pt>
                <c:pt idx="114">
                  <c:v>卖场运营与管理 计数</c:v>
                </c:pt>
                <c:pt idx="115">
                  <c:v>国际货运代理 计数</c:v>
                </c:pt>
                <c:pt idx="116">
                  <c:v>毛泽东思想和中国特色社会主义理论体系概论 计数</c:v>
                </c:pt>
                <c:pt idx="117">
                  <c:v>焊接实训 计数</c:v>
                </c:pt>
                <c:pt idx="118">
                  <c:v>纳税申报实训 计数</c:v>
                </c:pt>
                <c:pt idx="119">
                  <c:v>航海英语（拓展） 计数</c:v>
                </c:pt>
                <c:pt idx="120">
                  <c:v>纳税实务 计数</c:v>
                </c:pt>
                <c:pt idx="121">
                  <c:v>航海英语3 计数</c:v>
                </c:pt>
                <c:pt idx="122">
                  <c:v>葡萄酒品鉴与服务 计数</c:v>
                </c:pt>
                <c:pt idx="123">
                  <c:v>航海英语听力与会话2 计数</c:v>
                </c:pt>
                <c:pt idx="124">
                  <c:v>普通话（选） 计数</c:v>
                </c:pt>
                <c:pt idx="125">
                  <c:v>会展策划与营销 计数</c:v>
                </c:pt>
                <c:pt idx="126">
                  <c:v>企业安全管理体系 计数</c:v>
                </c:pt>
                <c:pt idx="127">
                  <c:v>机工英语听力与会话 计数</c:v>
                </c:pt>
                <c:pt idx="128">
                  <c:v>企业顶岗实习 计数</c:v>
                </c:pt>
                <c:pt idx="129">
                  <c:v>机械制造基础（1） 计数</c:v>
                </c:pt>
                <c:pt idx="130">
                  <c:v>汽车4S店经营与管理 计数</c:v>
                </c:pt>
                <c:pt idx="131">
                  <c:v>计算机辅助设计（3Dmax） 计数</c:v>
                </c:pt>
                <c:pt idx="132">
                  <c:v>汽车4S店市场活动策划 计数</c:v>
                </c:pt>
                <c:pt idx="133">
                  <c:v>计算机辅助设计1 计数</c:v>
                </c:pt>
                <c:pt idx="134">
                  <c:v>汽车BP基础 计数</c:v>
                </c:pt>
                <c:pt idx="135">
                  <c:v>建设工程法规 计数</c:v>
                </c:pt>
                <c:pt idx="136">
                  <c:v>汽车保险相关法律法规(保险) 计数</c:v>
                </c:pt>
                <c:pt idx="137">
                  <c:v>建筑材料 计数</c:v>
                </c:pt>
                <c:pt idx="138">
                  <c:v>汽车车身焊接技术(钣金) 计数</c:v>
                </c:pt>
                <c:pt idx="139">
                  <c:v>建筑识图课程实训 计数</c:v>
                </c:pt>
                <c:pt idx="140">
                  <c:v>汽车车身运行材料（改装与美容） 计数</c:v>
                </c:pt>
                <c:pt idx="141">
                  <c:v>建筑装饰施工技术及管理 计数</c:v>
                </c:pt>
                <c:pt idx="142">
                  <c:v>汽车车身运行材料（喷涂） 计数</c:v>
                </c:pt>
                <c:pt idx="143">
                  <c:v>交通运输经济学 计数</c:v>
                </c:pt>
                <c:pt idx="144">
                  <c:v>汽车底盘拆装专周实训 计数</c:v>
                </c:pt>
                <c:pt idx="145">
                  <c:v>结构与货运（远洋） 计数</c:v>
                </c:pt>
                <c:pt idx="146">
                  <c:v>汽车底盘构造与维修1 计数</c:v>
                </c:pt>
                <c:pt idx="147">
                  <c:v>经济法规 计数</c:v>
                </c:pt>
                <c:pt idx="148">
                  <c:v>汽车底盘构造与维修1B 计数</c:v>
                </c:pt>
                <c:pt idx="149">
                  <c:v>酒店市场营销☆ 计数</c:v>
                </c:pt>
                <c:pt idx="150">
                  <c:v>汽车电气构造与维修1B 计数</c:v>
                </c:pt>
                <c:pt idx="151">
                  <c:v>酒店英语2 计数</c:v>
                </c:pt>
                <c:pt idx="152">
                  <c:v>汽车电气构造与维修2B 计数</c:v>
                </c:pt>
                <c:pt idx="153">
                  <c:v>居住空间设计初级 计数</c:v>
                </c:pt>
                <c:pt idx="154">
                  <c:v>汽车电器系统安装与调试 计数</c:v>
                </c:pt>
                <c:pt idx="155">
                  <c:v>剧本创作 计数</c:v>
                </c:pt>
                <c:pt idx="156">
                  <c:v>汽车电器与电子设备检修1 计数</c:v>
                </c:pt>
                <c:pt idx="157">
                  <c:v>客户关系管理实务 计数</c:v>
                </c:pt>
                <c:pt idx="158">
                  <c:v>汽车电器与电子设备检修2 计数</c:v>
                </c:pt>
                <c:pt idx="159">
                  <c:v>路基路面工程综合实训 计数</c:v>
                </c:pt>
                <c:pt idx="160">
                  <c:v>汽车发电控及性能检测C（其他起点） 计数</c:v>
                </c:pt>
                <c:pt idx="161">
                  <c:v>路桥施工试验检测 计数</c:v>
                </c:pt>
                <c:pt idx="162">
                  <c:v>汽车发动机构造与检修 计数</c:v>
                </c:pt>
                <c:pt idx="163">
                  <c:v>轮机工程基础2（机构+仪表） 计数</c:v>
                </c:pt>
                <c:pt idx="164">
                  <c:v>汽车发动机管理上（竞赛） 计数</c:v>
                </c:pt>
                <c:pt idx="165">
                  <c:v>轮机英语听力与会话1 计数</c:v>
                </c:pt>
                <c:pt idx="166">
                  <c:v>汽车发动机机械及检修 计数</c:v>
                </c:pt>
                <c:pt idx="167">
                  <c:v>轨道交通车站机电设备运行与维护 计数</c:v>
                </c:pt>
                <c:pt idx="168">
                  <c:v>汽车法律法规（改装与美容） 计数</c:v>
                </c:pt>
                <c:pt idx="169">
                  <c:v>国际邮轮服务与管理 计数</c:v>
                </c:pt>
                <c:pt idx="170">
                  <c:v>汽车覆盖件冲压工艺与产品检验 计数</c:v>
                </c:pt>
                <c:pt idx="171">
                  <c:v>航海英语2 计数</c:v>
                </c:pt>
                <c:pt idx="172">
                  <c:v>汽车构造与拆装实训 计数</c:v>
                </c:pt>
                <c:pt idx="173">
                  <c:v>航海英语听力与会话3 计数</c:v>
                </c:pt>
                <c:pt idx="174">
                  <c:v>汽车简单故障诊断与排除（汽运专门化） 计数</c:v>
                </c:pt>
                <c:pt idx="175">
                  <c:v>机械工艺设计与加工实训 计数</c:v>
                </c:pt>
                <c:pt idx="176">
                  <c:v>汽车铝合金修复技术（钣金） 计数</c:v>
                </c:pt>
                <c:pt idx="177">
                  <c:v>计算机辅助设计（Revita建模） 计数</c:v>
                </c:pt>
                <c:pt idx="178">
                  <c:v>汽车配件管理与营销 计数</c:v>
                </c:pt>
                <c:pt idx="179">
                  <c:v>建筑安防工程技术 计数</c:v>
                </c:pt>
                <c:pt idx="180">
                  <c:v>汽车维护 计数</c:v>
                </c:pt>
                <c:pt idx="181">
                  <c:v>建筑项目与安全管理 计数</c:v>
                </c:pt>
                <c:pt idx="182">
                  <c:v>汽车维修接待（精典） 计数</c:v>
                </c:pt>
                <c:pt idx="183">
                  <c:v>结构设计原理课程设计 计数</c:v>
                </c:pt>
                <c:pt idx="184">
                  <c:v>汽车维修企业管理 计数</c:v>
                </c:pt>
                <c:pt idx="185">
                  <c:v>景观效果图制作 计数</c:v>
                </c:pt>
                <c:pt idx="186">
                  <c:v>汽车维修质量检验（4） 计数</c:v>
                </c:pt>
                <c:pt idx="187">
                  <c:v>酒水基础 计数</c:v>
                </c:pt>
                <c:pt idx="188">
                  <c:v>汽车相关法律法规（非技术方向） 计数</c:v>
                </c:pt>
                <c:pt idx="189">
                  <c:v>客户端脚本编程 计数</c:v>
                </c:pt>
                <c:pt idx="190">
                  <c:v>汽车新技术(保险) 计数</c:v>
                </c:pt>
                <c:pt idx="191">
                  <c:v>路基路面施工及试验检测技术 计数</c:v>
                </c:pt>
                <c:pt idx="192">
                  <c:v>汽车站务管理 计数</c:v>
                </c:pt>
                <c:pt idx="193">
                  <c:v>轮机工程基础3 计数</c:v>
                </c:pt>
                <c:pt idx="194">
                  <c:v>汽车装调与检验 计数</c:v>
                </c:pt>
                <c:pt idx="195">
                  <c:v>轨道交通新技术 计数</c:v>
                </c:pt>
                <c:pt idx="196">
                  <c:v>汽车装潢技术(钣金) 计数</c:v>
                </c:pt>
                <c:pt idx="197">
                  <c:v>航海英语听力与会话 计数</c:v>
                </c:pt>
                <c:pt idx="198">
                  <c:v>汽车装配与调试综合实训 计数</c:v>
                </c:pt>
                <c:pt idx="199">
                  <c:v>集装箱运输实务 计数</c:v>
                </c:pt>
                <c:pt idx="200">
                  <c:v>前厅运行与管理（双语）2 计数</c:v>
                </c:pt>
                <c:pt idx="201">
                  <c:v>建筑材料检测实训 计数</c:v>
                </c:pt>
                <c:pt idx="202">
                  <c:v>嵌入式技术应用 计数</c:v>
                </c:pt>
                <c:pt idx="203">
                  <c:v>金工工艺 计数</c:v>
                </c:pt>
                <c:pt idx="204">
                  <c:v>桥涵养护与加固技术 计数</c:v>
                </c:pt>
                <c:pt idx="205">
                  <c:v>居住小区景观设计 计数</c:v>
                </c:pt>
                <c:pt idx="206">
                  <c:v>桥梁工程实训 计数</c:v>
                </c:pt>
                <c:pt idx="207">
                  <c:v>轮机电工技术 计数</c:v>
                </c:pt>
                <c:pt idx="208">
                  <c:v>桥梁工程综合实训 计数</c:v>
                </c:pt>
                <c:pt idx="209">
                  <c:v>航海学（拓展） 计数</c:v>
                </c:pt>
                <c:pt idx="210">
                  <c:v>桥梁检测技术 计数</c:v>
                </c:pt>
                <c:pt idx="211">
                  <c:v>纪录片创作 计数</c:v>
                </c:pt>
                <c:pt idx="212">
                  <c:v>桥梁施工（下） 计数</c:v>
                </c:pt>
                <c:pt idx="213">
                  <c:v>酒店英语1 计数</c:v>
                </c:pt>
                <c:pt idx="214">
                  <c:v>桥隧检测综合实训 计数</c:v>
                </c:pt>
                <c:pt idx="215">
                  <c:v>上汽大众底盘课程(非技术) 计数</c:v>
                </c:pt>
                <c:pt idx="216">
                  <c:v>求职能力提升训练 计数</c:v>
                </c:pt>
                <c:pt idx="217">
                  <c:v>交通工程实务 计数</c:v>
                </c:pt>
                <c:pt idx="218">
                  <c:v>日用产品设计 计数</c:v>
                </c:pt>
                <c:pt idx="219">
                  <c:v>机床电器控制技术 计数</c:v>
                </c:pt>
                <c:pt idx="220">
                  <c:v>软件产品运营与维护 计数</c:v>
                </c:pt>
                <c:pt idx="221">
                  <c:v>客户关系建立与维护 计数</c:v>
                </c:pt>
                <c:pt idx="222">
                  <c:v>商务写作 计数</c:v>
                </c:pt>
                <c:pt idx="223">
                  <c:v>维修企业管理（精典） 计数</c:v>
                </c:pt>
                <c:pt idx="224">
                  <c:v>综合运输实务 计数</c:v>
                </c:pt>
                <c:pt idx="225">
                  <c:v>文体艺术 计数</c:v>
                </c:pt>
                <c:pt idx="226">
                  <c:v>摄像实训 计数</c:v>
                </c:pt>
                <c:pt idx="227">
                  <c:v>物联网数据处理1 计数</c:v>
                </c:pt>
                <c:pt idx="228">
                  <c:v>摄影作品赏析 计数</c:v>
                </c:pt>
                <c:pt idx="229">
                  <c:v>物流成本管理 计数</c:v>
                </c:pt>
                <c:pt idx="230">
                  <c:v>施工组织设计原理 计数</c:v>
                </c:pt>
                <c:pt idx="231">
                  <c:v>物流经济地理 计数</c:v>
                </c:pt>
                <c:pt idx="232">
                  <c:v>施工组织与管理 计数</c:v>
                </c:pt>
                <c:pt idx="233">
                  <c:v>物流信息管理 计数</c:v>
                </c:pt>
                <c:pt idx="234">
                  <c:v>矢量图形制作 计数</c:v>
                </c:pt>
                <c:pt idx="235">
                  <c:v>物流与供应链基础 计数</c:v>
                </c:pt>
                <c:pt idx="236">
                  <c:v>市政道路工程 计数</c:v>
                </c:pt>
                <c:pt idx="237">
                  <c:v>系统分析与设计 计数</c:v>
                </c:pt>
                <c:pt idx="238">
                  <c:v>市政工程结构 计数</c:v>
                </c:pt>
                <c:pt idx="239">
                  <c:v>社交礼仪 计数</c:v>
                </c:pt>
                <c:pt idx="240">
                  <c:v>市政专业软件实训 计数</c:v>
                </c:pt>
                <c:pt idx="241">
                  <c:v>现代推销实务 计数</c:v>
                </c:pt>
                <c:pt idx="242">
                  <c:v>室内色彩设计 计数</c:v>
                </c:pt>
                <c:pt idx="243">
                  <c:v>线性代数B 计数</c:v>
                </c:pt>
                <c:pt idx="244">
                  <c:v>室内效果图手绘技法之马克笔 计数</c:v>
                </c:pt>
                <c:pt idx="245">
                  <c:v>小语种3 计数</c:v>
                </c:pt>
                <c:pt idx="246">
                  <c:v>数据分析与应用 计数</c:v>
                </c:pt>
                <c:pt idx="247">
                  <c:v>写生采风 计数</c:v>
                </c:pt>
                <c:pt idx="248">
                  <c:v>数据通信技术 计数</c:v>
                </c:pt>
                <c:pt idx="249">
                  <c:v>新能源汽车储能装置与管理系统(新能源) 计数</c:v>
                </c:pt>
                <c:pt idx="250">
                  <c:v>数码影像处理 计数</c:v>
                </c:pt>
                <c:pt idx="251">
                  <c:v>新能源汽车技术 计数</c:v>
                </c:pt>
                <c:pt idx="252">
                  <c:v>思政 计数</c:v>
                </c:pt>
                <c:pt idx="253">
                  <c:v>信号与系统 计数</c:v>
                </c:pt>
                <c:pt idx="254">
                  <c:v>隧道工程测量综合实训 计数</c:v>
                </c:pt>
                <c:pt idx="255">
                  <c:v>信息技术基础1(2) 计数</c:v>
                </c:pt>
                <c:pt idx="256">
                  <c:v>隧道工程及检测技术评定 计数</c:v>
                </c:pt>
                <c:pt idx="257">
                  <c:v>行政管理实务 计数</c:v>
                </c:pt>
                <c:pt idx="258">
                  <c:v>隧道工程造价 计数</c:v>
                </c:pt>
                <c:pt idx="259">
                  <c:v>形势与政策5 计数</c:v>
                </c:pt>
                <c:pt idx="260">
                  <c:v>隧道机电及组态控制技术 计数</c:v>
                </c:pt>
                <c:pt idx="261">
                  <c:v>形势与政策6 计数</c:v>
                </c:pt>
                <c:pt idx="262">
                  <c:v>隧道施工安全技术 计数</c:v>
                </c:pt>
                <c:pt idx="263">
                  <c:v>形势与政策教育春季重修班 计数</c:v>
                </c:pt>
                <c:pt idx="264">
                  <c:v>谈判与沟通技巧 计数</c:v>
                </c:pt>
                <c:pt idx="265">
                  <c:v>形势与政策三 计数</c:v>
                </c:pt>
                <c:pt idx="266">
                  <c:v>题材短片创作 计数</c:v>
                </c:pt>
                <c:pt idx="267">
                  <c:v>岩体力学基础 计数</c:v>
                </c:pt>
                <c:pt idx="268">
                  <c:v>体育2-网球 计数</c:v>
                </c:pt>
                <c:pt idx="269">
                  <c:v>一汽大众产品知识(服务) 计数</c:v>
                </c:pt>
                <c:pt idx="270">
                  <c:v>体育3 计数</c:v>
                </c:pt>
                <c:pt idx="271">
                  <c:v>一汽大众沟通方法与技巧(服务) 计数</c:v>
                </c:pt>
                <c:pt idx="272">
                  <c:v>铁路路基施工与维护 计数</c:v>
                </c:pt>
                <c:pt idx="273">
                  <c:v>一汽大众汽车涉及法律法规(服务) 计数</c:v>
                </c:pt>
                <c:pt idx="274">
                  <c:v>铁路施工组织与概预算 计数</c:v>
                </c:pt>
                <c:pt idx="275">
                  <c:v>一汽大众商务礼仪(服务) 计数</c:v>
                </c:pt>
                <c:pt idx="276">
                  <c:v>通信网络组态实训 计数</c:v>
                </c:pt>
                <c:pt idx="277">
                  <c:v>移动通信技术2 计数</c:v>
                </c:pt>
                <c:pt idx="278">
                  <c:v>通用A3手动变速器与驱动桥(机电) 计数</c:v>
                </c:pt>
                <c:pt idx="279">
                  <c:v>音乐鉴赏1 计数</c:v>
                </c:pt>
                <c:pt idx="280">
                  <c:v>透视与快速表现 计数</c:v>
                </c:pt>
                <c:pt idx="281">
                  <c:v>英语听说 计数</c:v>
                </c:pt>
                <c:pt idx="282">
                  <c:v>土木应用文写作 计数</c:v>
                </c:pt>
                <c:pt idx="283">
                  <c:v>营销策划实务 计数</c:v>
                </c:pt>
                <c:pt idx="284">
                  <c:v>网络综合布线技术 计数</c:v>
                </c:pt>
                <c:pt idx="285">
                  <c:v>营销策划实务(3) 计数</c:v>
                </c:pt>
                <c:pt idx="286">
                  <c:v>射频识别(RFID)技术 计数</c:v>
                </c:pt>
                <c:pt idx="287">
                  <c:v>营销调研实训 计数</c:v>
                </c:pt>
                <c:pt idx="288">
                  <c:v>施工组织设计实训 计数</c:v>
                </c:pt>
                <c:pt idx="289">
                  <c:v>营销综合实训 计数</c:v>
                </c:pt>
                <c:pt idx="290">
                  <c:v>实用旅游审美 计数</c:v>
                </c:pt>
                <c:pt idx="291">
                  <c:v>影视灯光 计数</c:v>
                </c:pt>
                <c:pt idx="292">
                  <c:v>市政工程计量与计价实训 计数</c:v>
                </c:pt>
                <c:pt idx="293">
                  <c:v>邮轮法律法规 计数</c:v>
                </c:pt>
                <c:pt idx="294">
                  <c:v>试验检测数据处理及报告编制 计数</c:v>
                </c:pt>
                <c:pt idx="295">
                  <c:v>邮轮旅游市场营销 计数</c:v>
                </c:pt>
                <c:pt idx="296">
                  <c:v>蜀绣技法与创作表现（选） 计数</c:v>
                </c:pt>
                <c:pt idx="297">
                  <c:v>邮轮面试英语 计数</c:v>
                </c:pt>
                <c:pt idx="298">
                  <c:v>数控编程与加工实训 计数</c:v>
                </c:pt>
                <c:pt idx="299">
                  <c:v>邮轮适用法律 计数</c:v>
                </c:pt>
                <c:pt idx="300">
                  <c:v>隧道工程测量 计数</c:v>
                </c:pt>
                <c:pt idx="301">
                  <c:v>游戏UI设计 计数</c:v>
                </c:pt>
                <c:pt idx="302">
                  <c:v>隧道工程施工及试验检测技术 计数</c:v>
                </c:pt>
                <c:pt idx="303">
                  <c:v>阅读与写作 计数</c:v>
                </c:pt>
                <c:pt idx="304">
                  <c:v>隧道施工1 计数</c:v>
                </c:pt>
                <c:pt idx="305">
                  <c:v>云计算综合案例应用 计数</c:v>
                </c:pt>
                <c:pt idx="306">
                  <c:v>谈判与推销实务 计数</c:v>
                </c:pt>
                <c:pt idx="307">
                  <c:v>运输服务礼仪 计数</c:v>
                </c:pt>
                <c:pt idx="308">
                  <c:v>体育2-自卫防身术 计数</c:v>
                </c:pt>
                <c:pt idx="309">
                  <c:v>运输市场营销 计数</c:v>
                </c:pt>
                <c:pt idx="310">
                  <c:v>铁路桥隧检测与养护维修 计数</c:v>
                </c:pt>
                <c:pt idx="311">
                  <c:v>职业定位与发展2 计数</c:v>
                </c:pt>
                <c:pt idx="312">
                  <c:v>通用A1发动机机械(机电) 计数</c:v>
                </c:pt>
                <c:pt idx="313">
                  <c:v>智慧公路 计数</c:v>
                </c:pt>
                <c:pt idx="314">
                  <c:v>土木工程材料 计数</c:v>
                </c:pt>
                <c:pt idx="315">
                  <c:v>智能交通工程项目实施 计数</c:v>
                </c:pt>
                <c:pt idx="316">
                  <c:v>网页设计与制作 计数</c:v>
                </c:pt>
                <c:pt idx="317">
                  <c:v>智能交通技术应用 计数</c:v>
                </c:pt>
                <c:pt idx="318">
                  <c:v>施工组织设计原理综合实训 计数</c:v>
                </c:pt>
                <c:pt idx="319">
                  <c:v>中国地方传统文化 计数</c:v>
                </c:pt>
                <c:pt idx="320">
                  <c:v>市政工程质量检测 计数</c:v>
                </c:pt>
                <c:pt idx="321">
                  <c:v>中国共产党党史（选） 计数</c:v>
                </c:pt>
                <c:pt idx="322">
                  <c:v>数据结构 计数</c:v>
                </c:pt>
                <c:pt idx="323">
                  <c:v>中外工艺美术史 计数</c:v>
                </c:pt>
                <c:pt idx="324">
                  <c:v>隧道工程概论（4） 计数</c:v>
                </c:pt>
                <c:pt idx="325">
                  <c:v>中外建筑史 计数</c:v>
                </c:pt>
                <c:pt idx="326">
                  <c:v>隧道施工组织设计 计数</c:v>
                </c:pt>
                <c:pt idx="327">
                  <c:v>中外神话赏析（选） 计数</c:v>
                </c:pt>
                <c:pt idx="328">
                  <c:v>铁路工程造价与招投标综合实训 计数</c:v>
                </c:pt>
                <c:pt idx="329">
                  <c:v>专项摄影 计数</c:v>
                </c:pt>
                <c:pt idx="330">
                  <c:v>通用A4转向与悬架(机电) 计数</c:v>
                </c:pt>
                <c:pt idx="331">
                  <c:v>专业综合能力训练 计数</c:v>
                </c:pt>
                <c:pt idx="332">
                  <c:v>摄影基础 计数</c:v>
                </c:pt>
                <c:pt idx="333">
                  <c:v>专业综合实训 计数</c:v>
                </c:pt>
                <c:pt idx="334">
                  <c:v>室内设计2 计数</c:v>
                </c:pt>
                <c:pt idx="335">
                  <c:v>专业综合英语 计数</c:v>
                </c:pt>
                <c:pt idx="336">
                  <c:v>隧道构造 计数</c:v>
                </c:pt>
                <c:pt idx="337">
                  <c:v>综合技能鉴定培训（钣金） 计数</c:v>
                </c:pt>
                <c:pt idx="338">
                  <c:v>铁路隧道施工技术 计数</c:v>
                </c:pt>
                <c:pt idx="339">
                  <c:v>综合实训1 计数</c:v>
                </c:pt>
                <c:pt idx="340">
                  <c:v>市政BIM基础 计数</c:v>
                </c:pt>
                <c:pt idx="341">
                  <c:v>综合实训2 计数</c:v>
                </c:pt>
                <c:pt idx="342">
                  <c:v>体育2-体育舞蹈 计数</c:v>
                </c:pt>
                <c:pt idx="343">
                  <c:v>综合实训5 计数</c:v>
                </c:pt>
                <c:pt idx="344">
                  <c:v>数字钟制作实训 计数</c:v>
                </c:pt>
                <c:pt idx="345">
                  <c:v>综合项目实战 计数</c:v>
                </c:pt>
                <c:pt idx="346">
                  <c:v>网络概论 计数</c:v>
                </c:pt>
                <c:pt idx="347">
                  <c:v>综合英语2 计数</c:v>
                </c:pt>
                <c:pt idx="348">
                  <c:v>道路工程材料 计数</c:v>
                </c:pt>
                <c:pt idx="349">
                  <c:v>船舶管理2 计数</c:v>
                </c:pt>
                <c:pt idx="350">
                  <c:v>3dsmax效果图初级 计数</c:v>
                </c:pt>
                <c:pt idx="351">
                  <c:v>测量实训 计数</c:v>
                </c:pt>
                <c:pt idx="352">
                  <c:v>地基与基础 计数</c:v>
                </c:pt>
                <c:pt idx="353">
                  <c:v>电脑手绘2 计数</c:v>
                </c:pt>
                <c:pt idx="354">
                  <c:v>船舶值班与避碰2 计数</c:v>
                </c:pt>
                <c:pt idx="355">
                  <c:v>车辆构造 计数</c:v>
                </c:pt>
                <c:pt idx="356">
                  <c:v>工程机械概论 计数</c:v>
                </c:pt>
                <c:pt idx="357">
                  <c:v>电子商务综合实训 计数</c:v>
                </c:pt>
                <c:pt idx="358">
                  <c:v>工程建设法规 计数</c:v>
                </c:pt>
                <c:pt idx="359">
                  <c:v>车身测量与校正(钣金) 计数</c:v>
                </c:pt>
                <c:pt idx="360">
                  <c:v>毕业设计及论文(4) 计数</c:v>
                </c:pt>
                <c:pt idx="361">
                  <c:v>多媒体展示及会议广播系统 计数</c:v>
                </c:pt>
                <c:pt idx="362">
                  <c:v>工程力学与工程结构2 计数</c:v>
                </c:pt>
                <c:pt idx="363">
                  <c:v>城市轨道交通行车组织 计数</c:v>
                </c:pt>
                <c:pt idx="364">
                  <c:v>工程识图 计数</c:v>
                </c:pt>
                <c:pt idx="365">
                  <c:v>饭店餐饮服务与管理 计数</c:v>
                </c:pt>
                <c:pt idx="366">
                  <c:v>工程项目管理 计数</c:v>
                </c:pt>
                <c:pt idx="367">
                  <c:v>PLC应用技术实训 计数</c:v>
                </c:pt>
                <c:pt idx="368">
                  <c:v>IP网络技术2 计数</c:v>
                </c:pt>
                <c:pt idx="369">
                  <c:v>船舶电气2 计数</c:v>
                </c:pt>
                <c:pt idx="370">
                  <c:v>财经应用文写作 计数</c:v>
                </c:pt>
                <c:pt idx="371">
                  <c:v>服务营销 计数</c:v>
                </c:pt>
                <c:pt idx="372">
                  <c:v>工地试验室建设与管理 计数</c:v>
                </c:pt>
                <c:pt idx="373">
                  <c:v>高速公路工程基础 计数</c:v>
                </c:pt>
                <c:pt idx="374">
                  <c:v>大学英语4 计数</c:v>
                </c:pt>
                <c:pt idx="375">
                  <c:v>工程CAD 计数</c:v>
                </c:pt>
                <c:pt idx="376">
                  <c:v>公共空间中级 计数</c:v>
                </c:pt>
                <c:pt idx="377">
                  <c:v>道路运输企业统计 计数</c:v>
                </c:pt>
                <c:pt idx="378">
                  <c:v>公关礼仪与沟通技巧 计数</c:v>
                </c:pt>
                <c:pt idx="379">
                  <c:v>HSK4综合2 计数</c:v>
                </c:pt>
                <c:pt idx="380">
                  <c:v>单片机技术 计数</c:v>
                </c:pt>
                <c:pt idx="381">
                  <c:v>C语言编程与调试 计数</c:v>
                </c:pt>
                <c:pt idx="382">
                  <c:v>公路CAD基础 计数</c:v>
                </c:pt>
                <c:pt idx="383">
                  <c:v>二手车大数据挖掘与分析（二手车） 计数</c:v>
                </c:pt>
                <c:pt idx="384">
                  <c:v>公路病害分析与防治 计数</c:v>
                </c:pt>
                <c:pt idx="385">
                  <c:v>房地产金融 计数</c:v>
                </c:pt>
                <c:pt idx="386">
                  <c:v>公路工程测量技术 计数</c:v>
                </c:pt>
                <c:pt idx="387">
                  <c:v>丰田发动机（丰田） 计数</c:v>
                </c:pt>
                <c:pt idx="388">
                  <c:v>(软件应用)综合项目实战 计数</c:v>
                </c:pt>
                <c:pt idx="389">
                  <c:v>高速公路机电系统 计数</c:v>
                </c:pt>
                <c:pt idx="390">
                  <c:v>公路工程造价与招投标综合实训 计数</c:v>
                </c:pt>
                <c:pt idx="391">
                  <c:v>场景制作 计数</c:v>
                </c:pt>
                <c:pt idx="392">
                  <c:v>财务会计 计数</c:v>
                </c:pt>
                <c:pt idx="393">
                  <c:v>顶岗实习与毕业设计 计数</c:v>
                </c:pt>
                <c:pt idx="394">
                  <c:v>3D max造型设计 计数</c:v>
                </c:pt>
                <c:pt idx="395">
                  <c:v>分销渠道管理 计数</c:v>
                </c:pt>
                <c:pt idx="396">
                  <c:v>Sketchup室内空间表达 计数</c:v>
                </c:pt>
                <c:pt idx="397">
                  <c:v>工程法规实务（技术） 计数</c:v>
                </c:pt>
                <c:pt idx="398">
                  <c:v>GIS技术（BIM技术） 计数</c:v>
                </c:pt>
                <c:pt idx="399">
                  <c:v>PLC控制技术 计数</c:v>
                </c:pt>
                <c:pt idx="400">
                  <c:v>公路隧道运营管理 计数</c:v>
                </c:pt>
                <c:pt idx="401">
                  <c:v>电子商务 计数</c:v>
                </c:pt>
                <c:pt idx="402">
                  <c:v>GMDSS设备与业务 计数</c:v>
                </c:pt>
                <c:pt idx="403">
                  <c:v>高等数学(4) 计数</c:v>
                </c:pt>
                <c:pt idx="404">
                  <c:v>C程序设计 计数</c:v>
                </c:pt>
                <c:pt idx="405">
                  <c:v>沟通技巧2 计数</c:v>
                </c:pt>
                <c:pt idx="406">
                  <c:v>航海气象与海洋学 计数</c:v>
                </c:pt>
                <c:pt idx="407">
                  <c:v>社会调查与实践（选） 计数</c:v>
                </c:pt>
                <c:pt idx="408">
                  <c:v>汽车保险与理赔（汽运专门化） 计数</c:v>
                </c:pt>
                <c:pt idx="409">
                  <c:v>角色模型制作1 计数</c:v>
                </c:pt>
                <c:pt idx="410">
                  <c:v>计算机专业英语2 计数</c:v>
                </c:pt>
                <c:pt idx="411">
                  <c:v>经济学入门 计数</c:v>
                </c:pt>
                <c:pt idx="412">
                  <c:v>计算机组装与维护 计数</c:v>
                </c:pt>
                <c:pt idx="413">
                  <c:v>景观植物 计数</c:v>
                </c:pt>
                <c:pt idx="414">
                  <c:v>汽车电气系统安装与调试 计数</c:v>
                </c:pt>
                <c:pt idx="415">
                  <c:v>酒店财务基础 计数</c:v>
                </c:pt>
                <c:pt idx="416">
                  <c:v>汽车电气线路专周实训 计数</c:v>
                </c:pt>
                <c:pt idx="417">
                  <c:v>环保与智能大厦（BIM） 计数</c:v>
                </c:pt>
                <c:pt idx="418">
                  <c:v>轨道交通站场与枢纽 计数</c:v>
                </c:pt>
                <c:pt idx="419">
                  <c:v>快递实务 计数</c:v>
                </c:pt>
                <c:pt idx="420">
                  <c:v>汽车电子与电气系统及检修 计数</c:v>
                </c:pt>
                <c:pt idx="421">
                  <c:v>管理会计 计数</c:v>
                </c:pt>
                <c:pt idx="422">
                  <c:v>汽车发动机 计数</c:v>
                </c:pt>
                <c:pt idx="423">
                  <c:v>轮机工程基础2 计数</c:v>
                </c:pt>
                <c:pt idx="424">
                  <c:v>建筑CAD 计数</c:v>
                </c:pt>
                <c:pt idx="425">
                  <c:v>轮机英语2 计数</c:v>
                </c:pt>
                <c:pt idx="426">
                  <c:v>汽车发动机机械C（其他起点） 计数</c:v>
                </c:pt>
                <c:pt idx="427">
                  <c:v>汉语听说（听力）2 计数</c:v>
                </c:pt>
                <c:pt idx="428">
                  <c:v>建筑材料与应用 计数</c:v>
                </c:pt>
                <c:pt idx="429">
                  <c:v>机电工程项目管理 计数</c:v>
                </c:pt>
                <c:pt idx="430">
                  <c:v>建筑法律法规 计数</c:v>
                </c:pt>
                <c:pt idx="431">
                  <c:v>汉语综合2 计数</c:v>
                </c:pt>
                <c:pt idx="432">
                  <c:v>汽车喷涂岗前技能专周（喷涂） 计数</c:v>
                </c:pt>
                <c:pt idx="433">
                  <c:v>设计构成 计数</c:v>
                </c:pt>
                <c:pt idx="434">
                  <c:v>汽车维修企业运营管理 计数</c:v>
                </c:pt>
                <c:pt idx="435">
                  <c:v>航海英语阅读2 计数</c:v>
                </c:pt>
                <c:pt idx="436">
                  <c:v>汽车维修质量检验 计数</c:v>
                </c:pt>
                <c:pt idx="437">
                  <c:v>航海英语阅读3 计数</c:v>
                </c:pt>
                <c:pt idx="438">
                  <c:v>建筑结构 计数</c:v>
                </c:pt>
                <c:pt idx="439">
                  <c:v>沟通技巧与投诉处理 计数</c:v>
                </c:pt>
                <c:pt idx="440">
                  <c:v>航海仪器 计数</c:v>
                </c:pt>
                <c:pt idx="441">
                  <c:v>货物运输管理 计数</c:v>
                </c:pt>
                <c:pt idx="442">
                  <c:v>建筑消防工程技术 计数</c:v>
                </c:pt>
                <c:pt idx="443">
                  <c:v>旅游产品包装设计 计数</c:v>
                </c:pt>
                <c:pt idx="444">
                  <c:v>砌体结构施工 计数</c:v>
                </c:pt>
                <c:pt idx="445">
                  <c:v>机械设计基础 计数</c:v>
                </c:pt>
                <c:pt idx="446">
                  <c:v>桥涵设计基础 计数</c:v>
                </c:pt>
                <c:pt idx="447">
                  <c:v>酒吧服务管理 计数</c:v>
                </c:pt>
                <c:pt idx="448">
                  <c:v>桥涵施工技术 计数</c:v>
                </c:pt>
                <c:pt idx="449">
                  <c:v>轮机工程基础 计数</c:v>
                </c:pt>
                <c:pt idx="450">
                  <c:v>桥梁工程 计数</c:v>
                </c:pt>
                <c:pt idx="451">
                  <c:v>马克思主义基本原理概论 计数</c:v>
                </c:pt>
                <c:pt idx="452">
                  <c:v>交通大数据处理与分析 计数</c:v>
                </c:pt>
                <c:pt idx="453">
                  <c:v>会计毕业综合实训 计数</c:v>
                </c:pt>
                <c:pt idx="454">
                  <c:v>航海英语1 计数</c:v>
                </c:pt>
                <c:pt idx="455">
                  <c:v>汉语听说（口语）2 计数</c:v>
                </c:pt>
                <c:pt idx="456">
                  <c:v>人体结构 计数</c:v>
                </c:pt>
                <c:pt idx="457">
                  <c:v>轮机英语3 计数</c:v>
                </c:pt>
                <c:pt idx="458">
                  <c:v>商务谈判实训 计数</c:v>
                </c:pt>
                <c:pt idx="459">
                  <c:v>现代通信技术 计数</c:v>
                </c:pt>
                <c:pt idx="460">
                  <c:v>邮轮餐饮服务管理 计数</c:v>
                </c:pt>
                <c:pt idx="461">
                  <c:v>邮轮服务心理学 计数</c:v>
                </c:pt>
                <c:pt idx="462">
                  <c:v>网络营销 计数</c:v>
                </c:pt>
                <c:pt idx="463">
                  <c:v>邮轮英语视听说2 计数</c:v>
                </c:pt>
                <c:pt idx="464">
                  <c:v>维修电工实训 计数</c:v>
                </c:pt>
                <c:pt idx="465">
                  <c:v>邮轮运营实务 计数</c:v>
                </c:pt>
                <c:pt idx="466">
                  <c:v>文体艺术3 计数</c:v>
                </c:pt>
                <c:pt idx="467">
                  <c:v>园林景观制图与autocad 计数</c:v>
                </c:pt>
                <c:pt idx="468">
                  <c:v>施工组织设计实训及BIM应用 计数</c:v>
                </c:pt>
                <c:pt idx="469">
                  <c:v>云安全 计数</c:v>
                </c:pt>
                <c:pt idx="470">
                  <c:v>水手业务 计数</c:v>
                </c:pt>
                <c:pt idx="471">
                  <c:v>运输经济实务 计数</c:v>
                </c:pt>
                <c:pt idx="472">
                  <c:v>思政4 计数</c:v>
                </c:pt>
                <c:pt idx="473">
                  <c:v>运输企业经营管理 计数</c:v>
                </c:pt>
                <c:pt idx="474">
                  <c:v>市政公用设施 计数</c:v>
                </c:pt>
                <c:pt idx="475">
                  <c:v>运输企业统计 计数</c:v>
                </c:pt>
                <c:pt idx="476">
                  <c:v>演讲与口才 计数</c:v>
                </c:pt>
                <c:pt idx="477">
                  <c:v>证券投资实务 计数</c:v>
                </c:pt>
                <c:pt idx="478">
                  <c:v>隧道试验检测技术 计数</c:v>
                </c:pt>
                <c:pt idx="479">
                  <c:v>职业定位与发展 计数</c:v>
                </c:pt>
                <c:pt idx="480">
                  <c:v>视听语言 计数</c:v>
                </c:pt>
                <c:pt idx="481">
                  <c:v>职业技能5 计数</c:v>
                </c:pt>
                <c:pt idx="482">
                  <c:v>唐诗鉴赏（选） 计数</c:v>
                </c:pt>
                <c:pt idx="483">
                  <c:v>职业技能鉴定（电工证或维修电工） 计数</c:v>
                </c:pt>
                <c:pt idx="484">
                  <c:v>营销模拟训练实训 计数</c:v>
                </c:pt>
                <c:pt idx="485">
                  <c:v>制图基础与AutoCAD 计数</c:v>
                </c:pt>
                <c:pt idx="486">
                  <c:v>图形图像处理 计数</c:v>
                </c:pt>
                <c:pt idx="487">
                  <c:v>智能交通概论 计数</c:v>
                </c:pt>
                <c:pt idx="488">
                  <c:v>数字雕刻 计数</c:v>
                </c:pt>
                <c:pt idx="489">
                  <c:v>中国传统民间美术欣赏（选） 计数</c:v>
                </c:pt>
                <c:pt idx="490">
                  <c:v>物联网应用技术 计数</c:v>
                </c:pt>
                <c:pt idx="491">
                  <c:v>主推进动力装置 计数</c:v>
                </c:pt>
                <c:pt idx="492">
                  <c:v>小语种1 计数</c:v>
                </c:pt>
                <c:pt idx="493">
                  <c:v>主推进动力装置3 计数</c:v>
                </c:pt>
                <c:pt idx="494">
                  <c:v>演讲与口才（酒店沟通技巧） 计数</c:v>
                </c:pt>
                <c:pt idx="495">
                  <c:v>专业技能大赛 计数</c:v>
                </c:pt>
                <c:pt idx="496">
                  <c:v>以案说法-刑法篇（选） 计数</c:v>
                </c:pt>
                <c:pt idx="497">
                  <c:v>数据库技术与应用 计数</c:v>
                </c:pt>
                <c:pt idx="498">
                  <c:v>影视剪辑 计数</c:v>
                </c:pt>
                <c:pt idx="499">
                  <c:v>通信原理 计数</c:v>
                </c:pt>
                <c:pt idx="500">
                  <c:v>文体艺术4 计数</c:v>
                </c:pt>
                <c:pt idx="501">
                  <c:v>准职业人导向训练2 计数</c:v>
                </c:pt>
                <c:pt idx="502">
                  <c:v>事故车查勘与定损(保险) 计数</c:v>
                </c:pt>
                <c:pt idx="503">
                  <c:v>市场调查与预测 计数</c:v>
                </c:pt>
                <c:pt idx="504">
                  <c:v>应用数学 计数</c:v>
                </c:pt>
                <c:pt idx="505">
                  <c:v>综合实训 计数</c:v>
                </c:pt>
                <c:pt idx="506">
                  <c:v>西方文学经典赏析（选） 计数</c:v>
                </c:pt>
                <c:pt idx="507">
                  <c:v>数据通信技术2 计数</c:v>
                </c:pt>
                <c:pt idx="508">
                  <c:v>网页界面设计 计数</c:v>
                </c:pt>
                <c:pt idx="509">
                  <c:v>统计实务 计数</c:v>
                </c:pt>
                <c:pt idx="510">
                  <c:v>视频特效2 计数</c:v>
                </c:pt>
                <c:pt idx="511">
                  <c:v>市场营销实务 计数</c:v>
                </c:pt>
                <c:pt idx="512">
                  <c:v>船舶结构货运（拓展） 计数</c:v>
                </c:pt>
                <c:pt idx="513">
                  <c:v>工种实训 计数</c:v>
                </c:pt>
                <c:pt idx="514">
                  <c:v>船舶管理（远洋） 计数</c:v>
                </c:pt>
                <c:pt idx="515">
                  <c:v>安装工程计量与计价实训 计数</c:v>
                </c:pt>
                <c:pt idx="516">
                  <c:v>电工电子技术2 计数</c:v>
                </c:pt>
                <c:pt idx="517">
                  <c:v>毕业实习 计数</c:v>
                </c:pt>
                <c:pt idx="518">
                  <c:v>Tolerance fit and technical measurement 计数</c:v>
                </c:pt>
                <c:pt idx="519">
                  <c:v>工程招投标 计数</c:v>
                </c:pt>
                <c:pt idx="520">
                  <c:v>工程机械柴油机维修 计数</c:v>
                </c:pt>
                <c:pt idx="521">
                  <c:v>工程招投标与合同管理实务 计数</c:v>
                </c:pt>
                <c:pt idx="522">
                  <c:v>财务管理 计数</c:v>
                </c:pt>
                <c:pt idx="523">
                  <c:v>大学英语（ESL） 计数</c:v>
                </c:pt>
                <c:pt idx="524">
                  <c:v>毕业论文（设计） 计数</c:v>
                </c:pt>
                <c:pt idx="525">
                  <c:v>供应链会计 计数</c:v>
                </c:pt>
                <c:pt idx="526">
                  <c:v>船舶值班与避碰1 计数</c:v>
                </c:pt>
                <c:pt idx="527">
                  <c:v>工程造价综合实训 计数</c:v>
                </c:pt>
                <c:pt idx="528">
                  <c:v>城市轨道交通概论 计数</c:v>
                </c:pt>
                <c:pt idx="529">
                  <c:v>Physical Experiment 计数</c:v>
                </c:pt>
                <c:pt idx="530">
                  <c:v>工程计量与计价 计数</c:v>
                </c:pt>
                <c:pt idx="531">
                  <c:v>RFID与数据库应用技术 计数</c:v>
                </c:pt>
                <c:pt idx="532">
                  <c:v>公路隧道施工 计数</c:v>
                </c:pt>
                <c:pt idx="533">
                  <c:v>船舶管理 计数</c:v>
                </c:pt>
                <c:pt idx="534">
                  <c:v>道路构造与识图 计数</c:v>
                </c:pt>
                <c:pt idx="535">
                  <c:v>工程招投标与合同管理(技术) 计数</c:v>
                </c:pt>
                <c:pt idx="536">
                  <c:v>毕业论文设计 计数</c:v>
                </c:pt>
                <c:pt idx="537">
                  <c:v>航海概论 计数</c:v>
                </c:pt>
                <c:pt idx="538">
                  <c:v>汽车运输调度实务 计数</c:v>
                </c:pt>
                <c:pt idx="539">
                  <c:v>机械设计实训 计数</c:v>
                </c:pt>
                <c:pt idx="540">
                  <c:v>轮机自动化 计数</c:v>
                </c:pt>
                <c:pt idx="541">
                  <c:v>漆艺（选） 计数</c:v>
                </c:pt>
                <c:pt idx="542">
                  <c:v>礼仪与审美（选） 计数</c:v>
                </c:pt>
                <c:pt idx="543">
                  <c:v>航海英语（远洋） 计数</c:v>
                </c:pt>
                <c:pt idx="544">
                  <c:v>会计电算化实训 计数</c:v>
                </c:pt>
                <c:pt idx="545">
                  <c:v>机械制造工艺学 计数</c:v>
                </c:pt>
                <c:pt idx="546">
                  <c:v>绿色建筑 计数</c:v>
                </c:pt>
                <c:pt idx="547">
                  <c:v>前厅服务管理 计数</c:v>
                </c:pt>
                <c:pt idx="548">
                  <c:v>汽车法律法规 计数</c:v>
                </c:pt>
                <c:pt idx="549">
                  <c:v>桥涵工程施工 计数</c:v>
                </c:pt>
                <c:pt idx="550">
                  <c:v>汉语综合 计数</c:v>
                </c:pt>
                <c:pt idx="551">
                  <c:v>轨道交通车站机电设备 计数</c:v>
                </c:pt>
                <c:pt idx="552">
                  <c:v>汽车使用与性能检测（精典） 计数</c:v>
                </c:pt>
                <c:pt idx="553">
                  <c:v>轮机维护与修理1 计数</c:v>
                </c:pt>
                <c:pt idx="554">
                  <c:v>模拟电子技术 计数</c:v>
                </c:pt>
                <c:pt idx="555">
                  <c:v>轮机英语 计数</c:v>
                </c:pt>
                <c:pt idx="556">
                  <c:v>轮机维护与修理 计数</c:v>
                </c:pt>
                <c:pt idx="557">
                  <c:v>桥梁工程施工及试验检测技术 计数</c:v>
                </c:pt>
                <c:pt idx="558">
                  <c:v>轮机英语阅读2 计数</c:v>
                </c:pt>
                <c:pt idx="559">
                  <c:v>交通安全法规(选) 计数</c:v>
                </c:pt>
                <c:pt idx="560">
                  <c:v>汉语听说（听力）1 计数</c:v>
                </c:pt>
                <c:pt idx="561">
                  <c:v>汉语听说（口语）1 计数</c:v>
                </c:pt>
                <c:pt idx="562">
                  <c:v>航海学1(基础） 计数</c:v>
                </c:pt>
                <c:pt idx="563">
                  <c:v>交通电子产品设计与实现 计数</c:v>
                </c:pt>
                <c:pt idx="564">
                  <c:v>景观设计高级 计数</c:v>
                </c:pt>
                <c:pt idx="565">
                  <c:v>汽车电气构造与维修1 计数</c:v>
                </c:pt>
                <c:pt idx="566">
                  <c:v>机械基础 计数</c:v>
                </c:pt>
                <c:pt idx="567">
                  <c:v>人机工程学 计数</c:v>
                </c:pt>
                <c:pt idx="568">
                  <c:v>航海学（远洋） 计数</c:v>
                </c:pt>
                <c:pt idx="569">
                  <c:v>景观设计初级 计数</c:v>
                </c:pt>
                <c:pt idx="570">
                  <c:v>航海英语阅读与写作1 计数</c:v>
                </c:pt>
                <c:pt idx="571">
                  <c:v>礼仪队(选) 计数</c:v>
                </c:pt>
                <c:pt idx="572">
                  <c:v>汽车新技术（改装与美容） 计数</c:v>
                </c:pt>
                <c:pt idx="573">
                  <c:v>机床电气控制技术 计数</c:v>
                </c:pt>
                <c:pt idx="574">
                  <c:v>建筑工程计量与计价实训 计数</c:v>
                </c:pt>
                <c:pt idx="575">
                  <c:v>上汽大众车身电器（上汽大众） 计数</c:v>
                </c:pt>
                <c:pt idx="576">
                  <c:v>汽车发动机机械 计数</c:v>
                </c:pt>
                <c:pt idx="577">
                  <c:v>角色原画设计1 计数</c:v>
                </c:pt>
                <c:pt idx="578">
                  <c:v>影视合成 计数</c:v>
                </c:pt>
                <c:pt idx="579">
                  <c:v>生产实训1 计数</c:v>
                </c:pt>
                <c:pt idx="580">
                  <c:v>体育2-羽毛球 计数</c:v>
                </c:pt>
                <c:pt idx="581">
                  <c:v>推销实训 计数</c:v>
                </c:pt>
                <c:pt idx="582">
                  <c:v>造型设计基础实训 计数</c:v>
                </c:pt>
                <c:pt idx="583">
                  <c:v>施工组织设计与管理 计数</c:v>
                </c:pt>
                <c:pt idx="584">
                  <c:v>艺术概论 计数</c:v>
                </c:pt>
                <c:pt idx="585">
                  <c:v>综合英语1 计数</c:v>
                </c:pt>
                <c:pt idx="586">
                  <c:v>营销策划实训 计数</c:v>
                </c:pt>
                <c:pt idx="587">
                  <c:v>市政工程 计数</c:v>
                </c:pt>
                <c:pt idx="588">
                  <c:v>职业生涯规划与创新创业教育2 计数</c:v>
                </c:pt>
                <c:pt idx="589">
                  <c:v>邮轮概论 计数</c:v>
                </c:pt>
                <c:pt idx="590">
                  <c:v>形体训练1 计数</c:v>
                </c:pt>
                <c:pt idx="591">
                  <c:v>邮轮休闲娱乐服务管理 计数</c:v>
                </c:pt>
                <c:pt idx="592">
                  <c:v>形体训练2 计数</c:v>
                </c:pt>
                <c:pt idx="593">
                  <c:v>消费心理实务 计数</c:v>
                </c:pt>
                <c:pt idx="594">
                  <c:v>中国古典园林分析 计数</c:v>
                </c:pt>
                <c:pt idx="595">
                  <c:v>体育2-游泳 计数</c:v>
                </c:pt>
                <c:pt idx="596">
                  <c:v>中外园林艺术鉴赏（选） 计数</c:v>
                </c:pt>
                <c:pt idx="597">
                  <c:v>邮轮服务礼仪 计数</c:v>
                </c:pt>
                <c:pt idx="598">
                  <c:v>主推进动力装置1 计数</c:v>
                </c:pt>
                <c:pt idx="599">
                  <c:v>邮轮英语视听说1 计数</c:v>
                </c:pt>
                <c:pt idx="600">
                  <c:v>物流电子商务实务 计数</c:v>
                </c:pt>
                <c:pt idx="601">
                  <c:v>综合实训3 计数</c:v>
                </c:pt>
                <c:pt idx="602">
                  <c:v>施工机械租赁管理 计数</c:v>
                </c:pt>
                <c:pt idx="603">
                  <c:v>室内空间制图规范 计数</c:v>
                </c:pt>
                <c:pt idx="604">
                  <c:v>综合交通基础 计数</c:v>
                </c:pt>
                <c:pt idx="605">
                  <c:v>邮轮旅游地理 计数</c:v>
                </c:pt>
                <c:pt idx="606">
                  <c:v>思想政治理论课社会实践 计数</c:v>
                </c:pt>
                <c:pt idx="607">
                  <c:v>船舶管理1 计数</c:v>
                </c:pt>
                <c:pt idx="608">
                  <c:v>大国交通（选） 计数</c:v>
                </c:pt>
                <c:pt idx="609">
                  <c:v>办公自动化 计数</c:v>
                </c:pt>
                <c:pt idx="610">
                  <c:v>报关报检 计数</c:v>
                </c:pt>
                <c:pt idx="611">
                  <c:v>大学英语3 计数</c:v>
                </c:pt>
                <c:pt idx="612">
                  <c:v>钣金维修基础实训 计数</c:v>
                </c:pt>
                <c:pt idx="613">
                  <c:v>房地产营销理论与实务 计数</c:v>
                </c:pt>
                <c:pt idx="614">
                  <c:v>工程力学与工程结构1 计数</c:v>
                </c:pt>
                <c:pt idx="615">
                  <c:v>电子技术 计数</c:v>
                </c:pt>
                <c:pt idx="616">
                  <c:v>二维软件设计 计数</c:v>
                </c:pt>
                <c:pt idx="617">
                  <c:v>Industrial Electricity 计数</c:v>
                </c:pt>
                <c:pt idx="618">
                  <c:v>电机拖动与控制 计数</c:v>
                </c:pt>
                <c:pt idx="619">
                  <c:v>计算机专业英语1 计数</c:v>
                </c:pt>
                <c:pt idx="620">
                  <c:v>就业指导 计数</c:v>
                </c:pt>
                <c:pt idx="621">
                  <c:v>机床结构与电气控制实训 计数</c:v>
                </c:pt>
                <c:pt idx="622">
                  <c:v>汽车维修接待 计数</c:v>
                </c:pt>
                <c:pt idx="623">
                  <c:v>航海学1 计数</c:v>
                </c:pt>
                <c:pt idx="624">
                  <c:v>会计在生活中的应用（选） 计数</c:v>
                </c:pt>
                <c:pt idx="625">
                  <c:v>景观小品设计 计数</c:v>
                </c:pt>
                <c:pt idx="626">
                  <c:v>汽车电气构造与维修1C（其他起点） 计数</c:v>
                </c:pt>
                <c:pt idx="627">
                  <c:v>航海大意 计数</c:v>
                </c:pt>
                <c:pt idx="628">
                  <c:v>汽车底盘构造与维修2B 计数</c:v>
                </c:pt>
                <c:pt idx="629">
                  <c:v>居住空间设计中级 计数</c:v>
                </c:pt>
                <c:pt idx="630">
                  <c:v>客舱服务管理 计数</c:v>
                </c:pt>
                <c:pt idx="631">
                  <c:v>汽车构造 计数</c:v>
                </c:pt>
                <c:pt idx="632">
                  <c:v>汽车电工电子 计数</c:v>
                </c:pt>
                <c:pt idx="633">
                  <c:v>管理实务 计数</c:v>
                </c:pt>
                <c:pt idx="634">
                  <c:v>婚姻家庭纠纷法律实务（选） 计数</c:v>
                </c:pt>
                <c:pt idx="635">
                  <c:v>汽车底盘构造与维修1C（其他起点） 计数</c:v>
                </c:pt>
                <c:pt idx="636">
                  <c:v>现代交通工程技术 计数</c:v>
                </c:pt>
                <c:pt idx="637">
                  <c:v>无损检测技术 计数</c:v>
                </c:pt>
                <c:pt idx="638">
                  <c:v>市政工程计量与计价 计数</c:v>
                </c:pt>
                <c:pt idx="639">
                  <c:v>中国近现代史纲要 计数</c:v>
                </c:pt>
                <c:pt idx="640">
                  <c:v>用友ERP沙盘推演 计数</c:v>
                </c:pt>
                <c:pt idx="641">
                  <c:v>营销认识实训 计数</c:v>
                </c:pt>
                <c:pt idx="642">
                  <c:v>体育2-气排球 计数</c:v>
                </c:pt>
                <c:pt idx="643">
                  <c:v>物流运作综合实训2 计数</c:v>
                </c:pt>
                <c:pt idx="644">
                  <c:v>单片机应用技术 计数</c:v>
                </c:pt>
                <c:pt idx="645">
                  <c:v>大学生创业基础(选) 计数</c:v>
                </c:pt>
                <c:pt idx="646">
                  <c:v>版式设计 计数</c:v>
                </c:pt>
                <c:pt idx="647">
                  <c:v>工程经济 计数</c:v>
                </c:pt>
                <c:pt idx="648">
                  <c:v>公路施工监理基础 计数</c:v>
                </c:pt>
                <c:pt idx="649">
                  <c:v>船舶避碰 计数</c:v>
                </c:pt>
                <c:pt idx="650">
                  <c:v>大学英语（1） 计数</c:v>
                </c:pt>
                <c:pt idx="651">
                  <c:v>供应链管理 计数</c:v>
                </c:pt>
                <c:pt idx="652">
                  <c:v>半军事化管理4 计数</c:v>
                </c:pt>
                <c:pt idx="653">
                  <c:v>公路施工与检测技术评定 计数</c:v>
                </c:pt>
                <c:pt idx="654">
                  <c:v>2020-2021学年第1学期积分 计数</c:v>
                </c:pt>
                <c:pt idx="655">
                  <c:v>电工电子技术（1） 计数</c:v>
                </c:pt>
                <c:pt idx="656">
                  <c:v>房地产营销实训 计数</c:v>
                </c:pt>
                <c:pt idx="657">
                  <c:v>公路工程测量 计数</c:v>
                </c:pt>
                <c:pt idx="658">
                  <c:v>毕业论文 计数</c:v>
                </c:pt>
                <c:pt idx="659">
                  <c:v>公路工程造价 计数</c:v>
                </c:pt>
                <c:pt idx="660">
                  <c:v>大学英语1 计数</c:v>
                </c:pt>
                <c:pt idx="661">
                  <c:v>公路设计基础 计数</c:v>
                </c:pt>
                <c:pt idx="662">
                  <c:v>出纳实务实训 计数</c:v>
                </c:pt>
                <c:pt idx="663">
                  <c:v>多元函数微积分(选) 计数</c:v>
                </c:pt>
                <c:pt idx="664">
                  <c:v>企业财务会计实训 计数</c:v>
                </c:pt>
                <c:pt idx="665">
                  <c:v>海洋旅游学导论 计数</c:v>
                </c:pt>
                <c:pt idx="666">
                  <c:v>汽车发动机拆装调试专周实训 计数</c:v>
                </c:pt>
                <c:pt idx="667">
                  <c:v>汽车电气构造与维修2C（其他起点） 计数</c:v>
                </c:pt>
                <c:pt idx="668">
                  <c:v>桥涵施工与检测技术评定 计数</c:v>
                </c:pt>
                <c:pt idx="669">
                  <c:v>建筑材料综合实训 计数</c:v>
                </c:pt>
                <c:pt idx="670">
                  <c:v>国防教育（含军训） 计数</c:v>
                </c:pt>
                <c:pt idx="671">
                  <c:v>居住空间基础 计数</c:v>
                </c:pt>
                <c:pt idx="672">
                  <c:v>会计实务实训 计数</c:v>
                </c:pt>
                <c:pt idx="673">
                  <c:v>汽车机械基础 计数</c:v>
                </c:pt>
                <c:pt idx="674">
                  <c:v>纳税与会计处理 计数</c:v>
                </c:pt>
                <c:pt idx="675">
                  <c:v>会计信息系统应用 计数</c:v>
                </c:pt>
                <c:pt idx="676">
                  <c:v>配送管理 计数</c:v>
                </c:pt>
                <c:pt idx="677">
                  <c:v>建筑工程测量 计数</c:v>
                </c:pt>
                <c:pt idx="678">
                  <c:v>汽车制造工艺学 计数</c:v>
                </c:pt>
                <c:pt idx="679">
                  <c:v>交安工程检测技术 计数</c:v>
                </c:pt>
                <c:pt idx="680">
                  <c:v>经济法律法规实务 计数</c:v>
                </c:pt>
                <c:pt idx="681">
                  <c:v>建筑工程计量与计价1 计数</c:v>
                </c:pt>
                <c:pt idx="682">
                  <c:v>思想政治理论课实践教学 计数</c:v>
                </c:pt>
                <c:pt idx="683">
                  <c:v>物联网导论 计数</c:v>
                </c:pt>
                <c:pt idx="684">
                  <c:v>市政项目与安全管理 计数</c:v>
                </c:pt>
                <c:pt idx="685">
                  <c:v>物流服务营销 计数</c:v>
                </c:pt>
                <c:pt idx="686">
                  <c:v>数学软件与建模（选） 计数</c:v>
                </c:pt>
                <c:pt idx="687">
                  <c:v>室内空间数字表现 计数</c:v>
                </c:pt>
                <c:pt idx="688">
                  <c:v>专业软件应用 计数</c:v>
                </c:pt>
                <c:pt idx="689">
                  <c:v>物流沙盘 计数</c:v>
                </c:pt>
                <c:pt idx="690">
                  <c:v>试验检测管理 计数</c:v>
                </c:pt>
                <c:pt idx="691">
                  <c:v>摄影作品赏析（选） 计数</c:v>
                </c:pt>
                <c:pt idx="692">
                  <c:v>邮轮服务英语2 计数</c:v>
                </c:pt>
                <c:pt idx="693">
                  <c:v>体育2-健美操 计数</c:v>
                </c:pt>
                <c:pt idx="694">
                  <c:v>主推进动力装置2 计数</c:v>
                </c:pt>
                <c:pt idx="695">
                  <c:v>数字电子技术实训 计数</c:v>
                </c:pt>
                <c:pt idx="696">
                  <c:v>专业英语 计数</c:v>
                </c:pt>
                <c:pt idx="697">
                  <c:v>演讲与沟通概论 计数</c:v>
                </c:pt>
                <c:pt idx="698">
                  <c:v>房地产估价理论与实务 计数</c:v>
                </c:pt>
                <c:pt idx="699">
                  <c:v>房地产投资实训 计数</c:v>
                </c:pt>
                <c:pt idx="700">
                  <c:v>Java Web开发 计数</c:v>
                </c:pt>
                <c:pt idx="701">
                  <c:v>船舶结构与设备 计数</c:v>
                </c:pt>
                <c:pt idx="702">
                  <c:v>船舶辅机1 计数</c:v>
                </c:pt>
                <c:pt idx="703">
                  <c:v>采购与供应管理 计数</c:v>
                </c:pt>
                <c:pt idx="704">
                  <c:v>电子电路CAD技术 计数</c:v>
                </c:pt>
                <c:pt idx="705">
                  <c:v>工程机械液压系统维修 计数</c:v>
                </c:pt>
                <c:pt idx="706">
                  <c:v>船舶辅机 计数</c:v>
                </c:pt>
                <c:pt idx="707">
                  <c:v>船舶电气 计数</c:v>
                </c:pt>
                <c:pt idx="708">
                  <c:v>叉车操作 计数</c:v>
                </c:pt>
                <c:pt idx="709">
                  <c:v>2019-2020学年第1学期积分 计数</c:v>
                </c:pt>
                <c:pt idx="710">
                  <c:v>毕业综合能力考核 计数</c:v>
                </c:pt>
                <c:pt idx="711">
                  <c:v>Introduction to Speech end Communication  计数</c:v>
                </c:pt>
                <c:pt idx="712">
                  <c:v>计算机应用基础 计数</c:v>
                </c:pt>
                <c:pt idx="713">
                  <c:v>咖啡 计数</c:v>
                </c:pt>
                <c:pt idx="714">
                  <c:v>建筑装饰制图 计数</c:v>
                </c:pt>
                <c:pt idx="715">
                  <c:v>汽车保养维护专周 计数</c:v>
                </c:pt>
                <c:pt idx="716">
                  <c:v>桥涵设计实训 计数</c:v>
                </c:pt>
                <c:pt idx="717">
                  <c:v>建筑施工技术 计数</c:v>
                </c:pt>
                <c:pt idx="718">
                  <c:v>桥涵施工及检测技术 计数</c:v>
                </c:pt>
                <c:pt idx="719">
                  <c:v>会计基础 计数</c:v>
                </c:pt>
                <c:pt idx="720">
                  <c:v>轮机自动化1 计数</c:v>
                </c:pt>
                <c:pt idx="721">
                  <c:v>模拟电子技术实训 计数</c:v>
                </c:pt>
                <c:pt idx="722">
                  <c:v>轮机概论 计数</c:v>
                </c:pt>
                <c:pt idx="723">
                  <c:v>信息检索与利用（选） 计数</c:v>
                </c:pt>
                <c:pt idx="724">
                  <c:v>英语写作2 计数</c:v>
                </c:pt>
                <c:pt idx="725">
                  <c:v>自我管理（选） 计数</c:v>
                </c:pt>
                <c:pt idx="726">
                  <c:v>专题设计 计数</c:v>
                </c:pt>
                <c:pt idx="727">
                  <c:v>生产物流管理 计数</c:v>
                </c:pt>
                <c:pt idx="728">
                  <c:v>移动通信技术1 计数</c:v>
                </c:pt>
                <c:pt idx="729">
                  <c:v>大学生创业之路（选） 计数</c:v>
                </c:pt>
                <c:pt idx="730">
                  <c:v>公共空间基础 计数</c:v>
                </c:pt>
                <c:pt idx="731">
                  <c:v>公路施工安全技术 计数</c:v>
                </c:pt>
                <c:pt idx="732">
                  <c:v>2019-2020学年第2学期积分 计数</c:v>
                </c:pt>
                <c:pt idx="733">
                  <c:v>岗位综合能力培训 计数</c:v>
                </c:pt>
                <c:pt idx="734">
                  <c:v>English Composition2 计数</c:v>
                </c:pt>
                <c:pt idx="735">
                  <c:v>毕业设计(论文) 计数</c:v>
                </c:pt>
                <c:pt idx="736">
                  <c:v>汽车简单故障诊断与排除 计数</c:v>
                </c:pt>
                <c:pt idx="737">
                  <c:v>汽车底盘构造与维修2C（其他起点） 计数</c:v>
                </c:pt>
                <c:pt idx="738">
                  <c:v>轮机英语1 计数</c:v>
                </c:pt>
                <c:pt idx="739">
                  <c:v>机械基础专周实训 计数</c:v>
                </c:pt>
                <c:pt idx="740">
                  <c:v>建筑构造与识图 计数</c:v>
                </c:pt>
                <c:pt idx="741">
                  <c:v>汽车运用基础 计数</c:v>
                </c:pt>
                <c:pt idx="742">
                  <c:v>汽车机械基础B 计数</c:v>
                </c:pt>
                <c:pt idx="743">
                  <c:v>英语写作1 计数</c:v>
                </c:pt>
                <c:pt idx="744">
                  <c:v>综合艺术（选） 计数</c:v>
                </c:pt>
                <c:pt idx="745">
                  <c:v>物流专业英语 计数</c:v>
                </c:pt>
                <c:pt idx="746">
                  <c:v>液压与气压传动技术 计数</c:v>
                </c:pt>
                <c:pt idx="747">
                  <c:v>体育1（2） 计数</c:v>
                </c:pt>
                <c:pt idx="748">
                  <c:v>工程造价（养护）与招投标实训 计数</c:v>
                </c:pt>
                <c:pt idx="749">
                  <c:v>工程地质 计数</c:v>
                </c:pt>
                <c:pt idx="750">
                  <c:v>公共空间高级 计数</c:v>
                </c:pt>
                <c:pt idx="751">
                  <c:v>BIM基础 计数</c:v>
                </c:pt>
                <c:pt idx="752">
                  <c:v>Electrical Circuits and Components 计数</c:v>
                </c:pt>
                <c:pt idx="753">
                  <c:v>房地产投资理论与实务 计数</c:v>
                </c:pt>
                <c:pt idx="754">
                  <c:v>大学英语1(A) 计数</c:v>
                </c:pt>
                <c:pt idx="755">
                  <c:v>大学英语2(A) 计数</c:v>
                </c:pt>
                <c:pt idx="756">
                  <c:v>工程测量实训 计数</c:v>
                </c:pt>
                <c:pt idx="757">
                  <c:v>C语言程序设计 计数</c:v>
                </c:pt>
                <c:pt idx="758">
                  <c:v>管理基础 计数</c:v>
                </c:pt>
                <c:pt idx="759">
                  <c:v>轮机工程基础1（力学+材料） 计数</c:v>
                </c:pt>
                <c:pt idx="760">
                  <c:v>化学与生活（选） 计数</c:v>
                </c:pt>
                <c:pt idx="761">
                  <c:v>军事技能（军训） 计数</c:v>
                </c:pt>
                <c:pt idx="762">
                  <c:v>航海气象 计数</c:v>
                </c:pt>
                <c:pt idx="763">
                  <c:v>航海学2 计数</c:v>
                </c:pt>
                <c:pt idx="764">
                  <c:v>中国古代历史与文化专题（选） 计数</c:v>
                </c:pt>
                <c:pt idx="765">
                  <c:v>数据库应用技术 计数</c:v>
                </c:pt>
                <c:pt idx="766">
                  <c:v>实用英语翻译（选） 计数</c:v>
                </c:pt>
                <c:pt idx="767">
                  <c:v>数学文化（选） 计数</c:v>
                </c:pt>
                <c:pt idx="768">
                  <c:v>隧道工程 计数</c:v>
                </c:pt>
                <c:pt idx="769">
                  <c:v>邮轮服务英语1 计数</c:v>
                </c:pt>
                <c:pt idx="770">
                  <c:v>市政工程构造与识图 计数</c:v>
                </c:pt>
                <c:pt idx="771">
                  <c:v>职业生涯规划与创新创业教育1 计数</c:v>
                </c:pt>
                <c:pt idx="772">
                  <c:v>视听语音拉片分析（选） 计数</c:v>
                </c:pt>
                <c:pt idx="773">
                  <c:v>工程造价控制 计数</c:v>
                </c:pt>
                <c:pt idx="774">
                  <c:v>程序设计基础 计数</c:v>
                </c:pt>
                <c:pt idx="775">
                  <c:v>大学英语2 计数</c:v>
                </c:pt>
                <c:pt idx="776">
                  <c:v>English Composition1 计数</c:v>
                </c:pt>
                <c:pt idx="777">
                  <c:v>公路施工及检测技术 计数</c:v>
                </c:pt>
                <c:pt idx="778">
                  <c:v>计算机网络技术 计数</c:v>
                </c:pt>
                <c:pt idx="779">
                  <c:v>交安检测实训 计数</c:v>
                </c:pt>
                <c:pt idx="780">
                  <c:v>会计实用英语 计数</c:v>
                </c:pt>
                <c:pt idx="781">
                  <c:v>结构力学 计数</c:v>
                </c:pt>
                <c:pt idx="782">
                  <c:v>商务礼仪（选） 计数</c:v>
                </c:pt>
                <c:pt idx="783">
                  <c:v>营销实用英语 计数</c:v>
                </c:pt>
                <c:pt idx="784">
                  <c:v>中国古典文学作品赏析（选） 计数</c:v>
                </c:pt>
                <c:pt idx="785">
                  <c:v>运输组织技术 计数</c:v>
                </c:pt>
                <c:pt idx="786">
                  <c:v>工程造价及招投标 计数</c:v>
                </c:pt>
                <c:pt idx="787">
                  <c:v>公差配合与技术测量 计数</c:v>
                </c:pt>
                <c:pt idx="788">
                  <c:v>半军事化管理1 计数</c:v>
                </c:pt>
                <c:pt idx="789">
                  <c:v>发动机电控及性能检测 计数</c:v>
                </c:pt>
                <c:pt idx="790">
                  <c:v>船舶辅机2 计数</c:v>
                </c:pt>
                <c:pt idx="791">
                  <c:v>工程项目综合模拟实训 计数</c:v>
                </c:pt>
                <c:pt idx="792">
                  <c:v>汽车电工电子B 计数</c:v>
                </c:pt>
                <c:pt idx="793">
                  <c:v>力学与结构 计数</c:v>
                </c:pt>
                <c:pt idx="794">
                  <c:v>职场礼仪 计数</c:v>
                </c:pt>
                <c:pt idx="795">
                  <c:v>铁路桥梁施工技术 计数</c:v>
                </c:pt>
                <c:pt idx="796">
                  <c:v>体育2-乒乓球 计数</c:v>
                </c:pt>
                <c:pt idx="797">
                  <c:v>数字电子技术 计数</c:v>
                </c:pt>
                <c:pt idx="798">
                  <c:v>工程岩土综合实训 计数</c:v>
                </c:pt>
                <c:pt idx="799">
                  <c:v>电工技术与产品制作 计数</c:v>
                </c:pt>
                <c:pt idx="800">
                  <c:v>电工技术 计数</c:v>
                </c:pt>
                <c:pt idx="801">
                  <c:v>小语种2 计数</c:v>
                </c:pt>
                <c:pt idx="802">
                  <c:v>体育2-武术 计数</c:v>
                </c:pt>
                <c:pt idx="803">
                  <c:v>体育2-足球 计数</c:v>
                </c:pt>
                <c:pt idx="804">
                  <c:v>隧道工程施工与试验检测技术 计数</c:v>
                </c:pt>
                <c:pt idx="805">
                  <c:v>物流基础 计数</c:v>
                </c:pt>
                <c:pt idx="806">
                  <c:v>装饰图案设计（选） 计数</c:v>
                </c:pt>
                <c:pt idx="807">
                  <c:v>高等数学B（1） 计数</c:v>
                </c:pt>
                <c:pt idx="808">
                  <c:v>java编码技术 计数</c:v>
                </c:pt>
                <c:pt idx="809">
                  <c:v>公路施工与试验检测技术 计数</c:v>
                </c:pt>
                <c:pt idx="810">
                  <c:v>CAD技术应用综合实训 计数</c:v>
                </c:pt>
                <c:pt idx="811">
                  <c:v>大学生职业发展与就业指导 计数</c:v>
                </c:pt>
                <c:pt idx="812">
                  <c:v>建设工程制图 计数</c:v>
                </c:pt>
                <c:pt idx="813">
                  <c:v>桥涵工程 计数</c:v>
                </c:pt>
                <c:pt idx="814">
                  <c:v>建筑工程测量实训 计数</c:v>
                </c:pt>
                <c:pt idx="815">
                  <c:v>陶艺欣赏与制作（选） 计数</c:v>
                </c:pt>
                <c:pt idx="816">
                  <c:v>职业素养教育 计数</c:v>
                </c:pt>
                <c:pt idx="817">
                  <c:v>二手车选购（选） 计数</c:v>
                </c:pt>
                <c:pt idx="818">
                  <c:v>CAD实训 计数</c:v>
                </c:pt>
                <c:pt idx="819">
                  <c:v>College Physics 计数</c:v>
                </c:pt>
                <c:pt idx="820">
                  <c:v>公路施工安全管理 计数</c:v>
                </c:pt>
                <c:pt idx="821">
                  <c:v>公路工程综合实训 计数</c:v>
                </c:pt>
                <c:pt idx="822">
                  <c:v>半军事化管理3 计数</c:v>
                </c:pt>
                <c:pt idx="823">
                  <c:v>汽车电气构造与维修2 计数</c:v>
                </c:pt>
                <c:pt idx="824">
                  <c:v>影视剧与化学的秘密（选） 计数</c:v>
                </c:pt>
                <c:pt idx="825">
                  <c:v>体育2（2） 计数</c:v>
                </c:pt>
                <c:pt idx="826">
                  <c:v>公路设计 计数</c:v>
                </c:pt>
                <c:pt idx="827">
                  <c:v>金工实训 计数</c:v>
                </c:pt>
                <c:pt idx="828">
                  <c:v>汽车底盘构造与维修2 计数</c:v>
                </c:pt>
                <c:pt idx="829">
                  <c:v>经济学基础 计数</c:v>
                </c:pt>
                <c:pt idx="830">
                  <c:v>混凝土结构施工 计数</c:v>
                </c:pt>
                <c:pt idx="831">
                  <c:v>形势与政策二 计数</c:v>
                </c:pt>
                <c:pt idx="832">
                  <c:v>知识管理与终身学习（选） 计数</c:v>
                </c:pt>
                <c:pt idx="833">
                  <c:v>PLC应用技术 计数</c:v>
                </c:pt>
                <c:pt idx="834">
                  <c:v>交安检测 计数</c:v>
                </c:pt>
                <c:pt idx="835">
                  <c:v>汽车文化 计数</c:v>
                </c:pt>
                <c:pt idx="836">
                  <c:v>交通基础设施投融资技巧（选） 计数</c:v>
                </c:pt>
                <c:pt idx="837">
                  <c:v>安装工程技术 计数</c:v>
                </c:pt>
                <c:pt idx="838">
                  <c:v>岗前实训 计数</c:v>
                </c:pt>
                <c:pt idx="839">
                  <c:v>室内设计施工图绘制实训 计数</c:v>
                </c:pt>
                <c:pt idx="840">
                  <c:v>体育2-篮球 计数</c:v>
                </c:pt>
                <c:pt idx="841">
                  <c:v>高等数学C 计数</c:v>
                </c:pt>
                <c:pt idx="842">
                  <c:v>桥梁工程施工与试验检测技术 计数</c:v>
                </c:pt>
                <c:pt idx="843">
                  <c:v>思想道德与法治 计数</c:v>
                </c:pt>
                <c:pt idx="844">
                  <c:v>安装工程计量与计价（电气） 计数</c:v>
                </c:pt>
                <c:pt idx="845">
                  <c:v>船舶电气1 计数</c:v>
                </c:pt>
                <c:pt idx="846">
                  <c:v>入学教育 计数</c:v>
                </c:pt>
                <c:pt idx="847">
                  <c:v>公路工程识图与制图 计数</c:v>
                </c:pt>
                <c:pt idx="848">
                  <c:v>电工电子技术 计数</c:v>
                </c:pt>
                <c:pt idx="849">
                  <c:v>计算机网络基础 计数</c:v>
                </c:pt>
                <c:pt idx="850">
                  <c:v>汽车专业英语 计数</c:v>
                </c:pt>
                <c:pt idx="851">
                  <c:v>交通发展概论（选） 计数</c:v>
                </c:pt>
                <c:pt idx="852">
                  <c:v>行业及企业认知 计数</c:v>
                </c:pt>
                <c:pt idx="853">
                  <c:v>移动互联应用开发 计数</c:v>
                </c:pt>
                <c:pt idx="854">
                  <c:v>建筑施工组织设计 计数</c:v>
                </c:pt>
                <c:pt idx="855">
                  <c:v>体育3-健康跑俱乐部 计数</c:v>
                </c:pt>
                <c:pt idx="856">
                  <c:v>工程数学 计数</c:v>
                </c:pt>
                <c:pt idx="857">
                  <c:v>桥涵设计 计数</c:v>
                </c:pt>
                <c:pt idx="858">
                  <c:v>职业规划与指导 计数</c:v>
                </c:pt>
                <c:pt idx="859">
                  <c:v>毕业设计（论文） 计数</c:v>
                </c:pt>
                <c:pt idx="860">
                  <c:v>公路工程 计数</c:v>
                </c:pt>
                <c:pt idx="861">
                  <c:v>机械制图 计数</c:v>
                </c:pt>
                <c:pt idx="862">
                  <c:v>简易财务与职场财务分析（选） 计数</c:v>
                </c:pt>
                <c:pt idx="863">
                  <c:v>汽车保险与理赔 计数</c:v>
                </c:pt>
                <c:pt idx="864">
                  <c:v>机械制造基础 计数</c:v>
                </c:pt>
                <c:pt idx="865">
                  <c:v>公路工程CAD制图 计数</c:v>
                </c:pt>
                <c:pt idx="866">
                  <c:v>大学语文 计数</c:v>
                </c:pt>
                <c:pt idx="867">
                  <c:v>形势与政策四 计数</c:v>
                </c:pt>
                <c:pt idx="868">
                  <c:v>理财与帐务基础（选） 计数</c:v>
                </c:pt>
                <c:pt idx="869">
                  <c:v>学会如何学习（选） 计数</c:v>
                </c:pt>
                <c:pt idx="870">
                  <c:v>形势与政策教育5 计数</c:v>
                </c:pt>
                <c:pt idx="871">
                  <c:v>会计实务 计数</c:v>
                </c:pt>
                <c:pt idx="872">
                  <c:v>中华优秀传统文化 计数</c:v>
                </c:pt>
                <c:pt idx="873">
                  <c:v>公路工程造价与招投标 计数</c:v>
                </c:pt>
                <c:pt idx="874">
                  <c:v>口才艺术与社交礼仪(选) 计数</c:v>
                </c:pt>
                <c:pt idx="875">
                  <c:v>路桥隧检测岗前综合实训 计数</c:v>
                </c:pt>
                <c:pt idx="876">
                  <c:v>施工组织设计 计数</c:v>
                </c:pt>
                <c:pt idx="877">
                  <c:v>劳动通论（选） 计数</c:v>
                </c:pt>
                <c:pt idx="878">
                  <c:v>中国道路（选） 计数</c:v>
                </c:pt>
                <c:pt idx="879">
                  <c:v>人工智能与信息社会（选） 计数</c:v>
                </c:pt>
                <c:pt idx="880">
                  <c:v>中国传统文化专题研究九讲（选） 计数</c:v>
                </c:pt>
                <c:pt idx="881">
                  <c:v>化学与食品安全（选） 计数</c:v>
                </c:pt>
                <c:pt idx="882">
                  <c:v>大学生就业指导(选) 计数</c:v>
                </c:pt>
                <c:pt idx="883">
                  <c:v>世界名曲欣赏（选） 计数</c:v>
                </c:pt>
                <c:pt idx="884">
                  <c:v>应用文写作 计数</c:v>
                </c:pt>
                <c:pt idx="885">
                  <c:v>公司法律制度和合伙人制度 计数</c:v>
                </c:pt>
                <c:pt idx="886">
                  <c:v>大学数学A（高中起点） 计数</c:v>
                </c:pt>
                <c:pt idx="887">
                  <c:v>思想政治理论实践课 计数</c:v>
                </c:pt>
                <c:pt idx="888">
                  <c:v>BIM技术应用基础 计数</c:v>
                </c:pt>
                <c:pt idx="889">
                  <c:v>社会学与中国社会（选） 计数</c:v>
                </c:pt>
                <c:pt idx="890">
                  <c:v>形势与政策教育4 计数</c:v>
                </c:pt>
                <c:pt idx="891">
                  <c:v>工程岩土 计数</c:v>
                </c:pt>
                <c:pt idx="892">
                  <c:v>大学数学B（中专起点） 计数</c:v>
                </c:pt>
                <c:pt idx="893">
                  <c:v>西藏的历史与文化(选) 计数</c:v>
                </c:pt>
                <c:pt idx="894">
                  <c:v>公路工程造价与招投标实训 计数</c:v>
                </c:pt>
                <c:pt idx="895">
                  <c:v>世界近现代战争史专题研究 计数</c:v>
                </c:pt>
                <c:pt idx="896">
                  <c:v>食品安全与健康（选） 计数</c:v>
                </c:pt>
                <c:pt idx="897">
                  <c:v>思想道德修养与法律基础 计数</c:v>
                </c:pt>
                <c:pt idx="898">
                  <c:v>工程测量 计数</c:v>
                </c:pt>
                <c:pt idx="899">
                  <c:v>生命安全与救援(选) 计数</c:v>
                </c:pt>
                <c:pt idx="900">
                  <c:v>世界科技文化史（选） 计数</c:v>
                </c:pt>
                <c:pt idx="901">
                  <c:v>形势与政策教育3 计数</c:v>
                </c:pt>
                <c:pt idx="902">
                  <c:v>宋崇导演教你拍摄微电影(选) 计数</c:v>
                </c:pt>
                <c:pt idx="903">
                  <c:v>商务谈判(选) 计数</c:v>
                </c:pt>
                <c:pt idx="904">
                  <c:v>工程结构 计数</c:v>
                </c:pt>
                <c:pt idx="905">
                  <c:v>毛泽东思想与“中国特色社会主义理论”概论 计数</c:v>
                </c:pt>
                <c:pt idx="906">
                  <c:v>体育2 计数</c:v>
                </c:pt>
                <c:pt idx="907">
                  <c:v>计算机文化基础 计数</c:v>
                </c:pt>
                <c:pt idx="908">
                  <c:v>社会学与生活（选） 计数</c:v>
                </c:pt>
                <c:pt idx="909">
                  <c:v>工程力学 计数</c:v>
                </c:pt>
                <c:pt idx="910">
                  <c:v>公路工程识图 计数</c:v>
                </c:pt>
                <c:pt idx="911">
                  <c:v>大学英语2(C) 计数</c:v>
                </c:pt>
                <c:pt idx="912">
                  <c:v>大学英语2(B) 计数</c:v>
                </c:pt>
                <c:pt idx="913">
                  <c:v>形势与政策教育2 计数</c:v>
                </c:pt>
                <c:pt idx="914">
                  <c:v>突发事件及自救互救(选) 计数</c:v>
                </c:pt>
                <c:pt idx="915">
                  <c:v>形势与政策教育1 计数</c:v>
                </c:pt>
                <c:pt idx="916">
                  <c:v>体育1 计数</c:v>
                </c:pt>
                <c:pt idx="917">
                  <c:v>个人理财规划(选) 计数</c:v>
                </c:pt>
                <c:pt idx="918">
                  <c:v>职场财务初识（选） 计数</c:v>
                </c:pt>
                <c:pt idx="919">
                  <c:v>职业素养与职业生涯规划 计数</c:v>
                </c:pt>
                <c:pt idx="920">
                  <c:v>形势与政策教育6 计数</c:v>
                </c:pt>
                <c:pt idx="921">
                  <c:v>形势与政策 计数</c:v>
                </c:pt>
                <c:pt idx="922">
                  <c:v>社会心理学(选) 计数</c:v>
                </c:pt>
                <c:pt idx="923">
                  <c:v>顶岗实习 计数</c:v>
                </c:pt>
                <c:pt idx="924">
                  <c:v>魅力科学(选) 计数</c:v>
                </c:pt>
                <c:pt idx="925">
                  <c:v>工程测量综合实训 计数</c:v>
                </c:pt>
                <c:pt idx="926">
                  <c:v>中华民族精神(选) 计数</c:v>
                </c:pt>
                <c:pt idx="927">
                  <c:v>美学原理(选) 计数</c:v>
                </c:pt>
                <c:pt idx="928">
                  <c:v>移动互联网时代的信息安全与防护(选) 计数</c:v>
                </c:pt>
                <c:pt idx="929">
                  <c:v>信息技术 计数</c:v>
                </c:pt>
                <c:pt idx="930">
                  <c:v>艺术导论(选) 计数</c:v>
                </c:pt>
                <c:pt idx="931">
                  <c:v>高等数学B 计数</c:v>
                </c:pt>
                <c:pt idx="932">
                  <c:v>建筑材料试验 计数</c:v>
                </c:pt>
                <c:pt idx="933">
                  <c:v>现代自然地理学(选) 计数</c:v>
                </c:pt>
                <c:pt idx="934">
                  <c:v>大学英语1(B) 计数</c:v>
                </c:pt>
                <c:pt idx="935">
                  <c:v>大国崛起——中国对外贸易概论(选) 计数</c:v>
                </c:pt>
                <c:pt idx="936">
                  <c:v>中国古代史(选) 计数</c:v>
                </c:pt>
                <c:pt idx="937">
                  <c:v>音乐鉴赏(选) 计数</c:v>
                </c:pt>
                <c:pt idx="938">
                  <c:v>中华诗词之美（选） 计数</c:v>
                </c:pt>
                <c:pt idx="939">
                  <c:v>毕业设计 计数</c:v>
                </c:pt>
                <c:pt idx="940">
                  <c:v>创新、发明与专利实务(选) 计数</c:v>
                </c:pt>
                <c:pt idx="941">
                  <c:v>大学英语1(C) 计数</c:v>
                </c:pt>
                <c:pt idx="942">
                  <c:v>军事理论 计数</c:v>
                </c:pt>
                <c:pt idx="943">
                  <c:v>西方哲学智慧（选） 计数</c:v>
                </c:pt>
                <c:pt idx="944">
                  <c:v>从“愚昧”到“科学”-科学技术简史（选） 计数</c:v>
                </c:pt>
                <c:pt idx="945">
                  <c:v>数学的思维方式与创新(选) 计数</c:v>
                </c:pt>
                <c:pt idx="946">
                  <c:v>汉语综合3 计数</c:v>
                </c:pt>
                <c:pt idx="947">
                  <c:v>HSK4综合 计数</c:v>
                </c:pt>
                <c:pt idx="948">
                  <c:v>汉语听说3 计数</c:v>
                </c:pt>
                <c:pt idx="949">
                  <c:v>艺术美学（选） 计数</c:v>
                </c:pt>
                <c:pt idx="950">
                  <c:v>大学生心理健康教育 计数</c:v>
                </c:pt>
                <c:pt idx="951">
                  <c:v>创新创业（理论） 计数</c:v>
                </c:pt>
              </c:strCache>
            </c:strRef>
          </c:cat>
          <c:val>
            <c:numRef>
              <c:f>Sheet4!$B$4:$B$956</c:f>
              <c:numCache>
                <c:formatCode>0.00%</c:formatCode>
                <c:ptCount val="952"/>
                <c:pt idx="0">
                  <c:v>1.0610079575596818E-4</c:v>
                </c:pt>
                <c:pt idx="1">
                  <c:v>1.0610079575596818E-4</c:v>
                </c:pt>
                <c:pt idx="2">
                  <c:v>1.0610079575596818E-4</c:v>
                </c:pt>
                <c:pt idx="3">
                  <c:v>1.0610079575596818E-4</c:v>
                </c:pt>
                <c:pt idx="4">
                  <c:v>1.0610079575596818E-4</c:v>
                </c:pt>
                <c:pt idx="5">
                  <c:v>1.0610079575596818E-4</c:v>
                </c:pt>
                <c:pt idx="6">
                  <c:v>1.0610079575596818E-4</c:v>
                </c:pt>
                <c:pt idx="7">
                  <c:v>1.0610079575596818E-4</c:v>
                </c:pt>
                <c:pt idx="8">
                  <c:v>1.0610079575596818E-4</c:v>
                </c:pt>
                <c:pt idx="9">
                  <c:v>1.0610079575596818E-4</c:v>
                </c:pt>
                <c:pt idx="10">
                  <c:v>1.0610079575596818E-4</c:v>
                </c:pt>
                <c:pt idx="11">
                  <c:v>1.0610079575596818E-4</c:v>
                </c:pt>
                <c:pt idx="12">
                  <c:v>1.0610079575596818E-4</c:v>
                </c:pt>
                <c:pt idx="13">
                  <c:v>1.0610079575596818E-4</c:v>
                </c:pt>
                <c:pt idx="14">
                  <c:v>1.0610079575596818E-4</c:v>
                </c:pt>
                <c:pt idx="15">
                  <c:v>1.0610079575596818E-4</c:v>
                </c:pt>
                <c:pt idx="16">
                  <c:v>1.0610079575596818E-4</c:v>
                </c:pt>
                <c:pt idx="17">
                  <c:v>1.0610079575596818E-4</c:v>
                </c:pt>
                <c:pt idx="18">
                  <c:v>1.0610079575596818E-4</c:v>
                </c:pt>
                <c:pt idx="19">
                  <c:v>1.0610079575596818E-4</c:v>
                </c:pt>
                <c:pt idx="20">
                  <c:v>1.0610079575596818E-4</c:v>
                </c:pt>
                <c:pt idx="21">
                  <c:v>1.0610079575596818E-4</c:v>
                </c:pt>
                <c:pt idx="22">
                  <c:v>1.0610079575596818E-4</c:v>
                </c:pt>
                <c:pt idx="23">
                  <c:v>1.0610079575596818E-4</c:v>
                </c:pt>
                <c:pt idx="24">
                  <c:v>1.0610079575596818E-4</c:v>
                </c:pt>
                <c:pt idx="25">
                  <c:v>1.0610079575596818E-4</c:v>
                </c:pt>
                <c:pt idx="26">
                  <c:v>1.0610079575596818E-4</c:v>
                </c:pt>
                <c:pt idx="27">
                  <c:v>1.0610079575596818E-4</c:v>
                </c:pt>
                <c:pt idx="28">
                  <c:v>1.0610079575596818E-4</c:v>
                </c:pt>
                <c:pt idx="29">
                  <c:v>1.0610079575596818E-4</c:v>
                </c:pt>
                <c:pt idx="30">
                  <c:v>1.0610079575596818E-4</c:v>
                </c:pt>
                <c:pt idx="31">
                  <c:v>1.0610079575596818E-4</c:v>
                </c:pt>
                <c:pt idx="32">
                  <c:v>1.0610079575596818E-4</c:v>
                </c:pt>
                <c:pt idx="33">
                  <c:v>1.0610079575596818E-4</c:v>
                </c:pt>
                <c:pt idx="34">
                  <c:v>1.0610079575596818E-4</c:v>
                </c:pt>
                <c:pt idx="35">
                  <c:v>1.0610079575596818E-4</c:v>
                </c:pt>
                <c:pt idx="36">
                  <c:v>1.0610079575596818E-4</c:v>
                </c:pt>
                <c:pt idx="37">
                  <c:v>1.0610079575596818E-4</c:v>
                </c:pt>
                <c:pt idx="38">
                  <c:v>1.0610079575596818E-4</c:v>
                </c:pt>
                <c:pt idx="39">
                  <c:v>1.0610079575596818E-4</c:v>
                </c:pt>
                <c:pt idx="40">
                  <c:v>1.0610079575596818E-4</c:v>
                </c:pt>
                <c:pt idx="41">
                  <c:v>1.0610079575596818E-4</c:v>
                </c:pt>
                <c:pt idx="42">
                  <c:v>1.0610079575596818E-4</c:v>
                </c:pt>
                <c:pt idx="43">
                  <c:v>1.0610079575596818E-4</c:v>
                </c:pt>
                <c:pt idx="44">
                  <c:v>1.0610079575596818E-4</c:v>
                </c:pt>
                <c:pt idx="45">
                  <c:v>1.0610079575596818E-4</c:v>
                </c:pt>
                <c:pt idx="46">
                  <c:v>1.0610079575596818E-4</c:v>
                </c:pt>
                <c:pt idx="47">
                  <c:v>1.0610079575596818E-4</c:v>
                </c:pt>
                <c:pt idx="48">
                  <c:v>1.0610079575596818E-4</c:v>
                </c:pt>
                <c:pt idx="49">
                  <c:v>1.0610079575596818E-4</c:v>
                </c:pt>
                <c:pt idx="50">
                  <c:v>1.0610079575596818E-4</c:v>
                </c:pt>
                <c:pt idx="51">
                  <c:v>1.0610079575596818E-4</c:v>
                </c:pt>
                <c:pt idx="52">
                  <c:v>1.0610079575596818E-4</c:v>
                </c:pt>
                <c:pt idx="53">
                  <c:v>1.0610079575596818E-4</c:v>
                </c:pt>
                <c:pt idx="54">
                  <c:v>1.0610079575596818E-4</c:v>
                </c:pt>
                <c:pt idx="55">
                  <c:v>1.0610079575596818E-4</c:v>
                </c:pt>
                <c:pt idx="56">
                  <c:v>1.0610079575596818E-4</c:v>
                </c:pt>
                <c:pt idx="57">
                  <c:v>1.0610079575596818E-4</c:v>
                </c:pt>
                <c:pt idx="58">
                  <c:v>1.0610079575596818E-4</c:v>
                </c:pt>
                <c:pt idx="59">
                  <c:v>1.0610079575596818E-4</c:v>
                </c:pt>
                <c:pt idx="60">
                  <c:v>1.0610079575596818E-4</c:v>
                </c:pt>
                <c:pt idx="61">
                  <c:v>1.0610079575596818E-4</c:v>
                </c:pt>
                <c:pt idx="62">
                  <c:v>1.0610079575596818E-4</c:v>
                </c:pt>
                <c:pt idx="63">
                  <c:v>1.0610079575596818E-4</c:v>
                </c:pt>
                <c:pt idx="64">
                  <c:v>1.0610079575596818E-4</c:v>
                </c:pt>
                <c:pt idx="65">
                  <c:v>1.0610079575596818E-4</c:v>
                </c:pt>
                <c:pt idx="66">
                  <c:v>1.0610079575596818E-4</c:v>
                </c:pt>
                <c:pt idx="67">
                  <c:v>1.0610079575596818E-4</c:v>
                </c:pt>
                <c:pt idx="68">
                  <c:v>1.0610079575596818E-4</c:v>
                </c:pt>
                <c:pt idx="69">
                  <c:v>1.0610079575596818E-4</c:v>
                </c:pt>
                <c:pt idx="70">
                  <c:v>1.0610079575596818E-4</c:v>
                </c:pt>
                <c:pt idx="71">
                  <c:v>1.0610079575596818E-4</c:v>
                </c:pt>
                <c:pt idx="72">
                  <c:v>1.0610079575596818E-4</c:v>
                </c:pt>
                <c:pt idx="73">
                  <c:v>1.0610079575596818E-4</c:v>
                </c:pt>
                <c:pt idx="74">
                  <c:v>1.0610079575596818E-4</c:v>
                </c:pt>
                <c:pt idx="75">
                  <c:v>1.0610079575596818E-4</c:v>
                </c:pt>
                <c:pt idx="76">
                  <c:v>1.0610079575596818E-4</c:v>
                </c:pt>
                <c:pt idx="77">
                  <c:v>1.0610079575596818E-4</c:v>
                </c:pt>
                <c:pt idx="78">
                  <c:v>1.0610079575596818E-4</c:v>
                </c:pt>
                <c:pt idx="79">
                  <c:v>1.0610079575596818E-4</c:v>
                </c:pt>
                <c:pt idx="80">
                  <c:v>1.0610079575596818E-4</c:v>
                </c:pt>
                <c:pt idx="81">
                  <c:v>1.0610079575596818E-4</c:v>
                </c:pt>
                <c:pt idx="82">
                  <c:v>1.0610079575596818E-4</c:v>
                </c:pt>
                <c:pt idx="83">
                  <c:v>1.0610079575596818E-4</c:v>
                </c:pt>
                <c:pt idx="84">
                  <c:v>1.0610079575596818E-4</c:v>
                </c:pt>
                <c:pt idx="85">
                  <c:v>1.0610079575596818E-4</c:v>
                </c:pt>
                <c:pt idx="86">
                  <c:v>1.0610079575596818E-4</c:v>
                </c:pt>
                <c:pt idx="87">
                  <c:v>1.0610079575596818E-4</c:v>
                </c:pt>
                <c:pt idx="88">
                  <c:v>1.0610079575596818E-4</c:v>
                </c:pt>
                <c:pt idx="89">
                  <c:v>1.0610079575596818E-4</c:v>
                </c:pt>
                <c:pt idx="90">
                  <c:v>1.0610079575596818E-4</c:v>
                </c:pt>
                <c:pt idx="91">
                  <c:v>1.0610079575596818E-4</c:v>
                </c:pt>
                <c:pt idx="92">
                  <c:v>1.0610079575596818E-4</c:v>
                </c:pt>
                <c:pt idx="93">
                  <c:v>1.0610079575596818E-4</c:v>
                </c:pt>
                <c:pt idx="94">
                  <c:v>1.0610079575596818E-4</c:v>
                </c:pt>
                <c:pt idx="95">
                  <c:v>1.0610079575596818E-4</c:v>
                </c:pt>
                <c:pt idx="96">
                  <c:v>1.0610079575596818E-4</c:v>
                </c:pt>
                <c:pt idx="97">
                  <c:v>1.0610079575596818E-4</c:v>
                </c:pt>
                <c:pt idx="98">
                  <c:v>1.0610079575596818E-4</c:v>
                </c:pt>
                <c:pt idx="99">
                  <c:v>1.0610079575596818E-4</c:v>
                </c:pt>
                <c:pt idx="100">
                  <c:v>1.0610079575596818E-4</c:v>
                </c:pt>
                <c:pt idx="101">
                  <c:v>1.0610079575596818E-4</c:v>
                </c:pt>
                <c:pt idx="102">
                  <c:v>1.0610079575596818E-4</c:v>
                </c:pt>
                <c:pt idx="103">
                  <c:v>1.0610079575596818E-4</c:v>
                </c:pt>
                <c:pt idx="104">
                  <c:v>1.0610079575596818E-4</c:v>
                </c:pt>
                <c:pt idx="105">
                  <c:v>1.0610079575596818E-4</c:v>
                </c:pt>
                <c:pt idx="106">
                  <c:v>1.0610079575596818E-4</c:v>
                </c:pt>
                <c:pt idx="107">
                  <c:v>1.0610079575596818E-4</c:v>
                </c:pt>
                <c:pt idx="108">
                  <c:v>1.0610079575596818E-4</c:v>
                </c:pt>
                <c:pt idx="109">
                  <c:v>1.0610079575596818E-4</c:v>
                </c:pt>
                <c:pt idx="110">
                  <c:v>1.0610079575596818E-4</c:v>
                </c:pt>
                <c:pt idx="111">
                  <c:v>1.0610079575596818E-4</c:v>
                </c:pt>
                <c:pt idx="112">
                  <c:v>1.0610079575596818E-4</c:v>
                </c:pt>
                <c:pt idx="113">
                  <c:v>1.0610079575596818E-4</c:v>
                </c:pt>
                <c:pt idx="114">
                  <c:v>1.0610079575596818E-4</c:v>
                </c:pt>
                <c:pt idx="115">
                  <c:v>1.0610079575596818E-4</c:v>
                </c:pt>
                <c:pt idx="116">
                  <c:v>1.0610079575596818E-4</c:v>
                </c:pt>
                <c:pt idx="117">
                  <c:v>1.0610079575596818E-4</c:v>
                </c:pt>
                <c:pt idx="118">
                  <c:v>1.0610079575596818E-4</c:v>
                </c:pt>
                <c:pt idx="119">
                  <c:v>1.0610079575596818E-4</c:v>
                </c:pt>
                <c:pt idx="120">
                  <c:v>1.0610079575596818E-4</c:v>
                </c:pt>
                <c:pt idx="121">
                  <c:v>1.0610079575596818E-4</c:v>
                </c:pt>
                <c:pt idx="122">
                  <c:v>1.0610079575596818E-4</c:v>
                </c:pt>
                <c:pt idx="123">
                  <c:v>1.0610079575596818E-4</c:v>
                </c:pt>
                <c:pt idx="124">
                  <c:v>1.0610079575596818E-4</c:v>
                </c:pt>
                <c:pt idx="125">
                  <c:v>1.0610079575596818E-4</c:v>
                </c:pt>
                <c:pt idx="126">
                  <c:v>1.0610079575596818E-4</c:v>
                </c:pt>
                <c:pt idx="127">
                  <c:v>1.0610079575596818E-4</c:v>
                </c:pt>
                <c:pt idx="128">
                  <c:v>1.0610079575596818E-4</c:v>
                </c:pt>
                <c:pt idx="129">
                  <c:v>1.0610079575596818E-4</c:v>
                </c:pt>
                <c:pt idx="130">
                  <c:v>1.0610079575596818E-4</c:v>
                </c:pt>
                <c:pt idx="131">
                  <c:v>1.0610079575596818E-4</c:v>
                </c:pt>
                <c:pt idx="132">
                  <c:v>1.0610079575596818E-4</c:v>
                </c:pt>
                <c:pt idx="133">
                  <c:v>1.0610079575596818E-4</c:v>
                </c:pt>
                <c:pt idx="134">
                  <c:v>1.0610079575596818E-4</c:v>
                </c:pt>
                <c:pt idx="135">
                  <c:v>1.0610079575596818E-4</c:v>
                </c:pt>
                <c:pt idx="136">
                  <c:v>1.0610079575596818E-4</c:v>
                </c:pt>
                <c:pt idx="137">
                  <c:v>1.0610079575596818E-4</c:v>
                </c:pt>
                <c:pt idx="138">
                  <c:v>1.0610079575596818E-4</c:v>
                </c:pt>
                <c:pt idx="139">
                  <c:v>1.0610079575596818E-4</c:v>
                </c:pt>
                <c:pt idx="140">
                  <c:v>1.0610079575596818E-4</c:v>
                </c:pt>
                <c:pt idx="141">
                  <c:v>1.0610079575596818E-4</c:v>
                </c:pt>
                <c:pt idx="142">
                  <c:v>1.0610079575596818E-4</c:v>
                </c:pt>
                <c:pt idx="143">
                  <c:v>1.0610079575596818E-4</c:v>
                </c:pt>
                <c:pt idx="144">
                  <c:v>1.0610079575596818E-4</c:v>
                </c:pt>
                <c:pt idx="145">
                  <c:v>1.0610079575596818E-4</c:v>
                </c:pt>
                <c:pt idx="146">
                  <c:v>1.0610079575596818E-4</c:v>
                </c:pt>
                <c:pt idx="147">
                  <c:v>1.0610079575596818E-4</c:v>
                </c:pt>
                <c:pt idx="148">
                  <c:v>1.0610079575596818E-4</c:v>
                </c:pt>
                <c:pt idx="149">
                  <c:v>1.0610079575596818E-4</c:v>
                </c:pt>
                <c:pt idx="150">
                  <c:v>1.0610079575596818E-4</c:v>
                </c:pt>
                <c:pt idx="151">
                  <c:v>1.0610079575596818E-4</c:v>
                </c:pt>
                <c:pt idx="152">
                  <c:v>1.0610079575596818E-4</c:v>
                </c:pt>
                <c:pt idx="153">
                  <c:v>1.0610079575596818E-4</c:v>
                </c:pt>
                <c:pt idx="154">
                  <c:v>1.0610079575596818E-4</c:v>
                </c:pt>
                <c:pt idx="155">
                  <c:v>1.0610079575596818E-4</c:v>
                </c:pt>
                <c:pt idx="156">
                  <c:v>1.0610079575596818E-4</c:v>
                </c:pt>
                <c:pt idx="157">
                  <c:v>1.0610079575596818E-4</c:v>
                </c:pt>
                <c:pt idx="158">
                  <c:v>1.0610079575596818E-4</c:v>
                </c:pt>
                <c:pt idx="159">
                  <c:v>1.0610079575596818E-4</c:v>
                </c:pt>
                <c:pt idx="160">
                  <c:v>1.0610079575596818E-4</c:v>
                </c:pt>
                <c:pt idx="161">
                  <c:v>1.0610079575596818E-4</c:v>
                </c:pt>
                <c:pt idx="162">
                  <c:v>1.0610079575596818E-4</c:v>
                </c:pt>
                <c:pt idx="163">
                  <c:v>1.0610079575596818E-4</c:v>
                </c:pt>
                <c:pt idx="164">
                  <c:v>1.0610079575596818E-4</c:v>
                </c:pt>
                <c:pt idx="165">
                  <c:v>1.0610079575596818E-4</c:v>
                </c:pt>
                <c:pt idx="166">
                  <c:v>1.0610079575596818E-4</c:v>
                </c:pt>
                <c:pt idx="167">
                  <c:v>1.0610079575596818E-4</c:v>
                </c:pt>
                <c:pt idx="168">
                  <c:v>1.0610079575596818E-4</c:v>
                </c:pt>
                <c:pt idx="169">
                  <c:v>1.0610079575596818E-4</c:v>
                </c:pt>
                <c:pt idx="170">
                  <c:v>1.0610079575596818E-4</c:v>
                </c:pt>
                <c:pt idx="171">
                  <c:v>1.0610079575596818E-4</c:v>
                </c:pt>
                <c:pt idx="172">
                  <c:v>1.0610079575596818E-4</c:v>
                </c:pt>
                <c:pt idx="173">
                  <c:v>1.0610079575596818E-4</c:v>
                </c:pt>
                <c:pt idx="174">
                  <c:v>1.0610079575596818E-4</c:v>
                </c:pt>
                <c:pt idx="175">
                  <c:v>1.0610079575596818E-4</c:v>
                </c:pt>
                <c:pt idx="176">
                  <c:v>1.0610079575596818E-4</c:v>
                </c:pt>
                <c:pt idx="177">
                  <c:v>1.0610079575596818E-4</c:v>
                </c:pt>
                <c:pt idx="178">
                  <c:v>1.0610079575596818E-4</c:v>
                </c:pt>
                <c:pt idx="179">
                  <c:v>1.0610079575596818E-4</c:v>
                </c:pt>
                <c:pt idx="180">
                  <c:v>1.0610079575596818E-4</c:v>
                </c:pt>
                <c:pt idx="181">
                  <c:v>1.0610079575596818E-4</c:v>
                </c:pt>
                <c:pt idx="182">
                  <c:v>1.0610079575596818E-4</c:v>
                </c:pt>
                <c:pt idx="183">
                  <c:v>1.0610079575596818E-4</c:v>
                </c:pt>
                <c:pt idx="184">
                  <c:v>1.0610079575596818E-4</c:v>
                </c:pt>
                <c:pt idx="185">
                  <c:v>1.0610079575596818E-4</c:v>
                </c:pt>
                <c:pt idx="186">
                  <c:v>1.0610079575596818E-4</c:v>
                </c:pt>
                <c:pt idx="187">
                  <c:v>1.0610079575596818E-4</c:v>
                </c:pt>
                <c:pt idx="188">
                  <c:v>1.0610079575596818E-4</c:v>
                </c:pt>
                <c:pt idx="189">
                  <c:v>1.0610079575596818E-4</c:v>
                </c:pt>
                <c:pt idx="190">
                  <c:v>1.0610079575596818E-4</c:v>
                </c:pt>
                <c:pt idx="191">
                  <c:v>1.0610079575596818E-4</c:v>
                </c:pt>
                <c:pt idx="192">
                  <c:v>1.0610079575596818E-4</c:v>
                </c:pt>
                <c:pt idx="193">
                  <c:v>1.0610079575596818E-4</c:v>
                </c:pt>
                <c:pt idx="194">
                  <c:v>1.0610079575596818E-4</c:v>
                </c:pt>
                <c:pt idx="195">
                  <c:v>1.0610079575596818E-4</c:v>
                </c:pt>
                <c:pt idx="196">
                  <c:v>1.0610079575596818E-4</c:v>
                </c:pt>
                <c:pt idx="197">
                  <c:v>1.0610079575596818E-4</c:v>
                </c:pt>
                <c:pt idx="198">
                  <c:v>1.0610079575596818E-4</c:v>
                </c:pt>
                <c:pt idx="199">
                  <c:v>1.0610079575596818E-4</c:v>
                </c:pt>
                <c:pt idx="200">
                  <c:v>1.0610079575596818E-4</c:v>
                </c:pt>
                <c:pt idx="201">
                  <c:v>1.0610079575596818E-4</c:v>
                </c:pt>
                <c:pt idx="202">
                  <c:v>1.0610079575596818E-4</c:v>
                </c:pt>
                <c:pt idx="203">
                  <c:v>1.0610079575596818E-4</c:v>
                </c:pt>
                <c:pt idx="204">
                  <c:v>1.0610079575596818E-4</c:v>
                </c:pt>
                <c:pt idx="205">
                  <c:v>1.0610079575596818E-4</c:v>
                </c:pt>
                <c:pt idx="206">
                  <c:v>1.0610079575596818E-4</c:v>
                </c:pt>
                <c:pt idx="207">
                  <c:v>1.0610079575596818E-4</c:v>
                </c:pt>
                <c:pt idx="208">
                  <c:v>1.0610079575596818E-4</c:v>
                </c:pt>
                <c:pt idx="209">
                  <c:v>1.0610079575596818E-4</c:v>
                </c:pt>
                <c:pt idx="210">
                  <c:v>1.0610079575596818E-4</c:v>
                </c:pt>
                <c:pt idx="211">
                  <c:v>1.0610079575596818E-4</c:v>
                </c:pt>
                <c:pt idx="212">
                  <c:v>1.0610079575596818E-4</c:v>
                </c:pt>
                <c:pt idx="213">
                  <c:v>1.0610079575596818E-4</c:v>
                </c:pt>
                <c:pt idx="214">
                  <c:v>1.0610079575596818E-4</c:v>
                </c:pt>
                <c:pt idx="215">
                  <c:v>1.0610079575596818E-4</c:v>
                </c:pt>
                <c:pt idx="216">
                  <c:v>1.0610079575596818E-4</c:v>
                </c:pt>
                <c:pt idx="217">
                  <c:v>1.0610079575596818E-4</c:v>
                </c:pt>
                <c:pt idx="218">
                  <c:v>1.0610079575596818E-4</c:v>
                </c:pt>
                <c:pt idx="219">
                  <c:v>1.0610079575596818E-4</c:v>
                </c:pt>
                <c:pt idx="220">
                  <c:v>1.0610079575596818E-4</c:v>
                </c:pt>
                <c:pt idx="221">
                  <c:v>1.0610079575596818E-4</c:v>
                </c:pt>
                <c:pt idx="222">
                  <c:v>1.0610079575596818E-4</c:v>
                </c:pt>
                <c:pt idx="223">
                  <c:v>1.0610079575596818E-4</c:v>
                </c:pt>
                <c:pt idx="224">
                  <c:v>1.0610079575596818E-4</c:v>
                </c:pt>
                <c:pt idx="225">
                  <c:v>1.0610079575596818E-4</c:v>
                </c:pt>
                <c:pt idx="226">
                  <c:v>1.0610079575596818E-4</c:v>
                </c:pt>
                <c:pt idx="227">
                  <c:v>1.0610079575596818E-4</c:v>
                </c:pt>
                <c:pt idx="228">
                  <c:v>1.0610079575596818E-4</c:v>
                </c:pt>
                <c:pt idx="229">
                  <c:v>1.0610079575596818E-4</c:v>
                </c:pt>
                <c:pt idx="230">
                  <c:v>1.0610079575596818E-4</c:v>
                </c:pt>
                <c:pt idx="231">
                  <c:v>1.0610079575596818E-4</c:v>
                </c:pt>
                <c:pt idx="232">
                  <c:v>1.0610079575596818E-4</c:v>
                </c:pt>
                <c:pt idx="233">
                  <c:v>1.0610079575596818E-4</c:v>
                </c:pt>
                <c:pt idx="234">
                  <c:v>1.0610079575596818E-4</c:v>
                </c:pt>
                <c:pt idx="235">
                  <c:v>1.0610079575596818E-4</c:v>
                </c:pt>
                <c:pt idx="236">
                  <c:v>1.0610079575596818E-4</c:v>
                </c:pt>
                <c:pt idx="237">
                  <c:v>1.0610079575596818E-4</c:v>
                </c:pt>
                <c:pt idx="238">
                  <c:v>1.0610079575596818E-4</c:v>
                </c:pt>
                <c:pt idx="239">
                  <c:v>1.0610079575596818E-4</c:v>
                </c:pt>
                <c:pt idx="240">
                  <c:v>1.0610079575596818E-4</c:v>
                </c:pt>
                <c:pt idx="241">
                  <c:v>1.0610079575596818E-4</c:v>
                </c:pt>
                <c:pt idx="242">
                  <c:v>1.0610079575596818E-4</c:v>
                </c:pt>
                <c:pt idx="243">
                  <c:v>1.0610079575596818E-4</c:v>
                </c:pt>
                <c:pt idx="244">
                  <c:v>1.0610079575596818E-4</c:v>
                </c:pt>
                <c:pt idx="245">
                  <c:v>1.0610079575596818E-4</c:v>
                </c:pt>
                <c:pt idx="246">
                  <c:v>1.0610079575596818E-4</c:v>
                </c:pt>
                <c:pt idx="247">
                  <c:v>1.0610079575596818E-4</c:v>
                </c:pt>
                <c:pt idx="248">
                  <c:v>1.0610079575596818E-4</c:v>
                </c:pt>
                <c:pt idx="249">
                  <c:v>1.0610079575596818E-4</c:v>
                </c:pt>
                <c:pt idx="250">
                  <c:v>1.0610079575596818E-4</c:v>
                </c:pt>
                <c:pt idx="251">
                  <c:v>1.0610079575596818E-4</c:v>
                </c:pt>
                <c:pt idx="252">
                  <c:v>1.0610079575596818E-4</c:v>
                </c:pt>
                <c:pt idx="253">
                  <c:v>1.0610079575596818E-4</c:v>
                </c:pt>
                <c:pt idx="254">
                  <c:v>1.0610079575596818E-4</c:v>
                </c:pt>
                <c:pt idx="255">
                  <c:v>1.0610079575596818E-4</c:v>
                </c:pt>
                <c:pt idx="256">
                  <c:v>1.0610079575596818E-4</c:v>
                </c:pt>
                <c:pt idx="257">
                  <c:v>1.0610079575596818E-4</c:v>
                </c:pt>
                <c:pt idx="258">
                  <c:v>1.0610079575596818E-4</c:v>
                </c:pt>
                <c:pt idx="259">
                  <c:v>1.0610079575596818E-4</c:v>
                </c:pt>
                <c:pt idx="260">
                  <c:v>1.0610079575596818E-4</c:v>
                </c:pt>
                <c:pt idx="261">
                  <c:v>1.0610079575596818E-4</c:v>
                </c:pt>
                <c:pt idx="262">
                  <c:v>1.0610079575596818E-4</c:v>
                </c:pt>
                <c:pt idx="263">
                  <c:v>1.0610079575596818E-4</c:v>
                </c:pt>
                <c:pt idx="264">
                  <c:v>1.0610079575596818E-4</c:v>
                </c:pt>
                <c:pt idx="265">
                  <c:v>1.0610079575596818E-4</c:v>
                </c:pt>
                <c:pt idx="266">
                  <c:v>1.0610079575596818E-4</c:v>
                </c:pt>
                <c:pt idx="267">
                  <c:v>1.0610079575596818E-4</c:v>
                </c:pt>
                <c:pt idx="268">
                  <c:v>1.0610079575596818E-4</c:v>
                </c:pt>
                <c:pt idx="269">
                  <c:v>1.0610079575596818E-4</c:v>
                </c:pt>
                <c:pt idx="270">
                  <c:v>1.0610079575596818E-4</c:v>
                </c:pt>
                <c:pt idx="271">
                  <c:v>1.0610079575596818E-4</c:v>
                </c:pt>
                <c:pt idx="272">
                  <c:v>1.0610079575596818E-4</c:v>
                </c:pt>
                <c:pt idx="273">
                  <c:v>1.0610079575596818E-4</c:v>
                </c:pt>
                <c:pt idx="274">
                  <c:v>1.0610079575596818E-4</c:v>
                </c:pt>
                <c:pt idx="275">
                  <c:v>1.0610079575596818E-4</c:v>
                </c:pt>
                <c:pt idx="276">
                  <c:v>1.0610079575596818E-4</c:v>
                </c:pt>
                <c:pt idx="277">
                  <c:v>1.0610079575596818E-4</c:v>
                </c:pt>
                <c:pt idx="278">
                  <c:v>1.0610079575596818E-4</c:v>
                </c:pt>
                <c:pt idx="279">
                  <c:v>1.0610079575596818E-4</c:v>
                </c:pt>
                <c:pt idx="280">
                  <c:v>1.0610079575596818E-4</c:v>
                </c:pt>
                <c:pt idx="281">
                  <c:v>1.0610079575596818E-4</c:v>
                </c:pt>
                <c:pt idx="282">
                  <c:v>1.0610079575596818E-4</c:v>
                </c:pt>
                <c:pt idx="283">
                  <c:v>1.0610079575596818E-4</c:v>
                </c:pt>
                <c:pt idx="284">
                  <c:v>1.0610079575596818E-4</c:v>
                </c:pt>
                <c:pt idx="285">
                  <c:v>1.0610079575596818E-4</c:v>
                </c:pt>
                <c:pt idx="286">
                  <c:v>1.0610079575596818E-4</c:v>
                </c:pt>
                <c:pt idx="287">
                  <c:v>1.0610079575596818E-4</c:v>
                </c:pt>
                <c:pt idx="288">
                  <c:v>1.0610079575596818E-4</c:v>
                </c:pt>
                <c:pt idx="289">
                  <c:v>1.0610079575596818E-4</c:v>
                </c:pt>
                <c:pt idx="290">
                  <c:v>1.0610079575596818E-4</c:v>
                </c:pt>
                <c:pt idx="291">
                  <c:v>1.0610079575596818E-4</c:v>
                </c:pt>
                <c:pt idx="292">
                  <c:v>1.0610079575596818E-4</c:v>
                </c:pt>
                <c:pt idx="293">
                  <c:v>1.0610079575596818E-4</c:v>
                </c:pt>
                <c:pt idx="294">
                  <c:v>1.0610079575596818E-4</c:v>
                </c:pt>
                <c:pt idx="295">
                  <c:v>1.0610079575596818E-4</c:v>
                </c:pt>
                <c:pt idx="296">
                  <c:v>1.0610079575596818E-4</c:v>
                </c:pt>
                <c:pt idx="297">
                  <c:v>1.0610079575596818E-4</c:v>
                </c:pt>
                <c:pt idx="298">
                  <c:v>1.0610079575596818E-4</c:v>
                </c:pt>
                <c:pt idx="299">
                  <c:v>1.0610079575596818E-4</c:v>
                </c:pt>
                <c:pt idx="300">
                  <c:v>1.0610079575596818E-4</c:v>
                </c:pt>
                <c:pt idx="301">
                  <c:v>1.0610079575596818E-4</c:v>
                </c:pt>
                <c:pt idx="302">
                  <c:v>1.0610079575596818E-4</c:v>
                </c:pt>
                <c:pt idx="303">
                  <c:v>1.0610079575596818E-4</c:v>
                </c:pt>
                <c:pt idx="304">
                  <c:v>1.0610079575596818E-4</c:v>
                </c:pt>
                <c:pt idx="305">
                  <c:v>1.0610079575596818E-4</c:v>
                </c:pt>
                <c:pt idx="306">
                  <c:v>1.0610079575596818E-4</c:v>
                </c:pt>
                <c:pt idx="307">
                  <c:v>1.0610079575596818E-4</c:v>
                </c:pt>
                <c:pt idx="308">
                  <c:v>1.0610079575596818E-4</c:v>
                </c:pt>
                <c:pt idx="309">
                  <c:v>1.0610079575596818E-4</c:v>
                </c:pt>
                <c:pt idx="310">
                  <c:v>1.0610079575596818E-4</c:v>
                </c:pt>
                <c:pt idx="311">
                  <c:v>1.0610079575596818E-4</c:v>
                </c:pt>
                <c:pt idx="312">
                  <c:v>1.0610079575596818E-4</c:v>
                </c:pt>
                <c:pt idx="313">
                  <c:v>1.0610079575596818E-4</c:v>
                </c:pt>
                <c:pt idx="314">
                  <c:v>1.0610079575596818E-4</c:v>
                </c:pt>
                <c:pt idx="315">
                  <c:v>1.0610079575596818E-4</c:v>
                </c:pt>
                <c:pt idx="316">
                  <c:v>1.0610079575596818E-4</c:v>
                </c:pt>
                <c:pt idx="317">
                  <c:v>1.0610079575596818E-4</c:v>
                </c:pt>
                <c:pt idx="318">
                  <c:v>1.0610079575596818E-4</c:v>
                </c:pt>
                <c:pt idx="319">
                  <c:v>1.0610079575596818E-4</c:v>
                </c:pt>
                <c:pt idx="320">
                  <c:v>1.0610079575596818E-4</c:v>
                </c:pt>
                <c:pt idx="321">
                  <c:v>1.0610079575596818E-4</c:v>
                </c:pt>
                <c:pt idx="322">
                  <c:v>1.0610079575596818E-4</c:v>
                </c:pt>
                <c:pt idx="323">
                  <c:v>1.0610079575596818E-4</c:v>
                </c:pt>
                <c:pt idx="324">
                  <c:v>1.0610079575596818E-4</c:v>
                </c:pt>
                <c:pt idx="325">
                  <c:v>1.0610079575596818E-4</c:v>
                </c:pt>
                <c:pt idx="326">
                  <c:v>1.0610079575596818E-4</c:v>
                </c:pt>
                <c:pt idx="327">
                  <c:v>1.0610079575596818E-4</c:v>
                </c:pt>
                <c:pt idx="328">
                  <c:v>1.0610079575596818E-4</c:v>
                </c:pt>
                <c:pt idx="329">
                  <c:v>1.0610079575596818E-4</c:v>
                </c:pt>
                <c:pt idx="330">
                  <c:v>1.0610079575596818E-4</c:v>
                </c:pt>
                <c:pt idx="331">
                  <c:v>1.0610079575596818E-4</c:v>
                </c:pt>
                <c:pt idx="332">
                  <c:v>1.0610079575596818E-4</c:v>
                </c:pt>
                <c:pt idx="333">
                  <c:v>1.0610079575596818E-4</c:v>
                </c:pt>
                <c:pt idx="334">
                  <c:v>1.0610079575596818E-4</c:v>
                </c:pt>
                <c:pt idx="335">
                  <c:v>1.0610079575596818E-4</c:v>
                </c:pt>
                <c:pt idx="336">
                  <c:v>1.0610079575596818E-4</c:v>
                </c:pt>
                <c:pt idx="337">
                  <c:v>1.0610079575596818E-4</c:v>
                </c:pt>
                <c:pt idx="338">
                  <c:v>1.0610079575596818E-4</c:v>
                </c:pt>
                <c:pt idx="339">
                  <c:v>1.0610079575596818E-4</c:v>
                </c:pt>
                <c:pt idx="340">
                  <c:v>1.0610079575596818E-4</c:v>
                </c:pt>
                <c:pt idx="341">
                  <c:v>1.0610079575596818E-4</c:v>
                </c:pt>
                <c:pt idx="342">
                  <c:v>1.0610079575596818E-4</c:v>
                </c:pt>
                <c:pt idx="343">
                  <c:v>1.0610079575596818E-4</c:v>
                </c:pt>
                <c:pt idx="344">
                  <c:v>1.0610079575596818E-4</c:v>
                </c:pt>
                <c:pt idx="345">
                  <c:v>1.0610079575596818E-4</c:v>
                </c:pt>
                <c:pt idx="346">
                  <c:v>1.0610079575596818E-4</c:v>
                </c:pt>
                <c:pt idx="347">
                  <c:v>1.0610079575596818E-4</c:v>
                </c:pt>
                <c:pt idx="348">
                  <c:v>2.1220159151193635E-4</c:v>
                </c:pt>
                <c:pt idx="349">
                  <c:v>2.1220159151193635E-4</c:v>
                </c:pt>
                <c:pt idx="350">
                  <c:v>2.1220159151193635E-4</c:v>
                </c:pt>
                <c:pt idx="351">
                  <c:v>2.1220159151193635E-4</c:v>
                </c:pt>
                <c:pt idx="352">
                  <c:v>2.1220159151193635E-4</c:v>
                </c:pt>
                <c:pt idx="353">
                  <c:v>2.1220159151193635E-4</c:v>
                </c:pt>
                <c:pt idx="354">
                  <c:v>2.1220159151193635E-4</c:v>
                </c:pt>
                <c:pt idx="355">
                  <c:v>2.1220159151193635E-4</c:v>
                </c:pt>
                <c:pt idx="356">
                  <c:v>2.1220159151193635E-4</c:v>
                </c:pt>
                <c:pt idx="357">
                  <c:v>2.1220159151193635E-4</c:v>
                </c:pt>
                <c:pt idx="358">
                  <c:v>2.1220159151193635E-4</c:v>
                </c:pt>
                <c:pt idx="359">
                  <c:v>2.1220159151193635E-4</c:v>
                </c:pt>
                <c:pt idx="360">
                  <c:v>2.1220159151193635E-4</c:v>
                </c:pt>
                <c:pt idx="361">
                  <c:v>2.1220159151193635E-4</c:v>
                </c:pt>
                <c:pt idx="362">
                  <c:v>2.1220159151193635E-4</c:v>
                </c:pt>
                <c:pt idx="363">
                  <c:v>2.1220159151193635E-4</c:v>
                </c:pt>
                <c:pt idx="364">
                  <c:v>2.1220159151193635E-4</c:v>
                </c:pt>
                <c:pt idx="365">
                  <c:v>2.1220159151193635E-4</c:v>
                </c:pt>
                <c:pt idx="366">
                  <c:v>2.1220159151193635E-4</c:v>
                </c:pt>
                <c:pt idx="367">
                  <c:v>2.1220159151193635E-4</c:v>
                </c:pt>
                <c:pt idx="368">
                  <c:v>2.1220159151193635E-4</c:v>
                </c:pt>
                <c:pt idx="369">
                  <c:v>2.1220159151193635E-4</c:v>
                </c:pt>
                <c:pt idx="370">
                  <c:v>2.1220159151193635E-4</c:v>
                </c:pt>
                <c:pt idx="371">
                  <c:v>2.1220159151193635E-4</c:v>
                </c:pt>
                <c:pt idx="372">
                  <c:v>2.1220159151193635E-4</c:v>
                </c:pt>
                <c:pt idx="373">
                  <c:v>2.1220159151193635E-4</c:v>
                </c:pt>
                <c:pt idx="374">
                  <c:v>2.1220159151193635E-4</c:v>
                </c:pt>
                <c:pt idx="375">
                  <c:v>2.1220159151193635E-4</c:v>
                </c:pt>
                <c:pt idx="376">
                  <c:v>2.1220159151193635E-4</c:v>
                </c:pt>
                <c:pt idx="377">
                  <c:v>2.1220159151193635E-4</c:v>
                </c:pt>
                <c:pt idx="378">
                  <c:v>2.1220159151193635E-4</c:v>
                </c:pt>
                <c:pt idx="379">
                  <c:v>2.1220159151193635E-4</c:v>
                </c:pt>
                <c:pt idx="380">
                  <c:v>2.1220159151193635E-4</c:v>
                </c:pt>
                <c:pt idx="381">
                  <c:v>2.1220159151193635E-4</c:v>
                </c:pt>
                <c:pt idx="382">
                  <c:v>2.1220159151193635E-4</c:v>
                </c:pt>
                <c:pt idx="383">
                  <c:v>2.1220159151193635E-4</c:v>
                </c:pt>
                <c:pt idx="384">
                  <c:v>2.1220159151193635E-4</c:v>
                </c:pt>
                <c:pt idx="385">
                  <c:v>2.1220159151193635E-4</c:v>
                </c:pt>
                <c:pt idx="386">
                  <c:v>2.1220159151193635E-4</c:v>
                </c:pt>
                <c:pt idx="387">
                  <c:v>2.1220159151193635E-4</c:v>
                </c:pt>
                <c:pt idx="388">
                  <c:v>2.1220159151193635E-4</c:v>
                </c:pt>
                <c:pt idx="389">
                  <c:v>2.1220159151193635E-4</c:v>
                </c:pt>
                <c:pt idx="390">
                  <c:v>2.1220159151193635E-4</c:v>
                </c:pt>
                <c:pt idx="391">
                  <c:v>2.1220159151193635E-4</c:v>
                </c:pt>
                <c:pt idx="392">
                  <c:v>2.1220159151193635E-4</c:v>
                </c:pt>
                <c:pt idx="393">
                  <c:v>2.1220159151193635E-4</c:v>
                </c:pt>
                <c:pt idx="394">
                  <c:v>2.1220159151193635E-4</c:v>
                </c:pt>
                <c:pt idx="395">
                  <c:v>2.1220159151193635E-4</c:v>
                </c:pt>
                <c:pt idx="396">
                  <c:v>2.1220159151193635E-4</c:v>
                </c:pt>
                <c:pt idx="397">
                  <c:v>2.1220159151193635E-4</c:v>
                </c:pt>
                <c:pt idx="398">
                  <c:v>2.1220159151193635E-4</c:v>
                </c:pt>
                <c:pt idx="399">
                  <c:v>2.1220159151193635E-4</c:v>
                </c:pt>
                <c:pt idx="400">
                  <c:v>2.1220159151193635E-4</c:v>
                </c:pt>
                <c:pt idx="401">
                  <c:v>2.1220159151193635E-4</c:v>
                </c:pt>
                <c:pt idx="402">
                  <c:v>2.1220159151193635E-4</c:v>
                </c:pt>
                <c:pt idx="403">
                  <c:v>2.1220159151193635E-4</c:v>
                </c:pt>
                <c:pt idx="404">
                  <c:v>2.1220159151193635E-4</c:v>
                </c:pt>
                <c:pt idx="405">
                  <c:v>2.1220159151193635E-4</c:v>
                </c:pt>
                <c:pt idx="406">
                  <c:v>2.1220159151193635E-4</c:v>
                </c:pt>
                <c:pt idx="407">
                  <c:v>2.1220159151193635E-4</c:v>
                </c:pt>
                <c:pt idx="408">
                  <c:v>2.1220159151193635E-4</c:v>
                </c:pt>
                <c:pt idx="409">
                  <c:v>2.1220159151193635E-4</c:v>
                </c:pt>
                <c:pt idx="410">
                  <c:v>2.1220159151193635E-4</c:v>
                </c:pt>
                <c:pt idx="411">
                  <c:v>2.1220159151193635E-4</c:v>
                </c:pt>
                <c:pt idx="412">
                  <c:v>2.1220159151193635E-4</c:v>
                </c:pt>
                <c:pt idx="413">
                  <c:v>2.1220159151193635E-4</c:v>
                </c:pt>
                <c:pt idx="414">
                  <c:v>2.1220159151193635E-4</c:v>
                </c:pt>
                <c:pt idx="415">
                  <c:v>2.1220159151193635E-4</c:v>
                </c:pt>
                <c:pt idx="416">
                  <c:v>2.1220159151193635E-4</c:v>
                </c:pt>
                <c:pt idx="417">
                  <c:v>2.1220159151193635E-4</c:v>
                </c:pt>
                <c:pt idx="418">
                  <c:v>2.1220159151193635E-4</c:v>
                </c:pt>
                <c:pt idx="419">
                  <c:v>2.1220159151193635E-4</c:v>
                </c:pt>
                <c:pt idx="420">
                  <c:v>2.1220159151193635E-4</c:v>
                </c:pt>
                <c:pt idx="421">
                  <c:v>2.1220159151193635E-4</c:v>
                </c:pt>
                <c:pt idx="422">
                  <c:v>2.1220159151193635E-4</c:v>
                </c:pt>
                <c:pt idx="423">
                  <c:v>2.1220159151193635E-4</c:v>
                </c:pt>
                <c:pt idx="424">
                  <c:v>2.1220159151193635E-4</c:v>
                </c:pt>
                <c:pt idx="425">
                  <c:v>2.1220159151193635E-4</c:v>
                </c:pt>
                <c:pt idx="426">
                  <c:v>2.1220159151193635E-4</c:v>
                </c:pt>
                <c:pt idx="427">
                  <c:v>2.1220159151193635E-4</c:v>
                </c:pt>
                <c:pt idx="428">
                  <c:v>2.1220159151193635E-4</c:v>
                </c:pt>
                <c:pt idx="429">
                  <c:v>2.1220159151193635E-4</c:v>
                </c:pt>
                <c:pt idx="430">
                  <c:v>2.1220159151193635E-4</c:v>
                </c:pt>
                <c:pt idx="431">
                  <c:v>2.1220159151193635E-4</c:v>
                </c:pt>
                <c:pt idx="432">
                  <c:v>2.1220159151193635E-4</c:v>
                </c:pt>
                <c:pt idx="433">
                  <c:v>2.1220159151193635E-4</c:v>
                </c:pt>
                <c:pt idx="434">
                  <c:v>2.1220159151193635E-4</c:v>
                </c:pt>
                <c:pt idx="435">
                  <c:v>2.1220159151193635E-4</c:v>
                </c:pt>
                <c:pt idx="436">
                  <c:v>2.1220159151193635E-4</c:v>
                </c:pt>
                <c:pt idx="437">
                  <c:v>2.1220159151193635E-4</c:v>
                </c:pt>
                <c:pt idx="438">
                  <c:v>2.1220159151193635E-4</c:v>
                </c:pt>
                <c:pt idx="439">
                  <c:v>2.1220159151193635E-4</c:v>
                </c:pt>
                <c:pt idx="440">
                  <c:v>2.1220159151193635E-4</c:v>
                </c:pt>
                <c:pt idx="441">
                  <c:v>2.1220159151193635E-4</c:v>
                </c:pt>
                <c:pt idx="442">
                  <c:v>2.1220159151193635E-4</c:v>
                </c:pt>
                <c:pt idx="443">
                  <c:v>2.1220159151193635E-4</c:v>
                </c:pt>
                <c:pt idx="444">
                  <c:v>2.1220159151193635E-4</c:v>
                </c:pt>
                <c:pt idx="445">
                  <c:v>2.1220159151193635E-4</c:v>
                </c:pt>
                <c:pt idx="446">
                  <c:v>2.1220159151193635E-4</c:v>
                </c:pt>
                <c:pt idx="447">
                  <c:v>2.1220159151193635E-4</c:v>
                </c:pt>
                <c:pt idx="448">
                  <c:v>2.1220159151193635E-4</c:v>
                </c:pt>
                <c:pt idx="449">
                  <c:v>2.1220159151193635E-4</c:v>
                </c:pt>
                <c:pt idx="450">
                  <c:v>2.1220159151193635E-4</c:v>
                </c:pt>
                <c:pt idx="451">
                  <c:v>2.1220159151193635E-4</c:v>
                </c:pt>
                <c:pt idx="452">
                  <c:v>2.1220159151193635E-4</c:v>
                </c:pt>
                <c:pt idx="453">
                  <c:v>2.1220159151193635E-4</c:v>
                </c:pt>
                <c:pt idx="454">
                  <c:v>2.1220159151193635E-4</c:v>
                </c:pt>
                <c:pt idx="455">
                  <c:v>2.1220159151193635E-4</c:v>
                </c:pt>
                <c:pt idx="456">
                  <c:v>2.1220159151193635E-4</c:v>
                </c:pt>
                <c:pt idx="457">
                  <c:v>2.1220159151193635E-4</c:v>
                </c:pt>
                <c:pt idx="458">
                  <c:v>2.1220159151193635E-4</c:v>
                </c:pt>
                <c:pt idx="459">
                  <c:v>2.1220159151193635E-4</c:v>
                </c:pt>
                <c:pt idx="460">
                  <c:v>2.1220159151193635E-4</c:v>
                </c:pt>
                <c:pt idx="461">
                  <c:v>2.1220159151193635E-4</c:v>
                </c:pt>
                <c:pt idx="462">
                  <c:v>2.1220159151193635E-4</c:v>
                </c:pt>
                <c:pt idx="463">
                  <c:v>2.1220159151193635E-4</c:v>
                </c:pt>
                <c:pt idx="464">
                  <c:v>2.1220159151193635E-4</c:v>
                </c:pt>
                <c:pt idx="465">
                  <c:v>2.1220159151193635E-4</c:v>
                </c:pt>
                <c:pt idx="466">
                  <c:v>2.1220159151193635E-4</c:v>
                </c:pt>
                <c:pt idx="467">
                  <c:v>2.1220159151193635E-4</c:v>
                </c:pt>
                <c:pt idx="468">
                  <c:v>2.1220159151193635E-4</c:v>
                </c:pt>
                <c:pt idx="469">
                  <c:v>2.1220159151193635E-4</c:v>
                </c:pt>
                <c:pt idx="470">
                  <c:v>2.1220159151193635E-4</c:v>
                </c:pt>
                <c:pt idx="471">
                  <c:v>2.1220159151193635E-4</c:v>
                </c:pt>
                <c:pt idx="472">
                  <c:v>2.1220159151193635E-4</c:v>
                </c:pt>
                <c:pt idx="473">
                  <c:v>2.1220159151193635E-4</c:v>
                </c:pt>
                <c:pt idx="474">
                  <c:v>2.1220159151193635E-4</c:v>
                </c:pt>
                <c:pt idx="475">
                  <c:v>2.1220159151193635E-4</c:v>
                </c:pt>
                <c:pt idx="476">
                  <c:v>2.1220159151193635E-4</c:v>
                </c:pt>
                <c:pt idx="477">
                  <c:v>2.1220159151193635E-4</c:v>
                </c:pt>
                <c:pt idx="478">
                  <c:v>2.1220159151193635E-4</c:v>
                </c:pt>
                <c:pt idx="479">
                  <c:v>2.1220159151193635E-4</c:v>
                </c:pt>
                <c:pt idx="480">
                  <c:v>2.1220159151193635E-4</c:v>
                </c:pt>
                <c:pt idx="481">
                  <c:v>2.1220159151193635E-4</c:v>
                </c:pt>
                <c:pt idx="482">
                  <c:v>2.1220159151193635E-4</c:v>
                </c:pt>
                <c:pt idx="483">
                  <c:v>2.1220159151193635E-4</c:v>
                </c:pt>
                <c:pt idx="484">
                  <c:v>2.1220159151193635E-4</c:v>
                </c:pt>
                <c:pt idx="485">
                  <c:v>2.1220159151193635E-4</c:v>
                </c:pt>
                <c:pt idx="486">
                  <c:v>2.1220159151193635E-4</c:v>
                </c:pt>
                <c:pt idx="487">
                  <c:v>2.1220159151193635E-4</c:v>
                </c:pt>
                <c:pt idx="488">
                  <c:v>2.1220159151193635E-4</c:v>
                </c:pt>
                <c:pt idx="489">
                  <c:v>2.1220159151193635E-4</c:v>
                </c:pt>
                <c:pt idx="490">
                  <c:v>2.1220159151193635E-4</c:v>
                </c:pt>
                <c:pt idx="491">
                  <c:v>2.1220159151193635E-4</c:v>
                </c:pt>
                <c:pt idx="492">
                  <c:v>2.1220159151193635E-4</c:v>
                </c:pt>
                <c:pt idx="493">
                  <c:v>2.1220159151193635E-4</c:v>
                </c:pt>
                <c:pt idx="494">
                  <c:v>2.1220159151193635E-4</c:v>
                </c:pt>
                <c:pt idx="495">
                  <c:v>2.1220159151193635E-4</c:v>
                </c:pt>
                <c:pt idx="496">
                  <c:v>2.1220159151193635E-4</c:v>
                </c:pt>
                <c:pt idx="497">
                  <c:v>2.1220159151193635E-4</c:v>
                </c:pt>
                <c:pt idx="498">
                  <c:v>2.1220159151193635E-4</c:v>
                </c:pt>
                <c:pt idx="499">
                  <c:v>2.1220159151193635E-4</c:v>
                </c:pt>
                <c:pt idx="500">
                  <c:v>2.1220159151193635E-4</c:v>
                </c:pt>
                <c:pt idx="501">
                  <c:v>2.1220159151193635E-4</c:v>
                </c:pt>
                <c:pt idx="502">
                  <c:v>2.1220159151193635E-4</c:v>
                </c:pt>
                <c:pt idx="503">
                  <c:v>2.1220159151193635E-4</c:v>
                </c:pt>
                <c:pt idx="504">
                  <c:v>2.1220159151193635E-4</c:v>
                </c:pt>
                <c:pt idx="505">
                  <c:v>2.1220159151193635E-4</c:v>
                </c:pt>
                <c:pt idx="506">
                  <c:v>2.1220159151193635E-4</c:v>
                </c:pt>
                <c:pt idx="507">
                  <c:v>2.1220159151193635E-4</c:v>
                </c:pt>
                <c:pt idx="508">
                  <c:v>2.1220159151193635E-4</c:v>
                </c:pt>
                <c:pt idx="509">
                  <c:v>2.1220159151193635E-4</c:v>
                </c:pt>
                <c:pt idx="510">
                  <c:v>2.1220159151193635E-4</c:v>
                </c:pt>
                <c:pt idx="511">
                  <c:v>2.1220159151193635E-4</c:v>
                </c:pt>
                <c:pt idx="512">
                  <c:v>3.183023872679045E-4</c:v>
                </c:pt>
                <c:pt idx="513">
                  <c:v>3.183023872679045E-4</c:v>
                </c:pt>
                <c:pt idx="514">
                  <c:v>3.183023872679045E-4</c:v>
                </c:pt>
                <c:pt idx="515">
                  <c:v>3.183023872679045E-4</c:v>
                </c:pt>
                <c:pt idx="516">
                  <c:v>3.183023872679045E-4</c:v>
                </c:pt>
                <c:pt idx="517">
                  <c:v>3.183023872679045E-4</c:v>
                </c:pt>
                <c:pt idx="518">
                  <c:v>3.183023872679045E-4</c:v>
                </c:pt>
                <c:pt idx="519">
                  <c:v>3.183023872679045E-4</c:v>
                </c:pt>
                <c:pt idx="520">
                  <c:v>3.183023872679045E-4</c:v>
                </c:pt>
                <c:pt idx="521">
                  <c:v>3.183023872679045E-4</c:v>
                </c:pt>
                <c:pt idx="522">
                  <c:v>3.183023872679045E-4</c:v>
                </c:pt>
                <c:pt idx="523">
                  <c:v>3.183023872679045E-4</c:v>
                </c:pt>
                <c:pt idx="524">
                  <c:v>3.183023872679045E-4</c:v>
                </c:pt>
                <c:pt idx="525">
                  <c:v>3.183023872679045E-4</c:v>
                </c:pt>
                <c:pt idx="526">
                  <c:v>3.183023872679045E-4</c:v>
                </c:pt>
                <c:pt idx="527">
                  <c:v>3.183023872679045E-4</c:v>
                </c:pt>
                <c:pt idx="528">
                  <c:v>3.183023872679045E-4</c:v>
                </c:pt>
                <c:pt idx="529">
                  <c:v>3.183023872679045E-4</c:v>
                </c:pt>
                <c:pt idx="530">
                  <c:v>3.183023872679045E-4</c:v>
                </c:pt>
                <c:pt idx="531">
                  <c:v>3.183023872679045E-4</c:v>
                </c:pt>
                <c:pt idx="532">
                  <c:v>3.183023872679045E-4</c:v>
                </c:pt>
                <c:pt idx="533">
                  <c:v>3.183023872679045E-4</c:v>
                </c:pt>
                <c:pt idx="534">
                  <c:v>3.183023872679045E-4</c:v>
                </c:pt>
                <c:pt idx="535">
                  <c:v>3.183023872679045E-4</c:v>
                </c:pt>
                <c:pt idx="536">
                  <c:v>3.183023872679045E-4</c:v>
                </c:pt>
                <c:pt idx="537">
                  <c:v>3.183023872679045E-4</c:v>
                </c:pt>
                <c:pt idx="538">
                  <c:v>3.183023872679045E-4</c:v>
                </c:pt>
                <c:pt idx="539">
                  <c:v>3.183023872679045E-4</c:v>
                </c:pt>
                <c:pt idx="540">
                  <c:v>3.183023872679045E-4</c:v>
                </c:pt>
                <c:pt idx="541">
                  <c:v>3.183023872679045E-4</c:v>
                </c:pt>
                <c:pt idx="542">
                  <c:v>3.183023872679045E-4</c:v>
                </c:pt>
                <c:pt idx="543">
                  <c:v>3.183023872679045E-4</c:v>
                </c:pt>
                <c:pt idx="544">
                  <c:v>3.183023872679045E-4</c:v>
                </c:pt>
                <c:pt idx="545">
                  <c:v>3.183023872679045E-4</c:v>
                </c:pt>
                <c:pt idx="546">
                  <c:v>3.183023872679045E-4</c:v>
                </c:pt>
                <c:pt idx="547">
                  <c:v>3.183023872679045E-4</c:v>
                </c:pt>
                <c:pt idx="548">
                  <c:v>3.183023872679045E-4</c:v>
                </c:pt>
                <c:pt idx="549">
                  <c:v>3.183023872679045E-4</c:v>
                </c:pt>
                <c:pt idx="550">
                  <c:v>3.183023872679045E-4</c:v>
                </c:pt>
                <c:pt idx="551">
                  <c:v>3.183023872679045E-4</c:v>
                </c:pt>
                <c:pt idx="552">
                  <c:v>3.183023872679045E-4</c:v>
                </c:pt>
                <c:pt idx="553">
                  <c:v>3.183023872679045E-4</c:v>
                </c:pt>
                <c:pt idx="554">
                  <c:v>3.183023872679045E-4</c:v>
                </c:pt>
                <c:pt idx="555">
                  <c:v>3.183023872679045E-4</c:v>
                </c:pt>
                <c:pt idx="556">
                  <c:v>3.183023872679045E-4</c:v>
                </c:pt>
                <c:pt idx="557">
                  <c:v>3.183023872679045E-4</c:v>
                </c:pt>
                <c:pt idx="558">
                  <c:v>3.183023872679045E-4</c:v>
                </c:pt>
                <c:pt idx="559">
                  <c:v>3.183023872679045E-4</c:v>
                </c:pt>
                <c:pt idx="560">
                  <c:v>3.183023872679045E-4</c:v>
                </c:pt>
                <c:pt idx="561">
                  <c:v>3.183023872679045E-4</c:v>
                </c:pt>
                <c:pt idx="562">
                  <c:v>3.183023872679045E-4</c:v>
                </c:pt>
                <c:pt idx="563">
                  <c:v>3.183023872679045E-4</c:v>
                </c:pt>
                <c:pt idx="564">
                  <c:v>3.183023872679045E-4</c:v>
                </c:pt>
                <c:pt idx="565">
                  <c:v>3.183023872679045E-4</c:v>
                </c:pt>
                <c:pt idx="566">
                  <c:v>3.183023872679045E-4</c:v>
                </c:pt>
                <c:pt idx="567">
                  <c:v>3.183023872679045E-4</c:v>
                </c:pt>
                <c:pt idx="568">
                  <c:v>3.183023872679045E-4</c:v>
                </c:pt>
                <c:pt idx="569">
                  <c:v>3.183023872679045E-4</c:v>
                </c:pt>
                <c:pt idx="570">
                  <c:v>3.183023872679045E-4</c:v>
                </c:pt>
                <c:pt idx="571">
                  <c:v>3.183023872679045E-4</c:v>
                </c:pt>
                <c:pt idx="572">
                  <c:v>3.183023872679045E-4</c:v>
                </c:pt>
                <c:pt idx="573">
                  <c:v>3.183023872679045E-4</c:v>
                </c:pt>
                <c:pt idx="574">
                  <c:v>3.183023872679045E-4</c:v>
                </c:pt>
                <c:pt idx="575">
                  <c:v>3.183023872679045E-4</c:v>
                </c:pt>
                <c:pt idx="576">
                  <c:v>3.183023872679045E-4</c:v>
                </c:pt>
                <c:pt idx="577">
                  <c:v>3.183023872679045E-4</c:v>
                </c:pt>
                <c:pt idx="578">
                  <c:v>3.183023872679045E-4</c:v>
                </c:pt>
                <c:pt idx="579">
                  <c:v>3.183023872679045E-4</c:v>
                </c:pt>
                <c:pt idx="580">
                  <c:v>3.183023872679045E-4</c:v>
                </c:pt>
                <c:pt idx="581">
                  <c:v>3.183023872679045E-4</c:v>
                </c:pt>
                <c:pt idx="582">
                  <c:v>3.183023872679045E-4</c:v>
                </c:pt>
                <c:pt idx="583">
                  <c:v>3.183023872679045E-4</c:v>
                </c:pt>
                <c:pt idx="584">
                  <c:v>3.183023872679045E-4</c:v>
                </c:pt>
                <c:pt idx="585">
                  <c:v>3.183023872679045E-4</c:v>
                </c:pt>
                <c:pt idx="586">
                  <c:v>3.183023872679045E-4</c:v>
                </c:pt>
                <c:pt idx="587">
                  <c:v>3.183023872679045E-4</c:v>
                </c:pt>
                <c:pt idx="588">
                  <c:v>3.183023872679045E-4</c:v>
                </c:pt>
                <c:pt idx="589">
                  <c:v>3.183023872679045E-4</c:v>
                </c:pt>
                <c:pt idx="590">
                  <c:v>3.183023872679045E-4</c:v>
                </c:pt>
                <c:pt idx="591">
                  <c:v>3.183023872679045E-4</c:v>
                </c:pt>
                <c:pt idx="592">
                  <c:v>3.183023872679045E-4</c:v>
                </c:pt>
                <c:pt idx="593">
                  <c:v>3.183023872679045E-4</c:v>
                </c:pt>
                <c:pt idx="594">
                  <c:v>3.183023872679045E-4</c:v>
                </c:pt>
                <c:pt idx="595">
                  <c:v>3.183023872679045E-4</c:v>
                </c:pt>
                <c:pt idx="596">
                  <c:v>3.183023872679045E-4</c:v>
                </c:pt>
                <c:pt idx="597">
                  <c:v>3.183023872679045E-4</c:v>
                </c:pt>
                <c:pt idx="598">
                  <c:v>3.183023872679045E-4</c:v>
                </c:pt>
                <c:pt idx="599">
                  <c:v>3.183023872679045E-4</c:v>
                </c:pt>
                <c:pt idx="600">
                  <c:v>3.183023872679045E-4</c:v>
                </c:pt>
                <c:pt idx="601">
                  <c:v>3.183023872679045E-4</c:v>
                </c:pt>
                <c:pt idx="602">
                  <c:v>3.183023872679045E-4</c:v>
                </c:pt>
                <c:pt idx="603">
                  <c:v>3.183023872679045E-4</c:v>
                </c:pt>
                <c:pt idx="604">
                  <c:v>3.183023872679045E-4</c:v>
                </c:pt>
                <c:pt idx="605">
                  <c:v>3.183023872679045E-4</c:v>
                </c:pt>
                <c:pt idx="606">
                  <c:v>3.183023872679045E-4</c:v>
                </c:pt>
                <c:pt idx="607">
                  <c:v>4.244031830238727E-4</c:v>
                </c:pt>
                <c:pt idx="608">
                  <c:v>4.244031830238727E-4</c:v>
                </c:pt>
                <c:pt idx="609">
                  <c:v>4.244031830238727E-4</c:v>
                </c:pt>
                <c:pt idx="610">
                  <c:v>4.244031830238727E-4</c:v>
                </c:pt>
                <c:pt idx="611">
                  <c:v>4.244031830238727E-4</c:v>
                </c:pt>
                <c:pt idx="612">
                  <c:v>4.244031830238727E-4</c:v>
                </c:pt>
                <c:pt idx="613">
                  <c:v>4.244031830238727E-4</c:v>
                </c:pt>
                <c:pt idx="614">
                  <c:v>4.244031830238727E-4</c:v>
                </c:pt>
                <c:pt idx="615">
                  <c:v>4.244031830238727E-4</c:v>
                </c:pt>
                <c:pt idx="616">
                  <c:v>4.244031830238727E-4</c:v>
                </c:pt>
                <c:pt idx="617">
                  <c:v>4.244031830238727E-4</c:v>
                </c:pt>
                <c:pt idx="618">
                  <c:v>4.244031830238727E-4</c:v>
                </c:pt>
                <c:pt idx="619">
                  <c:v>4.244031830238727E-4</c:v>
                </c:pt>
                <c:pt idx="620">
                  <c:v>4.244031830238727E-4</c:v>
                </c:pt>
                <c:pt idx="621">
                  <c:v>4.244031830238727E-4</c:v>
                </c:pt>
                <c:pt idx="622">
                  <c:v>4.244031830238727E-4</c:v>
                </c:pt>
                <c:pt idx="623">
                  <c:v>4.244031830238727E-4</c:v>
                </c:pt>
                <c:pt idx="624">
                  <c:v>4.244031830238727E-4</c:v>
                </c:pt>
                <c:pt idx="625">
                  <c:v>4.244031830238727E-4</c:v>
                </c:pt>
                <c:pt idx="626">
                  <c:v>4.244031830238727E-4</c:v>
                </c:pt>
                <c:pt idx="627">
                  <c:v>4.244031830238727E-4</c:v>
                </c:pt>
                <c:pt idx="628">
                  <c:v>4.244031830238727E-4</c:v>
                </c:pt>
                <c:pt idx="629">
                  <c:v>4.244031830238727E-4</c:v>
                </c:pt>
                <c:pt idx="630">
                  <c:v>4.244031830238727E-4</c:v>
                </c:pt>
                <c:pt idx="631">
                  <c:v>4.244031830238727E-4</c:v>
                </c:pt>
                <c:pt idx="632">
                  <c:v>4.244031830238727E-4</c:v>
                </c:pt>
                <c:pt idx="633">
                  <c:v>4.244031830238727E-4</c:v>
                </c:pt>
                <c:pt idx="634">
                  <c:v>4.244031830238727E-4</c:v>
                </c:pt>
                <c:pt idx="635">
                  <c:v>4.244031830238727E-4</c:v>
                </c:pt>
                <c:pt idx="636">
                  <c:v>4.244031830238727E-4</c:v>
                </c:pt>
                <c:pt idx="637">
                  <c:v>4.244031830238727E-4</c:v>
                </c:pt>
                <c:pt idx="638">
                  <c:v>4.244031830238727E-4</c:v>
                </c:pt>
                <c:pt idx="639">
                  <c:v>4.244031830238727E-4</c:v>
                </c:pt>
                <c:pt idx="640">
                  <c:v>4.244031830238727E-4</c:v>
                </c:pt>
                <c:pt idx="641">
                  <c:v>4.244031830238727E-4</c:v>
                </c:pt>
                <c:pt idx="642">
                  <c:v>4.244031830238727E-4</c:v>
                </c:pt>
                <c:pt idx="643">
                  <c:v>4.244031830238727E-4</c:v>
                </c:pt>
                <c:pt idx="644">
                  <c:v>5.305039787798408E-4</c:v>
                </c:pt>
                <c:pt idx="645">
                  <c:v>5.305039787798408E-4</c:v>
                </c:pt>
                <c:pt idx="646">
                  <c:v>5.305039787798408E-4</c:v>
                </c:pt>
                <c:pt idx="647">
                  <c:v>5.305039787798408E-4</c:v>
                </c:pt>
                <c:pt idx="648">
                  <c:v>5.305039787798408E-4</c:v>
                </c:pt>
                <c:pt idx="649">
                  <c:v>5.305039787798408E-4</c:v>
                </c:pt>
                <c:pt idx="650">
                  <c:v>5.305039787798408E-4</c:v>
                </c:pt>
                <c:pt idx="651">
                  <c:v>5.305039787798408E-4</c:v>
                </c:pt>
                <c:pt idx="652">
                  <c:v>5.305039787798408E-4</c:v>
                </c:pt>
                <c:pt idx="653">
                  <c:v>5.305039787798408E-4</c:v>
                </c:pt>
                <c:pt idx="654">
                  <c:v>5.305039787798408E-4</c:v>
                </c:pt>
                <c:pt idx="655">
                  <c:v>5.305039787798408E-4</c:v>
                </c:pt>
                <c:pt idx="656">
                  <c:v>5.305039787798408E-4</c:v>
                </c:pt>
                <c:pt idx="657">
                  <c:v>5.305039787798408E-4</c:v>
                </c:pt>
                <c:pt idx="658">
                  <c:v>5.305039787798408E-4</c:v>
                </c:pt>
                <c:pt idx="659">
                  <c:v>5.305039787798408E-4</c:v>
                </c:pt>
                <c:pt idx="660">
                  <c:v>5.305039787798408E-4</c:v>
                </c:pt>
                <c:pt idx="661">
                  <c:v>5.305039787798408E-4</c:v>
                </c:pt>
                <c:pt idx="662">
                  <c:v>5.305039787798408E-4</c:v>
                </c:pt>
                <c:pt idx="663">
                  <c:v>5.305039787798408E-4</c:v>
                </c:pt>
                <c:pt idx="664">
                  <c:v>5.305039787798408E-4</c:v>
                </c:pt>
                <c:pt idx="665">
                  <c:v>5.305039787798408E-4</c:v>
                </c:pt>
                <c:pt idx="666">
                  <c:v>5.305039787798408E-4</c:v>
                </c:pt>
                <c:pt idx="667">
                  <c:v>5.305039787798408E-4</c:v>
                </c:pt>
                <c:pt idx="668">
                  <c:v>5.305039787798408E-4</c:v>
                </c:pt>
                <c:pt idx="669">
                  <c:v>5.305039787798408E-4</c:v>
                </c:pt>
                <c:pt idx="670">
                  <c:v>5.305039787798408E-4</c:v>
                </c:pt>
                <c:pt idx="671">
                  <c:v>5.305039787798408E-4</c:v>
                </c:pt>
                <c:pt idx="672">
                  <c:v>5.305039787798408E-4</c:v>
                </c:pt>
                <c:pt idx="673">
                  <c:v>5.305039787798408E-4</c:v>
                </c:pt>
                <c:pt idx="674">
                  <c:v>5.305039787798408E-4</c:v>
                </c:pt>
                <c:pt idx="675">
                  <c:v>5.305039787798408E-4</c:v>
                </c:pt>
                <c:pt idx="676">
                  <c:v>5.305039787798408E-4</c:v>
                </c:pt>
                <c:pt idx="677">
                  <c:v>5.305039787798408E-4</c:v>
                </c:pt>
                <c:pt idx="678">
                  <c:v>5.305039787798408E-4</c:v>
                </c:pt>
                <c:pt idx="679">
                  <c:v>5.305039787798408E-4</c:v>
                </c:pt>
                <c:pt idx="680">
                  <c:v>5.305039787798408E-4</c:v>
                </c:pt>
                <c:pt idx="681">
                  <c:v>5.305039787798408E-4</c:v>
                </c:pt>
                <c:pt idx="682">
                  <c:v>5.305039787798408E-4</c:v>
                </c:pt>
                <c:pt idx="683">
                  <c:v>5.305039787798408E-4</c:v>
                </c:pt>
                <c:pt idx="684">
                  <c:v>5.305039787798408E-4</c:v>
                </c:pt>
                <c:pt idx="685">
                  <c:v>5.305039787798408E-4</c:v>
                </c:pt>
                <c:pt idx="686">
                  <c:v>5.305039787798408E-4</c:v>
                </c:pt>
                <c:pt idx="687">
                  <c:v>5.305039787798408E-4</c:v>
                </c:pt>
                <c:pt idx="688">
                  <c:v>5.305039787798408E-4</c:v>
                </c:pt>
                <c:pt idx="689">
                  <c:v>5.305039787798408E-4</c:v>
                </c:pt>
                <c:pt idx="690">
                  <c:v>5.305039787798408E-4</c:v>
                </c:pt>
                <c:pt idx="691">
                  <c:v>5.305039787798408E-4</c:v>
                </c:pt>
                <c:pt idx="692">
                  <c:v>5.305039787798408E-4</c:v>
                </c:pt>
                <c:pt idx="693">
                  <c:v>5.305039787798408E-4</c:v>
                </c:pt>
                <c:pt idx="694">
                  <c:v>5.305039787798408E-4</c:v>
                </c:pt>
                <c:pt idx="695">
                  <c:v>5.305039787798408E-4</c:v>
                </c:pt>
                <c:pt idx="696">
                  <c:v>5.305039787798408E-4</c:v>
                </c:pt>
                <c:pt idx="697">
                  <c:v>5.305039787798408E-4</c:v>
                </c:pt>
                <c:pt idx="698">
                  <c:v>6.36604774535809E-4</c:v>
                </c:pt>
                <c:pt idx="699">
                  <c:v>6.36604774535809E-4</c:v>
                </c:pt>
                <c:pt idx="700">
                  <c:v>6.36604774535809E-4</c:v>
                </c:pt>
                <c:pt idx="701">
                  <c:v>6.36604774535809E-4</c:v>
                </c:pt>
                <c:pt idx="702">
                  <c:v>6.36604774535809E-4</c:v>
                </c:pt>
                <c:pt idx="703">
                  <c:v>6.36604774535809E-4</c:v>
                </c:pt>
                <c:pt idx="704">
                  <c:v>6.36604774535809E-4</c:v>
                </c:pt>
                <c:pt idx="705">
                  <c:v>6.36604774535809E-4</c:v>
                </c:pt>
                <c:pt idx="706">
                  <c:v>6.36604774535809E-4</c:v>
                </c:pt>
                <c:pt idx="707">
                  <c:v>6.36604774535809E-4</c:v>
                </c:pt>
                <c:pt idx="708">
                  <c:v>6.36604774535809E-4</c:v>
                </c:pt>
                <c:pt idx="709">
                  <c:v>6.36604774535809E-4</c:v>
                </c:pt>
                <c:pt idx="710">
                  <c:v>6.36604774535809E-4</c:v>
                </c:pt>
                <c:pt idx="711">
                  <c:v>6.36604774535809E-4</c:v>
                </c:pt>
                <c:pt idx="712">
                  <c:v>6.36604774535809E-4</c:v>
                </c:pt>
                <c:pt idx="713">
                  <c:v>6.36604774535809E-4</c:v>
                </c:pt>
                <c:pt idx="714">
                  <c:v>6.36604774535809E-4</c:v>
                </c:pt>
                <c:pt idx="715">
                  <c:v>6.36604774535809E-4</c:v>
                </c:pt>
                <c:pt idx="716">
                  <c:v>6.36604774535809E-4</c:v>
                </c:pt>
                <c:pt idx="717">
                  <c:v>6.36604774535809E-4</c:v>
                </c:pt>
                <c:pt idx="718">
                  <c:v>6.36604774535809E-4</c:v>
                </c:pt>
                <c:pt idx="719">
                  <c:v>6.36604774535809E-4</c:v>
                </c:pt>
                <c:pt idx="720">
                  <c:v>6.36604774535809E-4</c:v>
                </c:pt>
                <c:pt idx="721">
                  <c:v>6.36604774535809E-4</c:v>
                </c:pt>
                <c:pt idx="722">
                  <c:v>6.36604774535809E-4</c:v>
                </c:pt>
                <c:pt idx="723">
                  <c:v>6.36604774535809E-4</c:v>
                </c:pt>
                <c:pt idx="724">
                  <c:v>6.36604774535809E-4</c:v>
                </c:pt>
                <c:pt idx="725">
                  <c:v>6.36604774535809E-4</c:v>
                </c:pt>
                <c:pt idx="726">
                  <c:v>6.36604774535809E-4</c:v>
                </c:pt>
                <c:pt idx="727">
                  <c:v>6.36604774535809E-4</c:v>
                </c:pt>
                <c:pt idx="728">
                  <c:v>6.36604774535809E-4</c:v>
                </c:pt>
                <c:pt idx="729">
                  <c:v>7.4270557029177721E-4</c:v>
                </c:pt>
                <c:pt idx="730">
                  <c:v>7.4270557029177721E-4</c:v>
                </c:pt>
                <c:pt idx="731">
                  <c:v>7.4270557029177721E-4</c:v>
                </c:pt>
                <c:pt idx="732">
                  <c:v>7.4270557029177721E-4</c:v>
                </c:pt>
                <c:pt idx="733">
                  <c:v>7.4270557029177721E-4</c:v>
                </c:pt>
                <c:pt idx="734">
                  <c:v>7.4270557029177721E-4</c:v>
                </c:pt>
                <c:pt idx="735">
                  <c:v>7.4270557029177721E-4</c:v>
                </c:pt>
                <c:pt idx="736">
                  <c:v>7.4270557029177721E-4</c:v>
                </c:pt>
                <c:pt idx="737">
                  <c:v>7.4270557029177721E-4</c:v>
                </c:pt>
                <c:pt idx="738">
                  <c:v>7.4270557029177721E-4</c:v>
                </c:pt>
                <c:pt idx="739">
                  <c:v>7.4270557029177721E-4</c:v>
                </c:pt>
                <c:pt idx="740">
                  <c:v>7.4270557029177721E-4</c:v>
                </c:pt>
                <c:pt idx="741">
                  <c:v>7.4270557029177721E-4</c:v>
                </c:pt>
                <c:pt idx="742">
                  <c:v>7.4270557029177721E-4</c:v>
                </c:pt>
                <c:pt idx="743">
                  <c:v>7.4270557029177721E-4</c:v>
                </c:pt>
                <c:pt idx="744">
                  <c:v>7.4270557029177721E-4</c:v>
                </c:pt>
                <c:pt idx="745">
                  <c:v>7.4270557029177721E-4</c:v>
                </c:pt>
                <c:pt idx="746">
                  <c:v>7.4270557029177721E-4</c:v>
                </c:pt>
                <c:pt idx="747">
                  <c:v>7.4270557029177721E-4</c:v>
                </c:pt>
                <c:pt idx="748">
                  <c:v>8.4880636604774541E-4</c:v>
                </c:pt>
                <c:pt idx="749">
                  <c:v>8.4880636604774541E-4</c:v>
                </c:pt>
                <c:pt idx="750">
                  <c:v>8.4880636604774541E-4</c:v>
                </c:pt>
                <c:pt idx="751">
                  <c:v>8.4880636604774541E-4</c:v>
                </c:pt>
                <c:pt idx="752">
                  <c:v>8.4880636604774541E-4</c:v>
                </c:pt>
                <c:pt idx="753">
                  <c:v>8.4880636604774541E-4</c:v>
                </c:pt>
                <c:pt idx="754">
                  <c:v>8.4880636604774541E-4</c:v>
                </c:pt>
                <c:pt idx="755">
                  <c:v>8.4880636604774541E-4</c:v>
                </c:pt>
                <c:pt idx="756">
                  <c:v>8.4880636604774541E-4</c:v>
                </c:pt>
                <c:pt idx="757">
                  <c:v>8.4880636604774541E-4</c:v>
                </c:pt>
                <c:pt idx="758">
                  <c:v>8.4880636604774541E-4</c:v>
                </c:pt>
                <c:pt idx="759">
                  <c:v>8.4880636604774541E-4</c:v>
                </c:pt>
                <c:pt idx="760">
                  <c:v>8.4880636604774541E-4</c:v>
                </c:pt>
                <c:pt idx="761">
                  <c:v>8.4880636604774541E-4</c:v>
                </c:pt>
                <c:pt idx="762">
                  <c:v>8.4880636604774541E-4</c:v>
                </c:pt>
                <c:pt idx="763">
                  <c:v>8.4880636604774541E-4</c:v>
                </c:pt>
                <c:pt idx="764">
                  <c:v>8.4880636604774541E-4</c:v>
                </c:pt>
                <c:pt idx="765">
                  <c:v>8.4880636604774541E-4</c:v>
                </c:pt>
                <c:pt idx="766">
                  <c:v>8.4880636604774541E-4</c:v>
                </c:pt>
                <c:pt idx="767">
                  <c:v>8.4880636604774541E-4</c:v>
                </c:pt>
                <c:pt idx="768">
                  <c:v>8.4880636604774541E-4</c:v>
                </c:pt>
                <c:pt idx="769">
                  <c:v>8.4880636604774541E-4</c:v>
                </c:pt>
                <c:pt idx="770">
                  <c:v>8.4880636604774541E-4</c:v>
                </c:pt>
                <c:pt idx="771">
                  <c:v>8.4880636604774541E-4</c:v>
                </c:pt>
                <c:pt idx="772">
                  <c:v>8.4880636604774541E-4</c:v>
                </c:pt>
                <c:pt idx="773">
                  <c:v>9.549071618037135E-4</c:v>
                </c:pt>
                <c:pt idx="774">
                  <c:v>9.549071618037135E-4</c:v>
                </c:pt>
                <c:pt idx="775">
                  <c:v>9.549071618037135E-4</c:v>
                </c:pt>
                <c:pt idx="776">
                  <c:v>9.549071618037135E-4</c:v>
                </c:pt>
                <c:pt idx="777">
                  <c:v>9.549071618037135E-4</c:v>
                </c:pt>
                <c:pt idx="778">
                  <c:v>9.549071618037135E-4</c:v>
                </c:pt>
                <c:pt idx="779">
                  <c:v>9.549071618037135E-4</c:v>
                </c:pt>
                <c:pt idx="780">
                  <c:v>9.549071618037135E-4</c:v>
                </c:pt>
                <c:pt idx="781">
                  <c:v>9.549071618037135E-4</c:v>
                </c:pt>
                <c:pt idx="782">
                  <c:v>9.549071618037135E-4</c:v>
                </c:pt>
                <c:pt idx="783">
                  <c:v>9.549071618037135E-4</c:v>
                </c:pt>
                <c:pt idx="784">
                  <c:v>9.549071618037135E-4</c:v>
                </c:pt>
                <c:pt idx="785">
                  <c:v>9.549071618037135E-4</c:v>
                </c:pt>
                <c:pt idx="786">
                  <c:v>1.0610079575596816E-3</c:v>
                </c:pt>
                <c:pt idx="787">
                  <c:v>1.0610079575596816E-3</c:v>
                </c:pt>
                <c:pt idx="788">
                  <c:v>1.0610079575596816E-3</c:v>
                </c:pt>
                <c:pt idx="789">
                  <c:v>1.0610079575596816E-3</c:v>
                </c:pt>
                <c:pt idx="790">
                  <c:v>1.0610079575596816E-3</c:v>
                </c:pt>
                <c:pt idx="791">
                  <c:v>1.0610079575596816E-3</c:v>
                </c:pt>
                <c:pt idx="792">
                  <c:v>1.0610079575596816E-3</c:v>
                </c:pt>
                <c:pt idx="793">
                  <c:v>1.0610079575596816E-3</c:v>
                </c:pt>
                <c:pt idx="794">
                  <c:v>1.0610079575596816E-3</c:v>
                </c:pt>
                <c:pt idx="795">
                  <c:v>1.0610079575596816E-3</c:v>
                </c:pt>
                <c:pt idx="796">
                  <c:v>1.0610079575596816E-3</c:v>
                </c:pt>
                <c:pt idx="797">
                  <c:v>1.0610079575596816E-3</c:v>
                </c:pt>
                <c:pt idx="798">
                  <c:v>1.1671087533156499E-3</c:v>
                </c:pt>
                <c:pt idx="799">
                  <c:v>1.1671087533156499E-3</c:v>
                </c:pt>
                <c:pt idx="800">
                  <c:v>1.1671087533156499E-3</c:v>
                </c:pt>
                <c:pt idx="801">
                  <c:v>1.1671087533156499E-3</c:v>
                </c:pt>
                <c:pt idx="802">
                  <c:v>1.1671087533156499E-3</c:v>
                </c:pt>
                <c:pt idx="803">
                  <c:v>1.1671087533156499E-3</c:v>
                </c:pt>
                <c:pt idx="804">
                  <c:v>1.1671087533156499E-3</c:v>
                </c:pt>
                <c:pt idx="805">
                  <c:v>1.1671087533156499E-3</c:v>
                </c:pt>
                <c:pt idx="806">
                  <c:v>1.1671087533156499E-3</c:v>
                </c:pt>
                <c:pt idx="807">
                  <c:v>1.273209549071618E-3</c:v>
                </c:pt>
                <c:pt idx="808">
                  <c:v>1.273209549071618E-3</c:v>
                </c:pt>
                <c:pt idx="809">
                  <c:v>1.273209549071618E-3</c:v>
                </c:pt>
                <c:pt idx="810">
                  <c:v>1.273209549071618E-3</c:v>
                </c:pt>
                <c:pt idx="811">
                  <c:v>1.273209549071618E-3</c:v>
                </c:pt>
                <c:pt idx="812">
                  <c:v>1.273209549071618E-3</c:v>
                </c:pt>
                <c:pt idx="813">
                  <c:v>1.273209549071618E-3</c:v>
                </c:pt>
                <c:pt idx="814">
                  <c:v>1.273209549071618E-3</c:v>
                </c:pt>
                <c:pt idx="815">
                  <c:v>1.273209549071618E-3</c:v>
                </c:pt>
                <c:pt idx="816">
                  <c:v>1.273209549071618E-3</c:v>
                </c:pt>
                <c:pt idx="817">
                  <c:v>1.3793103448275861E-3</c:v>
                </c:pt>
                <c:pt idx="818">
                  <c:v>1.3793103448275861E-3</c:v>
                </c:pt>
                <c:pt idx="819">
                  <c:v>1.3793103448275861E-3</c:v>
                </c:pt>
                <c:pt idx="820">
                  <c:v>1.3793103448275861E-3</c:v>
                </c:pt>
                <c:pt idx="821">
                  <c:v>1.3793103448275861E-3</c:v>
                </c:pt>
                <c:pt idx="822">
                  <c:v>1.3793103448275861E-3</c:v>
                </c:pt>
                <c:pt idx="823">
                  <c:v>1.3793103448275861E-3</c:v>
                </c:pt>
                <c:pt idx="824">
                  <c:v>1.3793103448275861E-3</c:v>
                </c:pt>
                <c:pt idx="825">
                  <c:v>1.3793103448275861E-3</c:v>
                </c:pt>
                <c:pt idx="826">
                  <c:v>1.4854111405835544E-3</c:v>
                </c:pt>
                <c:pt idx="827">
                  <c:v>1.4854111405835544E-3</c:v>
                </c:pt>
                <c:pt idx="828">
                  <c:v>1.4854111405835544E-3</c:v>
                </c:pt>
                <c:pt idx="829">
                  <c:v>1.4854111405835544E-3</c:v>
                </c:pt>
                <c:pt idx="830">
                  <c:v>1.4854111405835544E-3</c:v>
                </c:pt>
                <c:pt idx="831">
                  <c:v>1.4854111405835544E-3</c:v>
                </c:pt>
                <c:pt idx="832">
                  <c:v>1.4854111405835544E-3</c:v>
                </c:pt>
                <c:pt idx="833">
                  <c:v>1.5915119363395225E-3</c:v>
                </c:pt>
                <c:pt idx="834">
                  <c:v>1.5915119363395225E-3</c:v>
                </c:pt>
                <c:pt idx="835">
                  <c:v>1.5915119363395225E-3</c:v>
                </c:pt>
                <c:pt idx="836">
                  <c:v>1.5915119363395225E-3</c:v>
                </c:pt>
                <c:pt idx="837">
                  <c:v>1.6976127320954908E-3</c:v>
                </c:pt>
                <c:pt idx="838">
                  <c:v>1.6976127320954908E-3</c:v>
                </c:pt>
                <c:pt idx="839">
                  <c:v>1.6976127320954908E-3</c:v>
                </c:pt>
                <c:pt idx="840">
                  <c:v>1.6976127320954908E-3</c:v>
                </c:pt>
                <c:pt idx="841">
                  <c:v>1.8037135278514589E-3</c:v>
                </c:pt>
                <c:pt idx="842">
                  <c:v>1.8037135278514589E-3</c:v>
                </c:pt>
                <c:pt idx="843">
                  <c:v>1.8037135278514589E-3</c:v>
                </c:pt>
                <c:pt idx="844">
                  <c:v>1.909814323607427E-3</c:v>
                </c:pt>
                <c:pt idx="845">
                  <c:v>1.909814323607427E-3</c:v>
                </c:pt>
                <c:pt idx="846">
                  <c:v>1.909814323607427E-3</c:v>
                </c:pt>
                <c:pt idx="847">
                  <c:v>2.0159151193633951E-3</c:v>
                </c:pt>
                <c:pt idx="848">
                  <c:v>2.0159151193633951E-3</c:v>
                </c:pt>
                <c:pt idx="849">
                  <c:v>2.0159151193633951E-3</c:v>
                </c:pt>
                <c:pt idx="850">
                  <c:v>2.0159151193633951E-3</c:v>
                </c:pt>
                <c:pt idx="851">
                  <c:v>2.1220159151193632E-3</c:v>
                </c:pt>
                <c:pt idx="852">
                  <c:v>2.1220159151193632E-3</c:v>
                </c:pt>
                <c:pt idx="853">
                  <c:v>2.1220159151193632E-3</c:v>
                </c:pt>
                <c:pt idx="854">
                  <c:v>2.2281167108753317E-3</c:v>
                </c:pt>
                <c:pt idx="855">
                  <c:v>2.2281167108753317E-3</c:v>
                </c:pt>
                <c:pt idx="856">
                  <c:v>2.3342175066312998E-3</c:v>
                </c:pt>
                <c:pt idx="857">
                  <c:v>2.3342175066312998E-3</c:v>
                </c:pt>
                <c:pt idx="858">
                  <c:v>2.3342175066312998E-3</c:v>
                </c:pt>
                <c:pt idx="859">
                  <c:v>2.4403183023872679E-3</c:v>
                </c:pt>
                <c:pt idx="860">
                  <c:v>2.546419098143236E-3</c:v>
                </c:pt>
                <c:pt idx="861">
                  <c:v>2.546419098143236E-3</c:v>
                </c:pt>
                <c:pt idx="862">
                  <c:v>2.546419098143236E-3</c:v>
                </c:pt>
                <c:pt idx="863">
                  <c:v>2.546419098143236E-3</c:v>
                </c:pt>
                <c:pt idx="864">
                  <c:v>2.546419098143236E-3</c:v>
                </c:pt>
                <c:pt idx="865">
                  <c:v>2.6525198938992041E-3</c:v>
                </c:pt>
                <c:pt idx="866">
                  <c:v>2.6525198938992041E-3</c:v>
                </c:pt>
                <c:pt idx="867">
                  <c:v>2.6525198938992041E-3</c:v>
                </c:pt>
                <c:pt idx="868">
                  <c:v>2.7586206896551722E-3</c:v>
                </c:pt>
                <c:pt idx="869">
                  <c:v>2.7586206896551722E-3</c:v>
                </c:pt>
                <c:pt idx="870">
                  <c:v>2.7586206896551722E-3</c:v>
                </c:pt>
                <c:pt idx="871">
                  <c:v>2.8647214854111407E-3</c:v>
                </c:pt>
                <c:pt idx="872">
                  <c:v>2.9708222811671088E-3</c:v>
                </c:pt>
                <c:pt idx="873">
                  <c:v>3.0769230769230769E-3</c:v>
                </c:pt>
                <c:pt idx="874">
                  <c:v>3.0769230769230769E-3</c:v>
                </c:pt>
                <c:pt idx="875">
                  <c:v>3.183023872679045E-3</c:v>
                </c:pt>
                <c:pt idx="876">
                  <c:v>3.2891246684350131E-3</c:v>
                </c:pt>
                <c:pt idx="877">
                  <c:v>3.3952254641909816E-3</c:v>
                </c:pt>
                <c:pt idx="878">
                  <c:v>3.5013262599469497E-3</c:v>
                </c:pt>
                <c:pt idx="879">
                  <c:v>3.6074270557029178E-3</c:v>
                </c:pt>
                <c:pt idx="880">
                  <c:v>3.6074270557029178E-3</c:v>
                </c:pt>
                <c:pt idx="881">
                  <c:v>3.7135278514588859E-3</c:v>
                </c:pt>
                <c:pt idx="882">
                  <c:v>3.9257294429708225E-3</c:v>
                </c:pt>
                <c:pt idx="883">
                  <c:v>3.9257294429708225E-3</c:v>
                </c:pt>
                <c:pt idx="884">
                  <c:v>3.9257294429708225E-3</c:v>
                </c:pt>
                <c:pt idx="885">
                  <c:v>4.0318302387267902E-3</c:v>
                </c:pt>
                <c:pt idx="886">
                  <c:v>4.0318302387267902E-3</c:v>
                </c:pt>
                <c:pt idx="887">
                  <c:v>4.2440318302387264E-3</c:v>
                </c:pt>
                <c:pt idx="888">
                  <c:v>4.5623342175066311E-3</c:v>
                </c:pt>
                <c:pt idx="889">
                  <c:v>4.5623342175066311E-3</c:v>
                </c:pt>
                <c:pt idx="890">
                  <c:v>4.5623342175066311E-3</c:v>
                </c:pt>
                <c:pt idx="891">
                  <c:v>4.6684350132625996E-3</c:v>
                </c:pt>
                <c:pt idx="892">
                  <c:v>4.7745358090185673E-3</c:v>
                </c:pt>
                <c:pt idx="893">
                  <c:v>4.7745358090185673E-3</c:v>
                </c:pt>
                <c:pt idx="894">
                  <c:v>4.8806366047745358E-3</c:v>
                </c:pt>
                <c:pt idx="895">
                  <c:v>4.8806366047745358E-3</c:v>
                </c:pt>
                <c:pt idx="896">
                  <c:v>5.092838196286472E-3</c:v>
                </c:pt>
                <c:pt idx="897">
                  <c:v>5.092838196286472E-3</c:v>
                </c:pt>
                <c:pt idx="898">
                  <c:v>5.4111405835543767E-3</c:v>
                </c:pt>
                <c:pt idx="899">
                  <c:v>5.5172413793103444E-3</c:v>
                </c:pt>
                <c:pt idx="900">
                  <c:v>5.6233421750663129E-3</c:v>
                </c:pt>
                <c:pt idx="901">
                  <c:v>5.6233421750663129E-3</c:v>
                </c:pt>
                <c:pt idx="902">
                  <c:v>5.6233421750663129E-3</c:v>
                </c:pt>
                <c:pt idx="903">
                  <c:v>5.8355437665782491E-3</c:v>
                </c:pt>
                <c:pt idx="904">
                  <c:v>5.9416445623342177E-3</c:v>
                </c:pt>
                <c:pt idx="905">
                  <c:v>5.9416445623342177E-3</c:v>
                </c:pt>
                <c:pt idx="906">
                  <c:v>5.9416445623342177E-3</c:v>
                </c:pt>
                <c:pt idx="907">
                  <c:v>6.0477453580901853E-3</c:v>
                </c:pt>
                <c:pt idx="908">
                  <c:v>6.0477453580901853E-3</c:v>
                </c:pt>
                <c:pt idx="909">
                  <c:v>6.1538461538461538E-3</c:v>
                </c:pt>
                <c:pt idx="910">
                  <c:v>6.1538461538461538E-3</c:v>
                </c:pt>
                <c:pt idx="911">
                  <c:v>6.1538461538461538E-3</c:v>
                </c:pt>
                <c:pt idx="912">
                  <c:v>6.2599469496021224E-3</c:v>
                </c:pt>
                <c:pt idx="913">
                  <c:v>6.36604774535809E-3</c:v>
                </c:pt>
                <c:pt idx="914">
                  <c:v>6.36604774535809E-3</c:v>
                </c:pt>
                <c:pt idx="915">
                  <c:v>6.7904509283819633E-3</c:v>
                </c:pt>
                <c:pt idx="916">
                  <c:v>6.7904509283819633E-3</c:v>
                </c:pt>
                <c:pt idx="917">
                  <c:v>6.8965517241379309E-3</c:v>
                </c:pt>
                <c:pt idx="918">
                  <c:v>6.8965517241379309E-3</c:v>
                </c:pt>
                <c:pt idx="919">
                  <c:v>7.1087533156498671E-3</c:v>
                </c:pt>
                <c:pt idx="920">
                  <c:v>7.2148541114058357E-3</c:v>
                </c:pt>
                <c:pt idx="921">
                  <c:v>8.1697612732095498E-3</c:v>
                </c:pt>
                <c:pt idx="922">
                  <c:v>8.2758620689655175E-3</c:v>
                </c:pt>
                <c:pt idx="923">
                  <c:v>8.4880636604774528E-3</c:v>
                </c:pt>
                <c:pt idx="924">
                  <c:v>8.4880636604774528E-3</c:v>
                </c:pt>
                <c:pt idx="925">
                  <c:v>8.7002652519893899E-3</c:v>
                </c:pt>
                <c:pt idx="926">
                  <c:v>8.8063660477453575E-3</c:v>
                </c:pt>
                <c:pt idx="927">
                  <c:v>8.9124668435013269E-3</c:v>
                </c:pt>
                <c:pt idx="928">
                  <c:v>8.9124668435013269E-3</c:v>
                </c:pt>
                <c:pt idx="929">
                  <c:v>8.9124668435013269E-3</c:v>
                </c:pt>
                <c:pt idx="930">
                  <c:v>9.2307692307692316E-3</c:v>
                </c:pt>
                <c:pt idx="931">
                  <c:v>9.3368700265251993E-3</c:v>
                </c:pt>
                <c:pt idx="932">
                  <c:v>9.442970822281167E-3</c:v>
                </c:pt>
                <c:pt idx="933">
                  <c:v>9.5490716180371346E-3</c:v>
                </c:pt>
                <c:pt idx="934">
                  <c:v>9.655172413793104E-3</c:v>
                </c:pt>
                <c:pt idx="935">
                  <c:v>9.8673740053050393E-3</c:v>
                </c:pt>
                <c:pt idx="936">
                  <c:v>9.8673740053050393E-3</c:v>
                </c:pt>
                <c:pt idx="937">
                  <c:v>9.8673740053050393E-3</c:v>
                </c:pt>
                <c:pt idx="938">
                  <c:v>9.9734748010610087E-3</c:v>
                </c:pt>
                <c:pt idx="939">
                  <c:v>1.0610079575596816E-2</c:v>
                </c:pt>
                <c:pt idx="940">
                  <c:v>1.0716180371352786E-2</c:v>
                </c:pt>
                <c:pt idx="941">
                  <c:v>1.0716180371352786E-2</c:v>
                </c:pt>
                <c:pt idx="942">
                  <c:v>1.1458885941644563E-2</c:v>
                </c:pt>
                <c:pt idx="943">
                  <c:v>1.220159151193634E-2</c:v>
                </c:pt>
                <c:pt idx="944">
                  <c:v>1.3687002652519894E-2</c:v>
                </c:pt>
                <c:pt idx="945">
                  <c:v>1.4748010610079576E-2</c:v>
                </c:pt>
                <c:pt idx="946">
                  <c:v>1.8355437665782494E-2</c:v>
                </c:pt>
                <c:pt idx="947">
                  <c:v>1.8992042440318303E-2</c:v>
                </c:pt>
                <c:pt idx="948">
                  <c:v>1.8992042440318303E-2</c:v>
                </c:pt>
                <c:pt idx="949">
                  <c:v>2.1114058355437667E-2</c:v>
                </c:pt>
                <c:pt idx="950">
                  <c:v>2.2281167108753316E-2</c:v>
                </c:pt>
                <c:pt idx="951">
                  <c:v>4.6578249336870027E-2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770-3ABF-41E7-8663-1E3C976D804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50-4BF8-AB7E-5F21722A7A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50-4BF8-AB7E-5F21722A7A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50-4BF8-AB7E-5F21722A7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765104"/>
        <c:axId val="-129766736"/>
      </c:lineChart>
      <c:catAx>
        <c:axId val="-12976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129766736"/>
        <c:crosses val="autoZero"/>
        <c:auto val="1"/>
        <c:lblAlgn val="ctr"/>
        <c:lblOffset val="100"/>
        <c:noMultiLvlLbl val="0"/>
      </c:catAx>
      <c:valAx>
        <c:axId val="-12976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12976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1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2023/3/26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2023/3/26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5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35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86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6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39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61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965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48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99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6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3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4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8.xml"/><Relationship Id="rId6" Type="http://schemas.openxmlformats.org/officeDocument/2006/relationships/image" Target="../media/image23.emf"/><Relationship Id="rId5" Type="http://schemas.openxmlformats.org/officeDocument/2006/relationships/image" Target="../media/image13.emf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5286375" y="89916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>
                <a:cs typeface="+mn-ea"/>
                <a:sym typeface="+mn-lt"/>
              </a:rPr>
              <a:t>2023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700" dirty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Student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1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学生信息数据分析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4075883" y="4821457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cs typeface="+mn-ea"/>
                  <a:sym typeface="+mn-lt"/>
                </a:rPr>
                <a:t>汇报人：曾元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6569695" y="4821457"/>
            <a:ext cx="1694614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cs typeface="+mn-ea"/>
                  <a:sym typeface="+mn-lt"/>
                </a:rPr>
                <a:t>时间：</a:t>
              </a:r>
              <a:r>
                <a:rPr lang="en-US" altLang="zh-CN" sz="1400" dirty="0">
                  <a:cs typeface="+mn-ea"/>
                  <a:sym typeface="+mn-lt"/>
                </a:rPr>
                <a:t>23</a:t>
              </a:r>
              <a:r>
                <a:rPr lang="zh-CN" altLang="en-US" sz="1400" dirty="0">
                  <a:cs typeface="+mn-ea"/>
                  <a:sym typeface="+mn-lt"/>
                </a:rPr>
                <a:t>年</a:t>
              </a:r>
              <a:r>
                <a:rPr lang="en-US" altLang="zh-CN" sz="1400" dirty="0">
                  <a:cs typeface="+mn-ea"/>
                  <a:sym typeface="+mn-lt"/>
                </a:rPr>
                <a:t>3</a:t>
              </a:r>
              <a:r>
                <a:rPr lang="zh-CN" altLang="en-US" sz="1400" dirty="0">
                  <a:cs typeface="+mn-ea"/>
                  <a:sym typeface="+mn-lt"/>
                </a:rPr>
                <a:t>月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  <p:extLst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77D3F400-1800-4F5B-BC73-53979070B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81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051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774700" y="2197100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挂科分布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 Failing distribution 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74699" y="3243540"/>
            <a:ext cx="9102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400" dirty="0">
                <a:cs typeface="+mn-ea"/>
                <a:sym typeface="+mn-lt"/>
              </a:rPr>
              <a:t>1. </a:t>
            </a:r>
            <a:r>
              <a:rPr lang="zh-CN" altLang="en-US" sz="1400" spc="400" dirty="0">
                <a:cs typeface="+mn-ea"/>
                <a:sym typeface="+mn-lt"/>
              </a:rPr>
              <a:t>创新创业（理论）的挂科比例最高，达到了</a:t>
            </a:r>
            <a:r>
              <a:rPr lang="en-US" altLang="zh-CN" sz="1400" spc="400" dirty="0">
                <a:cs typeface="+mn-ea"/>
                <a:sym typeface="+mn-lt"/>
              </a:rPr>
              <a:t>4.66%</a:t>
            </a:r>
            <a:r>
              <a:rPr lang="zh-CN" altLang="en-US" sz="1400" spc="400" dirty="0">
                <a:cs typeface="+mn-ea"/>
                <a:sym typeface="+mn-lt"/>
              </a:rPr>
              <a:t>，表明这门课程可能较难或教学方法需要改进。</a:t>
            </a:r>
          </a:p>
          <a:p>
            <a:r>
              <a:rPr lang="en-US" altLang="zh-CN" sz="1400" spc="400" dirty="0">
                <a:cs typeface="+mn-ea"/>
                <a:sym typeface="+mn-lt"/>
              </a:rPr>
              <a:t>2. </a:t>
            </a:r>
            <a:r>
              <a:rPr lang="zh-CN" altLang="en-US" sz="1400" spc="400" dirty="0">
                <a:cs typeface="+mn-ea"/>
                <a:sym typeface="+mn-lt"/>
              </a:rPr>
              <a:t>大学生心理健康教育的挂科比例为</a:t>
            </a:r>
            <a:r>
              <a:rPr lang="en-US" altLang="zh-CN" sz="1400" spc="400" dirty="0">
                <a:cs typeface="+mn-ea"/>
                <a:sym typeface="+mn-lt"/>
              </a:rPr>
              <a:t>2.23%</a:t>
            </a:r>
            <a:r>
              <a:rPr lang="zh-CN" altLang="en-US" sz="1400" spc="400" dirty="0">
                <a:cs typeface="+mn-ea"/>
                <a:sym typeface="+mn-lt"/>
              </a:rPr>
              <a:t>，排在第二位，说明这门课程也有一定的挑战性。</a:t>
            </a:r>
          </a:p>
          <a:p>
            <a:r>
              <a:rPr lang="en-US" altLang="zh-CN" sz="1400" spc="400" dirty="0">
                <a:cs typeface="+mn-ea"/>
                <a:sym typeface="+mn-lt"/>
              </a:rPr>
              <a:t>3. </a:t>
            </a:r>
            <a:r>
              <a:rPr lang="zh-CN" altLang="en-US" sz="1400" spc="400" dirty="0">
                <a:cs typeface="+mn-ea"/>
                <a:sym typeface="+mn-lt"/>
              </a:rPr>
              <a:t>艺术美学（选）的挂科比例为</a:t>
            </a:r>
            <a:r>
              <a:rPr lang="en-US" altLang="zh-CN" sz="1400" spc="400" dirty="0">
                <a:cs typeface="+mn-ea"/>
                <a:sym typeface="+mn-lt"/>
              </a:rPr>
              <a:t>2.11%</a:t>
            </a:r>
            <a:r>
              <a:rPr lang="zh-CN" altLang="en-US" sz="1400" spc="400" dirty="0">
                <a:cs typeface="+mn-ea"/>
                <a:sym typeface="+mn-lt"/>
              </a:rPr>
              <a:t>，排在第三位，可能是因为学生对艺术类课程的兴趣和掌握程度不同导致的。</a:t>
            </a:r>
          </a:p>
          <a:p>
            <a:r>
              <a:rPr lang="en-US" altLang="zh-CN" sz="1400" spc="400" dirty="0">
                <a:cs typeface="+mn-ea"/>
                <a:sym typeface="+mn-lt"/>
              </a:rPr>
              <a:t>4. </a:t>
            </a:r>
            <a:r>
              <a:rPr lang="zh-CN" altLang="en-US" sz="1400" spc="400" dirty="0">
                <a:cs typeface="+mn-ea"/>
                <a:sym typeface="+mn-lt"/>
              </a:rPr>
              <a:t>汉语综合</a:t>
            </a:r>
            <a:r>
              <a:rPr lang="en-US" altLang="zh-CN" sz="1400" spc="400" dirty="0">
                <a:cs typeface="+mn-ea"/>
                <a:sym typeface="+mn-lt"/>
              </a:rPr>
              <a:t>3</a:t>
            </a:r>
            <a:r>
              <a:rPr lang="zh-CN" altLang="en-US" sz="1400" spc="400" dirty="0">
                <a:cs typeface="+mn-ea"/>
                <a:sym typeface="+mn-lt"/>
              </a:rPr>
              <a:t>、</a:t>
            </a:r>
            <a:r>
              <a:rPr lang="en-US" altLang="zh-CN" sz="1400" spc="400" dirty="0">
                <a:cs typeface="+mn-ea"/>
                <a:sym typeface="+mn-lt"/>
              </a:rPr>
              <a:t>HSK4</a:t>
            </a:r>
            <a:r>
              <a:rPr lang="zh-CN" altLang="en-US" sz="1400" spc="400" dirty="0">
                <a:cs typeface="+mn-ea"/>
                <a:sym typeface="+mn-lt"/>
              </a:rPr>
              <a:t>综合和汉语听说</a:t>
            </a:r>
            <a:r>
              <a:rPr lang="en-US" altLang="zh-CN" sz="1400" spc="400" dirty="0">
                <a:cs typeface="+mn-ea"/>
                <a:sym typeface="+mn-lt"/>
              </a:rPr>
              <a:t>3</a:t>
            </a:r>
            <a:r>
              <a:rPr lang="zh-CN" altLang="en-US" sz="1400" spc="400" dirty="0">
                <a:cs typeface="+mn-ea"/>
                <a:sym typeface="+mn-lt"/>
              </a:rPr>
              <a:t>的挂科比例接近，分别为</a:t>
            </a:r>
            <a:r>
              <a:rPr lang="en-US" altLang="zh-CN" sz="1400" spc="400" dirty="0">
                <a:cs typeface="+mn-ea"/>
                <a:sym typeface="+mn-lt"/>
              </a:rPr>
              <a:t>1.84%</a:t>
            </a:r>
            <a:r>
              <a:rPr lang="zh-CN" altLang="en-US" sz="1400" spc="400" dirty="0">
                <a:cs typeface="+mn-ea"/>
                <a:sym typeface="+mn-lt"/>
              </a:rPr>
              <a:t>、</a:t>
            </a:r>
            <a:r>
              <a:rPr lang="en-US" altLang="zh-CN" sz="1400" spc="400" dirty="0">
                <a:cs typeface="+mn-ea"/>
                <a:sym typeface="+mn-lt"/>
              </a:rPr>
              <a:t>1.90%</a:t>
            </a:r>
            <a:r>
              <a:rPr lang="zh-CN" altLang="en-US" sz="1400" spc="400" dirty="0">
                <a:cs typeface="+mn-ea"/>
                <a:sym typeface="+mn-lt"/>
              </a:rPr>
              <a:t>和</a:t>
            </a:r>
            <a:r>
              <a:rPr lang="en-US" altLang="zh-CN" sz="1400" spc="400" dirty="0">
                <a:cs typeface="+mn-ea"/>
                <a:sym typeface="+mn-lt"/>
              </a:rPr>
              <a:t>1.90%</a:t>
            </a:r>
            <a:r>
              <a:rPr lang="zh-CN" altLang="en-US" sz="1400" spc="400" dirty="0">
                <a:cs typeface="+mn-ea"/>
                <a:sym typeface="+mn-lt"/>
              </a:rPr>
              <a:t>，这可能反映了学生在汉语学习方面的挑战。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7934AE-A6E4-43C0-BB62-14B259D2D854}"/>
              </a:ext>
            </a:extLst>
          </p:cNvPr>
          <p:cNvSpPr txBox="1"/>
          <p:nvPr/>
        </p:nvSpPr>
        <p:spPr>
          <a:xfrm>
            <a:off x="774698" y="5321032"/>
            <a:ext cx="9102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诸如创新创业、大学生心理健康教育、艺术美学等课程的挂科比例较高，可能与这些课程涉及到的跨学科知识和实践能力有关</a:t>
            </a:r>
            <a:br>
              <a:rPr lang="en-US" altLang="zh-CN" sz="1400" spc="400" dirty="0">
                <a:cs typeface="+mn-ea"/>
                <a:sym typeface="+mn-lt"/>
              </a:rPr>
            </a:br>
            <a:r>
              <a:rPr lang="zh-CN" altLang="en-US" sz="1400" spc="400" dirty="0">
                <a:cs typeface="+mn-ea"/>
                <a:sym typeface="+mn-lt"/>
              </a:rPr>
              <a:t>关于专业课程，如工程测量、工程力学、公路工程识图等，挂科比例较低，说明学生在专业课程方面的学习成果较好。</a:t>
            </a:r>
            <a:br>
              <a:rPr lang="en-US" altLang="zh-CN" sz="1400" spc="400" dirty="0">
                <a:cs typeface="+mn-ea"/>
                <a:sym typeface="+mn-lt"/>
              </a:rPr>
            </a:br>
            <a:r>
              <a:rPr lang="zh-CN" altLang="en-US" sz="1400" spc="400" dirty="0">
                <a:cs typeface="+mn-ea"/>
                <a:sym typeface="+mn-lt"/>
              </a:rPr>
              <a:t>总之，这份挂科分布可以帮助学校和教师了解哪些课程存在挑战，从而采取相应措施提高教学质量。同时，也可以帮助学生了解自己在哪些课程上可能面临挑战，提前做好准备。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16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774700" y="2197100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前</a:t>
              </a:r>
              <a:r>
                <a:rPr lang="en-US" altLang="zh-CN" sz="2800" dirty="0">
                  <a:cs typeface="+mn-ea"/>
                  <a:sym typeface="+mn-lt"/>
                </a:rPr>
                <a:t>40%</a:t>
              </a:r>
              <a:r>
                <a:rPr lang="zh-CN" altLang="en-US" sz="2800" dirty="0">
                  <a:cs typeface="+mn-ea"/>
                  <a:sym typeface="+mn-lt"/>
                </a:rPr>
                <a:t>平均绩点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 Top 40% GPA of failing distribution 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74700" y="3243540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前</a:t>
            </a:r>
            <a:r>
              <a:rPr lang="en-US" altLang="zh-CN" sz="1400" spc="400" dirty="0">
                <a:cs typeface="+mn-ea"/>
                <a:sym typeface="+mn-lt"/>
              </a:rPr>
              <a:t>40%</a:t>
            </a:r>
            <a:r>
              <a:rPr lang="zh-CN" altLang="en-US" sz="1400" spc="400" dirty="0">
                <a:cs typeface="+mn-ea"/>
                <a:sym typeface="+mn-lt"/>
              </a:rPr>
              <a:t>的平均绩点为</a:t>
            </a:r>
            <a:r>
              <a:rPr lang="en-US" altLang="zh-CN" sz="1400" spc="400" dirty="0">
                <a:cs typeface="+mn-ea"/>
                <a:sym typeface="+mn-lt"/>
              </a:rPr>
              <a:t>4.26</a:t>
            </a:r>
            <a:r>
              <a:rPr lang="zh-CN" altLang="en-US" sz="1400" spc="400" dirty="0">
                <a:cs typeface="+mn-ea"/>
                <a:sym typeface="+mn-lt"/>
              </a:rPr>
              <a:t>，说明该群体整体水平较高，相对来说比较优秀。同时说明学生之间的竞争比较激烈。在这样的环境下，可能需要更加努力才能取得好成绩。这部分学生具有较强的学习能力，能够有效地掌握学习内容并取得好成绩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13218F-DCDB-4381-B362-C5F0D2910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5171" y="1795979"/>
            <a:ext cx="7152445" cy="3761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728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9DAE31-13F3-455A-B7D8-4EACD0AED648}"/>
              </a:ext>
            </a:extLst>
          </p:cNvPr>
          <p:cNvGrpSpPr/>
          <p:nvPr/>
        </p:nvGrpSpPr>
        <p:grpSpPr>
          <a:xfrm>
            <a:off x="3175000" y="868853"/>
            <a:ext cx="5841999" cy="1046440"/>
            <a:chOff x="736600" y="1991896"/>
            <a:chExt cx="3515773" cy="104644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421544B-9594-4530-ACED-4357CF714AD9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cs typeface="+mn-ea"/>
                  <a:sym typeface="+mn-lt"/>
                </a:rPr>
                <a:t>问题解决方案总结案例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4BD948A-6522-41B6-9ED0-63248F1FC639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0BA8C9E-2B42-4FAA-9E95-69C7D5F27F54}"/>
              </a:ext>
            </a:extLst>
          </p:cNvPr>
          <p:cNvSpPr/>
          <p:nvPr/>
        </p:nvSpPr>
        <p:spPr>
          <a:xfrm>
            <a:off x="5029199" y="640253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1B71763-2C77-491D-AB8C-97922526234A}"/>
              </a:ext>
            </a:extLst>
          </p:cNvPr>
          <p:cNvSpPr/>
          <p:nvPr/>
        </p:nvSpPr>
        <p:spPr>
          <a:xfrm>
            <a:off x="1052286" y="2703286"/>
            <a:ext cx="10087428" cy="3131457"/>
          </a:xfrm>
          <a:prstGeom prst="roundRect">
            <a:avLst>
              <a:gd name="adj" fmla="val 9599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68A831B-DB05-4BC1-94F1-6B70C989A828}"/>
              </a:ext>
            </a:extLst>
          </p:cNvPr>
          <p:cNvGrpSpPr/>
          <p:nvPr/>
        </p:nvGrpSpPr>
        <p:grpSpPr>
          <a:xfrm>
            <a:off x="1872342" y="2225972"/>
            <a:ext cx="1088572" cy="972457"/>
            <a:chOff x="1872342" y="2225972"/>
            <a:chExt cx="1088572" cy="972457"/>
          </a:xfrm>
        </p:grpSpPr>
        <p:sp>
          <p:nvSpPr>
            <p:cNvPr id="7" name="泪滴形 6">
              <a:extLst>
                <a:ext uri="{FF2B5EF4-FFF2-40B4-BE49-F238E27FC236}">
                  <a16:creationId xmlns:a16="http://schemas.microsoft.com/office/drawing/2014/main" id="{3DFC42B8-28F9-49D2-A49C-C1BE39E5E7B0}"/>
                </a:ext>
              </a:extLst>
            </p:cNvPr>
            <p:cNvSpPr/>
            <p:nvPr/>
          </p:nvSpPr>
          <p:spPr>
            <a:xfrm rot="8121580">
              <a:off x="1934659" y="2225972"/>
              <a:ext cx="972457" cy="972457"/>
            </a:xfrm>
            <a:prstGeom prst="teardrop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A81DEF2-833A-43FF-8845-C2CC6DCE14A3}"/>
                </a:ext>
              </a:extLst>
            </p:cNvPr>
            <p:cNvSpPr/>
            <p:nvPr/>
          </p:nvSpPr>
          <p:spPr>
            <a:xfrm>
              <a:off x="1977723" y="2263397"/>
              <a:ext cx="879777" cy="879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03DD9D5-17F4-46E2-A574-43CDC4C06042}"/>
                </a:ext>
              </a:extLst>
            </p:cNvPr>
            <p:cNvSpPr txBox="1"/>
            <p:nvPr/>
          </p:nvSpPr>
          <p:spPr>
            <a:xfrm>
              <a:off x="1872342" y="2358257"/>
              <a:ext cx="1088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A40147-521C-4167-B142-8202B74F0524}"/>
              </a:ext>
            </a:extLst>
          </p:cNvPr>
          <p:cNvGrpSpPr/>
          <p:nvPr/>
        </p:nvGrpSpPr>
        <p:grpSpPr>
          <a:xfrm>
            <a:off x="3714156" y="2225972"/>
            <a:ext cx="1088572" cy="972457"/>
            <a:chOff x="3714156" y="2225972"/>
            <a:chExt cx="1088572" cy="972457"/>
          </a:xfrm>
        </p:grpSpPr>
        <p:sp>
          <p:nvSpPr>
            <p:cNvPr id="8" name="泪滴形 7">
              <a:extLst>
                <a:ext uri="{FF2B5EF4-FFF2-40B4-BE49-F238E27FC236}">
                  <a16:creationId xmlns:a16="http://schemas.microsoft.com/office/drawing/2014/main" id="{234521CA-42F9-4B31-99B3-23F1704ACC49}"/>
                </a:ext>
              </a:extLst>
            </p:cNvPr>
            <p:cNvSpPr/>
            <p:nvPr/>
          </p:nvSpPr>
          <p:spPr>
            <a:xfrm rot="8121580">
              <a:off x="3772215" y="2225972"/>
              <a:ext cx="972457" cy="972457"/>
            </a:xfrm>
            <a:prstGeom prst="teardrop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16E492-A580-4BDD-8EB8-F4CD78C3529E}"/>
                </a:ext>
              </a:extLst>
            </p:cNvPr>
            <p:cNvSpPr/>
            <p:nvPr/>
          </p:nvSpPr>
          <p:spPr>
            <a:xfrm>
              <a:off x="3818554" y="2263397"/>
              <a:ext cx="879777" cy="879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18A3F2E-1B2F-4105-BE79-9184A0C29F6A}"/>
                </a:ext>
              </a:extLst>
            </p:cNvPr>
            <p:cNvSpPr txBox="1"/>
            <p:nvPr/>
          </p:nvSpPr>
          <p:spPr>
            <a:xfrm>
              <a:off x="3714156" y="2358257"/>
              <a:ext cx="1088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BF9A476-C44A-4C31-9F48-73BAE61A935C}"/>
              </a:ext>
            </a:extLst>
          </p:cNvPr>
          <p:cNvGrpSpPr/>
          <p:nvPr/>
        </p:nvGrpSpPr>
        <p:grpSpPr>
          <a:xfrm>
            <a:off x="5551714" y="2225972"/>
            <a:ext cx="1088572" cy="972457"/>
            <a:chOff x="5551714" y="2225972"/>
            <a:chExt cx="1088572" cy="972457"/>
          </a:xfrm>
        </p:grpSpPr>
        <p:sp>
          <p:nvSpPr>
            <p:cNvPr id="11" name="泪滴形 10">
              <a:extLst>
                <a:ext uri="{FF2B5EF4-FFF2-40B4-BE49-F238E27FC236}">
                  <a16:creationId xmlns:a16="http://schemas.microsoft.com/office/drawing/2014/main" id="{5505A73E-C559-492D-8BCA-45D49519A71A}"/>
                </a:ext>
              </a:extLst>
            </p:cNvPr>
            <p:cNvSpPr/>
            <p:nvPr/>
          </p:nvSpPr>
          <p:spPr>
            <a:xfrm rot="8121580">
              <a:off x="5609771" y="2225972"/>
              <a:ext cx="972457" cy="972457"/>
            </a:xfrm>
            <a:prstGeom prst="teardrop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64F05D4-8F04-45B3-A7DF-A26FAE55DC5A}"/>
                </a:ext>
              </a:extLst>
            </p:cNvPr>
            <p:cNvSpPr/>
            <p:nvPr/>
          </p:nvSpPr>
          <p:spPr>
            <a:xfrm>
              <a:off x="5656110" y="2272675"/>
              <a:ext cx="879777" cy="879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4EACBF2-A9DF-4AD7-9A18-D9E86B7A5C17}"/>
                </a:ext>
              </a:extLst>
            </p:cNvPr>
            <p:cNvSpPr txBox="1"/>
            <p:nvPr/>
          </p:nvSpPr>
          <p:spPr>
            <a:xfrm>
              <a:off x="5551714" y="2358257"/>
              <a:ext cx="1088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699D2E2-420A-4F0E-B1B6-7CDFB2F65AA2}"/>
              </a:ext>
            </a:extLst>
          </p:cNvPr>
          <p:cNvGrpSpPr/>
          <p:nvPr/>
        </p:nvGrpSpPr>
        <p:grpSpPr>
          <a:xfrm>
            <a:off x="7389268" y="2225972"/>
            <a:ext cx="1088572" cy="972457"/>
            <a:chOff x="7389268" y="2225972"/>
            <a:chExt cx="1088572" cy="972457"/>
          </a:xfrm>
        </p:grpSpPr>
        <p:sp>
          <p:nvSpPr>
            <p:cNvPr id="10" name="泪滴形 9">
              <a:extLst>
                <a:ext uri="{FF2B5EF4-FFF2-40B4-BE49-F238E27FC236}">
                  <a16:creationId xmlns:a16="http://schemas.microsoft.com/office/drawing/2014/main" id="{5A3F848E-61B4-4F9C-9B0F-74DAB767F78F}"/>
                </a:ext>
              </a:extLst>
            </p:cNvPr>
            <p:cNvSpPr/>
            <p:nvPr/>
          </p:nvSpPr>
          <p:spPr>
            <a:xfrm rot="8121580">
              <a:off x="7447327" y="2225972"/>
              <a:ext cx="972457" cy="97245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B770575-0E66-4AC2-A3C2-4557216D1911}"/>
                </a:ext>
              </a:extLst>
            </p:cNvPr>
            <p:cNvSpPr/>
            <p:nvPr/>
          </p:nvSpPr>
          <p:spPr>
            <a:xfrm>
              <a:off x="7493666" y="2272675"/>
              <a:ext cx="879777" cy="879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965621D-08D1-481A-A0F1-1CDC4888A2BA}"/>
                </a:ext>
              </a:extLst>
            </p:cNvPr>
            <p:cNvSpPr txBox="1"/>
            <p:nvPr/>
          </p:nvSpPr>
          <p:spPr>
            <a:xfrm>
              <a:off x="7389268" y="2358257"/>
              <a:ext cx="1088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B631102-8762-4122-BCF6-482BFE32DFFE}"/>
              </a:ext>
            </a:extLst>
          </p:cNvPr>
          <p:cNvGrpSpPr/>
          <p:nvPr/>
        </p:nvGrpSpPr>
        <p:grpSpPr>
          <a:xfrm>
            <a:off x="9231086" y="2225972"/>
            <a:ext cx="1088572" cy="972457"/>
            <a:chOff x="9231086" y="2225972"/>
            <a:chExt cx="1088572" cy="972457"/>
          </a:xfrm>
        </p:grpSpPr>
        <p:sp>
          <p:nvSpPr>
            <p:cNvPr id="9" name="泪滴形 8">
              <a:extLst>
                <a:ext uri="{FF2B5EF4-FFF2-40B4-BE49-F238E27FC236}">
                  <a16:creationId xmlns:a16="http://schemas.microsoft.com/office/drawing/2014/main" id="{831E74EE-6982-4E5C-831A-416753626C3A}"/>
                </a:ext>
              </a:extLst>
            </p:cNvPr>
            <p:cNvSpPr/>
            <p:nvPr/>
          </p:nvSpPr>
          <p:spPr>
            <a:xfrm rot="8121580">
              <a:off x="9284884" y="2225972"/>
              <a:ext cx="972457" cy="972457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89E074D-29A1-47DC-8AE7-233EC62B60AD}"/>
                </a:ext>
              </a:extLst>
            </p:cNvPr>
            <p:cNvSpPr/>
            <p:nvPr/>
          </p:nvSpPr>
          <p:spPr>
            <a:xfrm>
              <a:off x="9331223" y="2272675"/>
              <a:ext cx="879777" cy="879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3D723E7-7E7C-4D45-AD05-1D5CF42F6903}"/>
                </a:ext>
              </a:extLst>
            </p:cNvPr>
            <p:cNvSpPr txBox="1"/>
            <p:nvPr/>
          </p:nvSpPr>
          <p:spPr>
            <a:xfrm>
              <a:off x="9231086" y="2358257"/>
              <a:ext cx="1088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4C1362D-8C51-4D56-9F49-B472BB33B4E6}"/>
              </a:ext>
            </a:extLst>
          </p:cNvPr>
          <p:cNvGrpSpPr/>
          <p:nvPr/>
        </p:nvGrpSpPr>
        <p:grpSpPr>
          <a:xfrm>
            <a:off x="4593967" y="5583307"/>
            <a:ext cx="3004062" cy="713101"/>
            <a:chOff x="4593967" y="5583307"/>
            <a:chExt cx="3004062" cy="71310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E39F854-E7C4-47EB-A94E-39C0BCD4F697}"/>
                </a:ext>
              </a:extLst>
            </p:cNvPr>
            <p:cNvSpPr/>
            <p:nvPr/>
          </p:nvSpPr>
          <p:spPr>
            <a:xfrm>
              <a:off x="4593967" y="5583307"/>
              <a:ext cx="3004062" cy="502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37D1092-C735-46CE-9ED0-A79F4B25BE48}"/>
                </a:ext>
              </a:extLst>
            </p:cNvPr>
            <p:cNvSpPr txBox="1"/>
            <p:nvPr/>
          </p:nvSpPr>
          <p:spPr>
            <a:xfrm>
              <a:off x="4686298" y="5650077"/>
              <a:ext cx="2819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cs typeface="+mn-ea"/>
                  <a:sym typeface="+mn-lt"/>
                </a:rPr>
                <a:t>ANNUAL SUMMARY REPORT 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24BC2FE6-648B-46B6-A005-27C38F8F0076}"/>
              </a:ext>
            </a:extLst>
          </p:cNvPr>
          <p:cNvSpPr/>
          <p:nvPr/>
        </p:nvSpPr>
        <p:spPr>
          <a:xfrm rot="5400000">
            <a:off x="1741489" y="2658989"/>
            <a:ext cx="189905" cy="8859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26169624-2BC3-4548-B32A-3B6A5D8BB630}"/>
              </a:ext>
            </a:extLst>
          </p:cNvPr>
          <p:cNvSpPr/>
          <p:nvPr/>
        </p:nvSpPr>
        <p:spPr>
          <a:xfrm rot="5400000">
            <a:off x="3545408" y="2654953"/>
            <a:ext cx="189905" cy="8859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BAC3846B-623D-44E8-B93D-FB091143B03F}"/>
              </a:ext>
            </a:extLst>
          </p:cNvPr>
          <p:cNvSpPr/>
          <p:nvPr/>
        </p:nvSpPr>
        <p:spPr>
          <a:xfrm rot="5400000">
            <a:off x="5382966" y="2654953"/>
            <a:ext cx="189905" cy="8859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EED1A5D3-232A-44DC-933C-E9FA98C28372}"/>
              </a:ext>
            </a:extLst>
          </p:cNvPr>
          <p:cNvSpPr/>
          <p:nvPr/>
        </p:nvSpPr>
        <p:spPr>
          <a:xfrm rot="5400000">
            <a:off x="7247311" y="2654953"/>
            <a:ext cx="189905" cy="8859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234F7BEB-10AB-40D8-9471-0199E1A6E632}"/>
              </a:ext>
            </a:extLst>
          </p:cNvPr>
          <p:cNvSpPr/>
          <p:nvPr/>
        </p:nvSpPr>
        <p:spPr>
          <a:xfrm rot="5400000">
            <a:off x="9027475" y="2654953"/>
            <a:ext cx="189905" cy="8859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B97BD947-75C1-4ADC-9D3D-7D9C03C8C8E2}"/>
              </a:ext>
            </a:extLst>
          </p:cNvPr>
          <p:cNvSpPr/>
          <p:nvPr/>
        </p:nvSpPr>
        <p:spPr>
          <a:xfrm rot="16200000">
            <a:off x="7838601" y="5784597"/>
            <a:ext cx="189905" cy="8859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AAF5DC4-9974-42F0-B5B5-E63496EB1EA5}"/>
              </a:ext>
            </a:extLst>
          </p:cNvPr>
          <p:cNvGrpSpPr/>
          <p:nvPr/>
        </p:nvGrpSpPr>
        <p:grpSpPr>
          <a:xfrm>
            <a:off x="1405602" y="3876254"/>
            <a:ext cx="1864360" cy="1019019"/>
            <a:chOff x="1227967" y="5154460"/>
            <a:chExt cx="1864360" cy="101901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067E026-381C-49E8-A4D2-018D79FBDDEA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E020D9D-4257-4856-8609-7A80FB0BFA9F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81C3668-D6FC-43C5-88BB-AC2CF3987891}"/>
              </a:ext>
            </a:extLst>
          </p:cNvPr>
          <p:cNvGrpSpPr/>
          <p:nvPr/>
        </p:nvGrpSpPr>
        <p:grpSpPr>
          <a:xfrm>
            <a:off x="5122442" y="3876254"/>
            <a:ext cx="1864360" cy="1019019"/>
            <a:chOff x="1227967" y="5154460"/>
            <a:chExt cx="1864360" cy="101901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68706BD-CAF5-4039-88A9-33E4B35F702D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08C92EC-1708-4FD7-A1E3-61CA97BD4BAB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7FF351F-2A9D-4C57-8C16-3DC689B6543E}"/>
              </a:ext>
            </a:extLst>
          </p:cNvPr>
          <p:cNvGrpSpPr/>
          <p:nvPr/>
        </p:nvGrpSpPr>
        <p:grpSpPr>
          <a:xfrm>
            <a:off x="3264022" y="3876254"/>
            <a:ext cx="1864360" cy="1019019"/>
            <a:chOff x="1227967" y="5154460"/>
            <a:chExt cx="1864360" cy="1019019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AFD49E-D057-4220-8EE6-65B74DCFBF71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C6D946-6259-429F-A8DF-1B8DD603E5AF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9F1F85E-53B2-4340-AAE4-26299E5A3DF5}"/>
              </a:ext>
            </a:extLst>
          </p:cNvPr>
          <p:cNvGrpSpPr/>
          <p:nvPr/>
        </p:nvGrpSpPr>
        <p:grpSpPr>
          <a:xfrm>
            <a:off x="6980862" y="3876254"/>
            <a:ext cx="1864360" cy="1019019"/>
            <a:chOff x="1227967" y="5154460"/>
            <a:chExt cx="1864360" cy="101901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37B85A-3910-4897-9882-275E4BC23A8B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628D9DB-E093-40A3-9847-33A08A015E89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AF6A29D-BF1A-4355-A900-9A11576369B5}"/>
              </a:ext>
            </a:extLst>
          </p:cNvPr>
          <p:cNvGrpSpPr/>
          <p:nvPr/>
        </p:nvGrpSpPr>
        <p:grpSpPr>
          <a:xfrm>
            <a:off x="8839281" y="3876254"/>
            <a:ext cx="1864360" cy="1019019"/>
            <a:chOff x="1227967" y="5154460"/>
            <a:chExt cx="1864360" cy="1019019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8907214-0AB0-451A-AE53-0D99FD3EAEAF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038A7C-6368-4EBD-9F0C-108D89FD60E8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03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666">
        <p:random/>
      </p:transition>
    </mc:Choice>
    <mc:Fallback xmlns:a16="http://schemas.microsoft.com/office/drawing/2014/main" xmlns="">
      <p:transition spd="slow" advTm="866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B64F89-0AF0-407F-A567-6D38DE84BA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295" y="1327986"/>
            <a:ext cx="5602705" cy="4202028"/>
          </a:xfrm>
          <a:prstGeom prst="roundRect">
            <a:avLst>
              <a:gd name="adj" fmla="val 26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215900"/>
          </a:effec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76EA8A38-5E1F-48EC-9333-CF8C7F92962E}"/>
              </a:ext>
            </a:extLst>
          </p:cNvPr>
          <p:cNvGrpSpPr/>
          <p:nvPr/>
        </p:nvGrpSpPr>
        <p:grpSpPr>
          <a:xfrm>
            <a:off x="842329" y="191879"/>
            <a:ext cx="1475355" cy="637556"/>
            <a:chOff x="842329" y="191879"/>
            <a:chExt cx="1475355" cy="63755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DD8F567-C319-4445-A361-CDCD93D938A7}"/>
                </a:ext>
              </a:extLst>
            </p:cNvPr>
            <p:cNvSpPr/>
            <p:nvPr/>
          </p:nvSpPr>
          <p:spPr>
            <a:xfrm>
              <a:off x="842329" y="191879"/>
              <a:ext cx="637556" cy="6375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461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81F94B5-AEFC-4774-B3EC-78BFFF8F55C9}"/>
                </a:ext>
              </a:extLst>
            </p:cNvPr>
            <p:cNvSpPr txBox="1"/>
            <p:nvPr/>
          </p:nvSpPr>
          <p:spPr>
            <a:xfrm>
              <a:off x="1054368" y="279824"/>
              <a:ext cx="1263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20XX</a:t>
              </a:r>
              <a:endParaRPr lang="zh-CN" altLang="en-US" sz="2400" b="1" spc="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3CECB6-FE71-4E3E-A045-959A643729E2}"/>
              </a:ext>
            </a:extLst>
          </p:cNvPr>
          <p:cNvCxnSpPr/>
          <p:nvPr/>
        </p:nvCxnSpPr>
        <p:spPr>
          <a:xfrm>
            <a:off x="2156460" y="510657"/>
            <a:ext cx="8763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1F87D0E-D822-4B45-B72D-29B944DEC815}"/>
              </a:ext>
            </a:extLst>
          </p:cNvPr>
          <p:cNvSpPr txBox="1"/>
          <p:nvPr/>
        </p:nvSpPr>
        <p:spPr>
          <a:xfrm>
            <a:off x="3032760" y="325990"/>
            <a:ext cx="281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cs typeface="+mn-ea"/>
                <a:sym typeface="+mn-lt"/>
              </a:rPr>
              <a:t>ANNUAL SUMMARY REPORT 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97CD74-9F08-4C73-B25B-E43D0BEA9E38}"/>
              </a:ext>
            </a:extLst>
          </p:cNvPr>
          <p:cNvGrpSpPr/>
          <p:nvPr/>
        </p:nvGrpSpPr>
        <p:grpSpPr>
          <a:xfrm>
            <a:off x="4810760" y="2387600"/>
            <a:ext cx="2082800" cy="2082800"/>
            <a:chOff x="4810760" y="2387600"/>
            <a:chExt cx="2082800" cy="20828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AC796D9-5A43-4D9D-B9BE-4CB8FE6082BE}"/>
                </a:ext>
              </a:extLst>
            </p:cNvPr>
            <p:cNvSpPr/>
            <p:nvPr/>
          </p:nvSpPr>
          <p:spPr>
            <a:xfrm>
              <a:off x="4810760" y="2387600"/>
              <a:ext cx="2082800" cy="2082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683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869AD74-3E21-4A89-891A-A9DC92C74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4038" y="2930878"/>
              <a:ext cx="996244" cy="996244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A2869C5-CC98-4585-8E51-A3E668EB4E13}"/>
              </a:ext>
            </a:extLst>
          </p:cNvPr>
          <p:cNvGrpSpPr/>
          <p:nvPr/>
        </p:nvGrpSpPr>
        <p:grpSpPr>
          <a:xfrm>
            <a:off x="6981371" y="1842041"/>
            <a:ext cx="4020457" cy="954107"/>
            <a:chOff x="736599" y="2095500"/>
            <a:chExt cx="4020457" cy="95410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EB3908D-AB00-4A73-97D2-963127771132}"/>
                </a:ext>
              </a:extLst>
            </p:cNvPr>
            <p:cNvSpPr txBox="1"/>
            <p:nvPr/>
          </p:nvSpPr>
          <p:spPr>
            <a:xfrm>
              <a:off x="736599" y="2095500"/>
              <a:ext cx="4020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问题解决方案总结案例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BDD9AE2-36B9-403C-8C08-AB1DC0226594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8608B-B2CD-4CDA-ADD4-C9E4C5C5DEDE}"/>
              </a:ext>
            </a:extLst>
          </p:cNvPr>
          <p:cNvSpPr txBox="1"/>
          <p:nvPr/>
        </p:nvSpPr>
        <p:spPr>
          <a:xfrm>
            <a:off x="6981371" y="2829437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DEF444-205C-4CEC-9F88-55B167D7FF72}"/>
              </a:ext>
            </a:extLst>
          </p:cNvPr>
          <p:cNvSpPr txBox="1"/>
          <p:nvPr/>
        </p:nvSpPr>
        <p:spPr>
          <a:xfrm>
            <a:off x="6981371" y="3555223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53687F-AE2F-433F-AEF6-34F94B82F51C}"/>
              </a:ext>
            </a:extLst>
          </p:cNvPr>
          <p:cNvSpPr txBox="1"/>
          <p:nvPr/>
        </p:nvSpPr>
        <p:spPr>
          <a:xfrm>
            <a:off x="6981371" y="5006794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2D16C2-0608-40BF-AFB3-0FFF46FB3D22}"/>
              </a:ext>
            </a:extLst>
          </p:cNvPr>
          <p:cNvSpPr txBox="1"/>
          <p:nvPr/>
        </p:nvSpPr>
        <p:spPr>
          <a:xfrm>
            <a:off x="6981371" y="4281009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97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776">
        <p:random/>
      </p:transition>
    </mc:Choice>
    <mc:Fallback xmlns:a14="http://schemas.microsoft.com/office/drawing/2010/main" xmlns:a16="http://schemas.microsoft.com/office/drawing/2014/main" xmlns="">
      <p:transition spd="slow" advTm="477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41DED86-CC89-41B7-A31F-823CCF247C3E}"/>
              </a:ext>
            </a:extLst>
          </p:cNvPr>
          <p:cNvSpPr/>
          <p:nvPr/>
        </p:nvSpPr>
        <p:spPr>
          <a:xfrm rot="2684577">
            <a:off x="2612611" y="-54390"/>
            <a:ext cx="6966777" cy="696677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79E4B2-1FD2-464E-96FD-93765CC8A412}"/>
              </a:ext>
            </a:extLst>
          </p:cNvPr>
          <p:cNvGrpSpPr/>
          <p:nvPr/>
        </p:nvGrpSpPr>
        <p:grpSpPr>
          <a:xfrm>
            <a:off x="996950" y="322341"/>
            <a:ext cx="3467100" cy="6213318"/>
            <a:chOff x="1644650" y="228600"/>
            <a:chExt cx="3467100" cy="6213318"/>
          </a:xfrm>
          <a:effectLst>
            <a:outerShdw blurRad="292100" sx="102000" sy="102000" algn="ctr" rotWithShape="0">
              <a:prstClr val="black">
                <a:alpha val="24000"/>
              </a:prstClr>
            </a:outerShdw>
          </a:effectLst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3E40B43-167E-4016-8F80-E892CA5EC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120" r="7627" b="66481"/>
            <a:stretch/>
          </p:blipFill>
          <p:spPr>
            <a:xfrm>
              <a:off x="1644650" y="228600"/>
              <a:ext cx="3467100" cy="6213318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7DC9E4F-294B-4854-8589-1D3931B610CA}"/>
                </a:ext>
              </a:extLst>
            </p:cNvPr>
            <p:cNvSpPr/>
            <p:nvPr/>
          </p:nvSpPr>
          <p:spPr>
            <a:xfrm>
              <a:off x="2066924" y="819149"/>
              <a:ext cx="2419350" cy="5219701"/>
            </a:xfrm>
            <a:prstGeom prst="roundRect">
              <a:avLst>
                <a:gd name="adj" fmla="val 11864"/>
              </a:avLst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AAEC079-061F-44D8-91CE-42A1FC929313}"/>
                </a:ext>
              </a:extLst>
            </p:cNvPr>
            <p:cNvSpPr/>
            <p:nvPr/>
          </p:nvSpPr>
          <p:spPr>
            <a:xfrm>
              <a:off x="2619375" y="776288"/>
              <a:ext cx="1314449" cy="238125"/>
            </a:xfrm>
            <a:prstGeom prst="roundRect">
              <a:avLst>
                <a:gd name="adj" fmla="val 36543"/>
              </a:avLst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FB733A-0D23-475E-A2D3-2A4EB22E2EF2}"/>
              </a:ext>
            </a:extLst>
          </p:cNvPr>
          <p:cNvGrpSpPr/>
          <p:nvPr/>
        </p:nvGrpSpPr>
        <p:grpSpPr>
          <a:xfrm>
            <a:off x="4718870" y="1552555"/>
            <a:ext cx="4020457" cy="954107"/>
            <a:chOff x="736599" y="2095500"/>
            <a:chExt cx="4020457" cy="95410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5B2F741-1D21-4469-AE53-4E10ADFE2DD2}"/>
                </a:ext>
              </a:extLst>
            </p:cNvPr>
            <p:cNvSpPr txBox="1"/>
            <p:nvPr/>
          </p:nvSpPr>
          <p:spPr>
            <a:xfrm>
              <a:off x="736599" y="2095500"/>
              <a:ext cx="4020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问题解决方案总结案例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24EE67-466E-4B38-B088-C8A7C5D61CD0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4C3E6E1-2EFD-4CC8-A439-D7BC01843F3B}"/>
              </a:ext>
            </a:extLst>
          </p:cNvPr>
          <p:cNvSpPr txBox="1"/>
          <p:nvPr/>
        </p:nvSpPr>
        <p:spPr>
          <a:xfrm>
            <a:off x="4636893" y="2511937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195357-7371-4668-8E5F-6BDABC9AB7B5}"/>
              </a:ext>
            </a:extLst>
          </p:cNvPr>
          <p:cNvSpPr txBox="1"/>
          <p:nvPr/>
        </p:nvSpPr>
        <p:spPr>
          <a:xfrm>
            <a:off x="4636893" y="3328232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DA7C1F-A646-4F7B-9790-3EE917543F62}"/>
              </a:ext>
            </a:extLst>
          </p:cNvPr>
          <p:cNvSpPr txBox="1"/>
          <p:nvPr/>
        </p:nvSpPr>
        <p:spPr>
          <a:xfrm>
            <a:off x="4636893" y="4144527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13CC47-5323-4952-9B89-EE899DFCC730}"/>
              </a:ext>
            </a:extLst>
          </p:cNvPr>
          <p:cNvSpPr txBox="1"/>
          <p:nvPr/>
        </p:nvSpPr>
        <p:spPr>
          <a:xfrm>
            <a:off x="4636893" y="4960823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956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285">
        <p:random/>
      </p:transition>
    </mc:Choice>
    <mc:Fallback xmlns:a14="http://schemas.microsoft.com/office/drawing/2010/main" xmlns:a16="http://schemas.microsoft.com/office/drawing/2014/main" xmlns="">
      <p:transition spd="slow" advTm="328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A4CCB0-6992-44B2-9265-321C0FEAC0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935" y="0"/>
            <a:ext cx="5250426" cy="685800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176C6E2-A04A-4BE0-9C8A-9F950FB9FE2E}"/>
              </a:ext>
            </a:extLst>
          </p:cNvPr>
          <p:cNvGrpSpPr/>
          <p:nvPr/>
        </p:nvGrpSpPr>
        <p:grpSpPr>
          <a:xfrm>
            <a:off x="6636161" y="1398901"/>
            <a:ext cx="4020457" cy="954107"/>
            <a:chOff x="736599" y="2095500"/>
            <a:chExt cx="4020457" cy="95410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895646D-448B-485E-A097-CC10A82F29FD}"/>
                </a:ext>
              </a:extLst>
            </p:cNvPr>
            <p:cNvSpPr txBox="1"/>
            <p:nvPr/>
          </p:nvSpPr>
          <p:spPr>
            <a:xfrm>
              <a:off x="736599" y="2095500"/>
              <a:ext cx="4020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问题解决方案总结案例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7659DD-8D49-4041-8A24-CAC73A213827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D053775-6D1A-43B3-BEB2-A4E498318AA9}"/>
              </a:ext>
            </a:extLst>
          </p:cNvPr>
          <p:cNvSpPr txBox="1"/>
          <p:nvPr/>
        </p:nvSpPr>
        <p:spPr>
          <a:xfrm>
            <a:off x="6636161" y="2445341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5DCD5D-CED2-42E8-A820-98D501912DB1}"/>
              </a:ext>
            </a:extLst>
          </p:cNvPr>
          <p:cNvSpPr txBox="1"/>
          <p:nvPr/>
        </p:nvSpPr>
        <p:spPr>
          <a:xfrm>
            <a:off x="6636161" y="3275521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17AE52-1446-49F5-82E6-09C3D4292A6B}"/>
              </a:ext>
            </a:extLst>
          </p:cNvPr>
          <p:cNvSpPr txBox="1"/>
          <p:nvPr/>
        </p:nvSpPr>
        <p:spPr>
          <a:xfrm>
            <a:off x="6636161" y="4105701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920526-7461-4DC2-A2B7-45DDEC1F1520}"/>
              </a:ext>
            </a:extLst>
          </p:cNvPr>
          <p:cNvSpPr txBox="1"/>
          <p:nvPr/>
        </p:nvSpPr>
        <p:spPr>
          <a:xfrm>
            <a:off x="6636161" y="4935880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A7FDE9-9630-4630-9D31-4D83F2356E4D}"/>
              </a:ext>
            </a:extLst>
          </p:cNvPr>
          <p:cNvSpPr/>
          <p:nvPr/>
        </p:nvSpPr>
        <p:spPr>
          <a:xfrm>
            <a:off x="10248442" y="-1334424"/>
            <a:ext cx="2210105" cy="2210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2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86">
        <p:random/>
      </p:transition>
    </mc:Choice>
    <mc:Fallback xmlns:a14="http://schemas.microsoft.com/office/drawing/2010/main" xmlns:a16="http://schemas.microsoft.com/office/drawing/2014/main" xmlns="">
      <p:transition spd="slow" advTm="308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4A3B98F-6A49-43DA-B651-91E6B46E817B}"/>
              </a:ext>
            </a:extLst>
          </p:cNvPr>
          <p:cNvSpPr/>
          <p:nvPr/>
        </p:nvSpPr>
        <p:spPr>
          <a:xfrm>
            <a:off x="1407812" y="49126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5E0C9A-CAF3-4888-837B-FC3767A57C8C}"/>
              </a:ext>
            </a:extLst>
          </p:cNvPr>
          <p:cNvSpPr/>
          <p:nvPr/>
        </p:nvSpPr>
        <p:spPr>
          <a:xfrm>
            <a:off x="9727792" y="11365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9A7198-D701-4783-A59D-BCD05966888C}"/>
              </a:ext>
            </a:extLst>
          </p:cNvPr>
          <p:cNvSpPr/>
          <p:nvPr/>
        </p:nvSpPr>
        <p:spPr>
          <a:xfrm>
            <a:off x="-397892" y="-623833"/>
            <a:ext cx="1629792" cy="16297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E10BF7-C5F4-4FE0-AEEF-8235E084A839}"/>
              </a:ext>
            </a:extLst>
          </p:cNvPr>
          <p:cNvSpPr/>
          <p:nvPr/>
        </p:nvSpPr>
        <p:spPr>
          <a:xfrm>
            <a:off x="8919450" y="5253200"/>
            <a:ext cx="449100" cy="4491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98A9A03-8D23-46EF-838D-EF8C987DA248}"/>
              </a:ext>
            </a:extLst>
          </p:cNvPr>
          <p:cNvGrpSpPr/>
          <p:nvPr/>
        </p:nvGrpSpPr>
        <p:grpSpPr>
          <a:xfrm>
            <a:off x="3048000" y="1443260"/>
            <a:ext cx="6096000" cy="3971481"/>
            <a:chOff x="3048000" y="1443260"/>
            <a:chExt cx="6096000" cy="397148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1ACFD56-E5D9-427E-9740-DA5852656F0F}"/>
                </a:ext>
              </a:extLst>
            </p:cNvPr>
            <p:cNvGrpSpPr/>
            <p:nvPr/>
          </p:nvGrpSpPr>
          <p:grpSpPr>
            <a:xfrm>
              <a:off x="3048000" y="1443260"/>
              <a:ext cx="6096000" cy="3971481"/>
              <a:chOff x="3048000" y="1443260"/>
              <a:chExt cx="6096000" cy="3971481"/>
            </a:xfrm>
          </p:grpSpPr>
          <p:sp>
            <p:nvSpPr>
              <p:cNvPr id="23" name="矩形: 圆角 1">
                <a:extLst>
                  <a:ext uri="{FF2B5EF4-FFF2-40B4-BE49-F238E27FC236}">
                    <a16:creationId xmlns:a16="http://schemas.microsoft.com/office/drawing/2014/main" id="{BF97AFBC-27AF-41E9-ADE8-CA1910FFAB41}"/>
                  </a:ext>
                </a:extLst>
              </p:cNvPr>
              <p:cNvSpPr/>
              <p:nvPr/>
            </p:nvSpPr>
            <p:spPr>
              <a:xfrm rot="2684577">
                <a:off x="4110260" y="1443260"/>
                <a:ext cx="3971481" cy="3971481"/>
              </a:xfrm>
              <a:prstGeom prst="roundRect">
                <a:avLst>
                  <a:gd name="adj" fmla="val 1336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46100" sx="101000" sy="101000" algn="ctr" rotWithShape="0">
                  <a:schemeClr val="tx1">
                    <a:lumMod val="65000"/>
                    <a:lumOff val="3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文本框 5">
                <a:extLst>
                  <a:ext uri="{FF2B5EF4-FFF2-40B4-BE49-F238E27FC236}">
                    <a16:creationId xmlns:a16="http://schemas.microsoft.com/office/drawing/2014/main" id="{8E42A8E3-2D45-4AB9-B1D0-8A0770BF747D}"/>
                  </a:ext>
                </a:extLst>
              </p:cNvPr>
              <p:cNvSpPr txBox="1"/>
              <p:nvPr/>
            </p:nvSpPr>
            <p:spPr>
              <a:xfrm>
                <a:off x="3048000" y="3370650"/>
                <a:ext cx="60960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未来年度规划</a:t>
                </a:r>
                <a:endParaRPr kumimoji="0" lang="en-US" altLang="zh-CN" sz="32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及其分析</a:t>
                </a:r>
              </a:p>
            </p:txBody>
          </p:sp>
          <p:sp>
            <p:nvSpPr>
              <p:cNvPr id="25" name="文本框 8">
                <a:extLst>
                  <a:ext uri="{FF2B5EF4-FFF2-40B4-BE49-F238E27FC236}">
                    <a16:creationId xmlns:a16="http://schemas.microsoft.com/office/drawing/2014/main" id="{9D470E61-C9B1-44A3-B0E8-2A09009FE19B}"/>
                  </a:ext>
                </a:extLst>
              </p:cNvPr>
              <p:cNvSpPr txBox="1"/>
              <p:nvPr/>
            </p:nvSpPr>
            <p:spPr>
              <a:xfrm>
                <a:off x="4000500" y="4536226"/>
                <a:ext cx="419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ANNUAL SUMMARY REPORT OF ENTERPRISE PROJECTS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90A0CB3-1038-4EB0-996F-08146FE53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9155" y="1898484"/>
              <a:ext cx="1433689" cy="126435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10867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95">
        <p:random/>
      </p:transition>
    </mc:Choice>
    <mc:Fallback xmlns:a16="http://schemas.microsoft.com/office/drawing/2014/main" xmlns="">
      <p:transition spd="slow" advTm="159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F9BDEBE-CE51-41F3-B33B-9BFC8D921FAC}"/>
              </a:ext>
            </a:extLst>
          </p:cNvPr>
          <p:cNvGrpSpPr/>
          <p:nvPr/>
        </p:nvGrpSpPr>
        <p:grpSpPr>
          <a:xfrm>
            <a:off x="3175000" y="868853"/>
            <a:ext cx="5841999" cy="1046440"/>
            <a:chOff x="736600" y="1991896"/>
            <a:chExt cx="3515773" cy="104644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E72E869-8906-4E88-8553-F2EAC609193E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cs typeface="+mn-ea"/>
                  <a:sym typeface="+mn-lt"/>
                </a:rPr>
                <a:t>未来年度规划及其分析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53F8731-8267-401C-88E2-E833D7B4360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BCCDA4C-2BB6-4EE7-8918-EC335F80B6EA}"/>
              </a:ext>
            </a:extLst>
          </p:cNvPr>
          <p:cNvSpPr/>
          <p:nvPr/>
        </p:nvSpPr>
        <p:spPr>
          <a:xfrm>
            <a:off x="5029199" y="640253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EC76D-2742-4528-9BEC-2821EBF0A01A}"/>
              </a:ext>
            </a:extLst>
          </p:cNvPr>
          <p:cNvSpPr/>
          <p:nvPr/>
        </p:nvSpPr>
        <p:spPr>
          <a:xfrm>
            <a:off x="-1" y="2423696"/>
            <a:ext cx="12192000" cy="32268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6A7501-E2BA-4DA9-9D5C-8479D597846B}"/>
              </a:ext>
            </a:extLst>
          </p:cNvPr>
          <p:cNvCxnSpPr>
            <a:cxnSpLocks/>
          </p:cNvCxnSpPr>
          <p:nvPr/>
        </p:nvCxnSpPr>
        <p:spPr>
          <a:xfrm>
            <a:off x="4086227" y="2880584"/>
            <a:ext cx="0" cy="2228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ED9C6F-9F09-413E-8AF9-C789707E3CEF}"/>
              </a:ext>
            </a:extLst>
          </p:cNvPr>
          <p:cNvCxnSpPr>
            <a:cxnSpLocks/>
          </p:cNvCxnSpPr>
          <p:nvPr/>
        </p:nvCxnSpPr>
        <p:spPr>
          <a:xfrm>
            <a:off x="8105774" y="2880584"/>
            <a:ext cx="0" cy="22288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C522AD5-C3FE-4230-8B9F-0AA1949765DD}"/>
              </a:ext>
            </a:extLst>
          </p:cNvPr>
          <p:cNvGrpSpPr/>
          <p:nvPr/>
        </p:nvGrpSpPr>
        <p:grpSpPr>
          <a:xfrm>
            <a:off x="1123483" y="2871104"/>
            <a:ext cx="2238673" cy="2088802"/>
            <a:chOff x="1123483" y="2871104"/>
            <a:chExt cx="2238673" cy="20888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6D9F22F-8487-4037-BF28-27646B6D8CF8}"/>
                </a:ext>
              </a:extLst>
            </p:cNvPr>
            <p:cNvGrpSpPr/>
            <p:nvPr/>
          </p:nvGrpSpPr>
          <p:grpSpPr>
            <a:xfrm>
              <a:off x="1123483" y="3851910"/>
              <a:ext cx="2238673" cy="1107996"/>
              <a:chOff x="1040810" y="5154460"/>
              <a:chExt cx="2238673" cy="1107996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CDE14D-349F-4DF1-A63A-5531005FE736}"/>
                  </a:ext>
                </a:extLst>
              </p:cNvPr>
              <p:cNvSpPr txBox="1"/>
              <p:nvPr/>
            </p:nvSpPr>
            <p:spPr>
              <a:xfrm>
                <a:off x="1040810" y="5523792"/>
                <a:ext cx="22386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400" dirty="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rPr>
                  <a:t>单击此处添加标题内容，内容要与标题相符。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9C835FD-8B63-480E-85DC-6527929B5CDE}"/>
                  </a:ext>
                </a:extLst>
              </p:cNvPr>
              <p:cNvSpPr txBox="1"/>
              <p:nvPr/>
            </p:nvSpPr>
            <p:spPr>
              <a:xfrm>
                <a:off x="1402910" y="5154460"/>
                <a:ext cx="1514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rPr>
                  <a:t>添加标题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F753530-C82C-4F0F-A0B6-C330C6E41F78}"/>
                </a:ext>
              </a:extLst>
            </p:cNvPr>
            <p:cNvGrpSpPr/>
            <p:nvPr/>
          </p:nvGrpSpPr>
          <p:grpSpPr>
            <a:xfrm>
              <a:off x="1797649" y="2871104"/>
              <a:ext cx="890337" cy="723899"/>
              <a:chOff x="1797649" y="2680604"/>
              <a:chExt cx="890337" cy="723899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BD1F091-C6C0-42F9-AE71-E9FE63C35713}"/>
                  </a:ext>
                </a:extLst>
              </p:cNvPr>
              <p:cNvSpPr/>
              <p:nvPr/>
            </p:nvSpPr>
            <p:spPr>
              <a:xfrm>
                <a:off x="1880869" y="2680604"/>
                <a:ext cx="723899" cy="7238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1CC163A-D8F7-46C8-9D40-594F9483EDD0}"/>
                  </a:ext>
                </a:extLst>
              </p:cNvPr>
              <p:cNvSpPr txBox="1"/>
              <p:nvPr/>
            </p:nvSpPr>
            <p:spPr>
              <a:xfrm>
                <a:off x="1797649" y="2780943"/>
                <a:ext cx="890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cs typeface="+mn-ea"/>
                    <a:sym typeface="+mn-lt"/>
                  </a:rPr>
                  <a:t>01</a:t>
                </a:r>
                <a:endParaRPr lang="zh-CN" altLang="en-US" sz="2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F8D0004-228F-4D78-B349-F35010E5F852}"/>
              </a:ext>
            </a:extLst>
          </p:cNvPr>
          <p:cNvGrpSpPr/>
          <p:nvPr/>
        </p:nvGrpSpPr>
        <p:grpSpPr>
          <a:xfrm>
            <a:off x="4976664" y="2871104"/>
            <a:ext cx="2238673" cy="2088802"/>
            <a:chOff x="4976664" y="2871104"/>
            <a:chExt cx="2238673" cy="20888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94FDC2B-89F6-4891-BC37-F7459B456222}"/>
                </a:ext>
              </a:extLst>
            </p:cNvPr>
            <p:cNvGrpSpPr/>
            <p:nvPr/>
          </p:nvGrpSpPr>
          <p:grpSpPr>
            <a:xfrm>
              <a:off x="4976664" y="3851910"/>
              <a:ext cx="2238673" cy="1107996"/>
              <a:chOff x="1040810" y="5154460"/>
              <a:chExt cx="2238673" cy="1107996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92AC09-A091-4694-AD93-9A705FA5E78E}"/>
                  </a:ext>
                </a:extLst>
              </p:cNvPr>
              <p:cNvSpPr txBox="1"/>
              <p:nvPr/>
            </p:nvSpPr>
            <p:spPr>
              <a:xfrm>
                <a:off x="1040810" y="5523792"/>
                <a:ext cx="22386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400" dirty="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rPr>
                  <a:t>单击此处添加标题内容，内容要与标题相符。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F84003C-440D-4E93-9008-74E2726CE907}"/>
                  </a:ext>
                </a:extLst>
              </p:cNvPr>
              <p:cNvSpPr txBox="1"/>
              <p:nvPr/>
            </p:nvSpPr>
            <p:spPr>
              <a:xfrm>
                <a:off x="1402910" y="5154460"/>
                <a:ext cx="1514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rPr>
                  <a:t>添加标题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F591648-F0C5-44C7-A753-E992BF23E308}"/>
                </a:ext>
              </a:extLst>
            </p:cNvPr>
            <p:cNvGrpSpPr/>
            <p:nvPr/>
          </p:nvGrpSpPr>
          <p:grpSpPr>
            <a:xfrm>
              <a:off x="5650832" y="2871104"/>
              <a:ext cx="890337" cy="723899"/>
              <a:chOff x="5650832" y="2680604"/>
              <a:chExt cx="890337" cy="723899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DE1A96F-86C4-4082-BCA5-792FCD334B24}"/>
                  </a:ext>
                </a:extLst>
              </p:cNvPr>
              <p:cNvSpPr/>
              <p:nvPr/>
            </p:nvSpPr>
            <p:spPr>
              <a:xfrm>
                <a:off x="5734051" y="2680604"/>
                <a:ext cx="723899" cy="7238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D7FDB2-1F9D-4D59-8653-85FFB6F947FF}"/>
                  </a:ext>
                </a:extLst>
              </p:cNvPr>
              <p:cNvSpPr txBox="1"/>
              <p:nvPr/>
            </p:nvSpPr>
            <p:spPr>
              <a:xfrm>
                <a:off x="5650832" y="2780943"/>
                <a:ext cx="890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cs typeface="+mn-ea"/>
                    <a:sym typeface="+mn-lt"/>
                  </a:rPr>
                  <a:t>02</a:t>
                </a:r>
                <a:endParaRPr lang="zh-CN" altLang="en-US" sz="28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87F886-F772-44AF-8F9B-3640052B7A25}"/>
              </a:ext>
            </a:extLst>
          </p:cNvPr>
          <p:cNvGrpSpPr/>
          <p:nvPr/>
        </p:nvGrpSpPr>
        <p:grpSpPr>
          <a:xfrm>
            <a:off x="8829844" y="2871104"/>
            <a:ext cx="2238673" cy="2088802"/>
            <a:chOff x="8829844" y="2871104"/>
            <a:chExt cx="2238673" cy="208880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63921A0-B8C2-40AA-90B0-3DAB7E3BE22E}"/>
                </a:ext>
              </a:extLst>
            </p:cNvPr>
            <p:cNvGrpSpPr/>
            <p:nvPr/>
          </p:nvGrpSpPr>
          <p:grpSpPr>
            <a:xfrm>
              <a:off x="8829844" y="3851910"/>
              <a:ext cx="2238673" cy="1107996"/>
              <a:chOff x="1040810" y="5154460"/>
              <a:chExt cx="2238673" cy="1107996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814AB3-07E1-4343-903D-D9F8BD8D9F67}"/>
                  </a:ext>
                </a:extLst>
              </p:cNvPr>
              <p:cNvSpPr txBox="1"/>
              <p:nvPr/>
            </p:nvSpPr>
            <p:spPr>
              <a:xfrm>
                <a:off x="1040810" y="5523792"/>
                <a:ext cx="22386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400" dirty="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rPr>
                  <a:t>单击此处添加标题内容，内容要与标题相符。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6630D49-5E97-45FE-B3C1-84502FC9552D}"/>
                  </a:ext>
                </a:extLst>
              </p:cNvPr>
              <p:cNvSpPr txBox="1"/>
              <p:nvPr/>
            </p:nvSpPr>
            <p:spPr>
              <a:xfrm>
                <a:off x="1402910" y="5154460"/>
                <a:ext cx="1514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rPr>
                  <a:t>添加标题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A3305CF-8F2D-486F-9051-735A63831F79}"/>
                </a:ext>
              </a:extLst>
            </p:cNvPr>
            <p:cNvGrpSpPr/>
            <p:nvPr/>
          </p:nvGrpSpPr>
          <p:grpSpPr>
            <a:xfrm>
              <a:off x="9504010" y="2871104"/>
              <a:ext cx="890337" cy="723899"/>
              <a:chOff x="9504010" y="2680604"/>
              <a:chExt cx="890337" cy="723899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4763174-A4EB-4A6A-B785-4BA09D34B4C5}"/>
                  </a:ext>
                </a:extLst>
              </p:cNvPr>
              <p:cNvSpPr/>
              <p:nvPr/>
            </p:nvSpPr>
            <p:spPr>
              <a:xfrm>
                <a:off x="9587230" y="2680604"/>
                <a:ext cx="723899" cy="7238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881E423-1AC7-46B7-A523-7AB13A32EC41}"/>
                  </a:ext>
                </a:extLst>
              </p:cNvPr>
              <p:cNvSpPr txBox="1"/>
              <p:nvPr/>
            </p:nvSpPr>
            <p:spPr>
              <a:xfrm>
                <a:off x="9504010" y="2780943"/>
                <a:ext cx="890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cs typeface="+mn-ea"/>
                    <a:sym typeface="+mn-lt"/>
                  </a:rPr>
                  <a:t>03</a:t>
                </a:r>
                <a:endParaRPr lang="zh-CN" altLang="en-US" sz="2800" dirty="0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297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96">
        <p:random/>
      </p:transition>
    </mc:Choice>
    <mc:Fallback xmlns:a16="http://schemas.microsoft.com/office/drawing/2014/main" xmlns="">
      <p:transition spd="slow" advTm="389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2C2EA0-337E-4C51-B02B-7A01D4924BF8}"/>
              </a:ext>
            </a:extLst>
          </p:cNvPr>
          <p:cNvSpPr/>
          <p:nvPr/>
        </p:nvSpPr>
        <p:spPr>
          <a:xfrm rot="1470297">
            <a:off x="2252025" y="-2044061"/>
            <a:ext cx="1648132" cy="10946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D0550F-B0AE-44E4-99F1-C46CB29140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9176" l="0" r="10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491"/>
          <a:stretch/>
        </p:blipFill>
        <p:spPr>
          <a:xfrm>
            <a:off x="1356852" y="0"/>
            <a:ext cx="4011562" cy="1064375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E4ACE9A-8D2C-472B-AB92-0B8459920E87}"/>
              </a:ext>
            </a:extLst>
          </p:cNvPr>
          <p:cNvGrpSpPr/>
          <p:nvPr/>
        </p:nvGrpSpPr>
        <p:grpSpPr>
          <a:xfrm>
            <a:off x="6096000" y="1634875"/>
            <a:ext cx="4020457" cy="954107"/>
            <a:chOff x="736599" y="2095500"/>
            <a:chExt cx="4020457" cy="95410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5437F14-460D-483D-8E63-BC778AA3175D}"/>
                </a:ext>
              </a:extLst>
            </p:cNvPr>
            <p:cNvSpPr txBox="1"/>
            <p:nvPr/>
          </p:nvSpPr>
          <p:spPr>
            <a:xfrm>
              <a:off x="736599" y="2095500"/>
              <a:ext cx="4020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未来年度规划及其分析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F6FA469-CEC2-4F42-88BE-48C08C5A798C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E9AC6DF-2040-4283-A475-DDBA61DF7BAC}"/>
              </a:ext>
            </a:extLst>
          </p:cNvPr>
          <p:cNvSpPr txBox="1"/>
          <p:nvPr/>
        </p:nvSpPr>
        <p:spPr>
          <a:xfrm>
            <a:off x="6096000" y="2681315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C0AD17-05CA-4CC8-9502-2D326502F336}"/>
              </a:ext>
            </a:extLst>
          </p:cNvPr>
          <p:cNvSpPr txBox="1"/>
          <p:nvPr/>
        </p:nvSpPr>
        <p:spPr>
          <a:xfrm>
            <a:off x="6096000" y="3511495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7AAEA9-0B1D-4064-8421-FDAFF9FCA917}"/>
              </a:ext>
            </a:extLst>
          </p:cNvPr>
          <p:cNvSpPr txBox="1"/>
          <p:nvPr/>
        </p:nvSpPr>
        <p:spPr>
          <a:xfrm>
            <a:off x="6096000" y="4341675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6BA91C-A57C-4A7E-94D8-8F70433C0D5F}"/>
              </a:ext>
            </a:extLst>
          </p:cNvPr>
          <p:cNvSpPr txBox="1"/>
          <p:nvPr/>
        </p:nvSpPr>
        <p:spPr>
          <a:xfrm>
            <a:off x="6096000" y="5171854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8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70">
        <p:random/>
      </p:transition>
    </mc:Choice>
    <mc:Fallback xmlns:a14="http://schemas.microsoft.com/office/drawing/2010/main" xmlns:a16="http://schemas.microsoft.com/office/drawing/2014/main" xmlns="">
      <p:transition spd="slow" advTm="307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114CFD-6805-4BD5-AF91-92D9E2E5E9D9}"/>
              </a:ext>
            </a:extLst>
          </p:cNvPr>
          <p:cNvSpPr txBox="1"/>
          <p:nvPr/>
        </p:nvSpPr>
        <p:spPr>
          <a:xfrm rot="5400000">
            <a:off x="-800101" y="2705724"/>
            <a:ext cx="94542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CONTENTES</a:t>
            </a:r>
            <a:endParaRPr lang="zh-CN" altLang="en-US" sz="8800" spc="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0B1407-7F82-4105-8296-BC6BDF656B5F}"/>
              </a:ext>
            </a:extLst>
          </p:cNvPr>
          <p:cNvSpPr/>
          <p:nvPr/>
        </p:nvSpPr>
        <p:spPr>
          <a:xfrm>
            <a:off x="0" y="0"/>
            <a:ext cx="36228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81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3EA0CB-309F-4C7D-ADCC-73C3AFF5190D}"/>
              </a:ext>
            </a:extLst>
          </p:cNvPr>
          <p:cNvSpPr txBox="1"/>
          <p:nvPr/>
        </p:nvSpPr>
        <p:spPr>
          <a:xfrm>
            <a:off x="1443138" y="1143000"/>
            <a:ext cx="73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F398EB-A11E-46E2-B64F-C8A48B5FE517}"/>
              </a:ext>
            </a:extLst>
          </p:cNvPr>
          <p:cNvSpPr txBox="1"/>
          <p:nvPr/>
        </p:nvSpPr>
        <p:spPr>
          <a:xfrm>
            <a:off x="1443138" y="3711307"/>
            <a:ext cx="73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录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8D52C9-7F85-4D30-B507-601C4D12B818}"/>
              </a:ext>
            </a:extLst>
          </p:cNvPr>
          <p:cNvGrpSpPr/>
          <p:nvPr/>
        </p:nvGrpSpPr>
        <p:grpSpPr>
          <a:xfrm>
            <a:off x="5631542" y="718513"/>
            <a:ext cx="928915" cy="781050"/>
            <a:chOff x="5631542" y="718513"/>
            <a:chExt cx="928915" cy="78105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03291C-2718-48B2-9941-35B3933AFFB5}"/>
                </a:ext>
              </a:extLst>
            </p:cNvPr>
            <p:cNvSpPr/>
            <p:nvPr/>
          </p:nvSpPr>
          <p:spPr>
            <a:xfrm>
              <a:off x="5705474" y="718513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1000" sy="101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F8D06C3-217A-4BBB-B741-31E33CE3F56D}"/>
                </a:ext>
              </a:extLst>
            </p:cNvPr>
            <p:cNvSpPr txBox="1"/>
            <p:nvPr/>
          </p:nvSpPr>
          <p:spPr>
            <a:xfrm>
              <a:off x="5631542" y="847428"/>
              <a:ext cx="92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01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2E557A-76FB-43A4-9A5A-7B570173C5A0}"/>
              </a:ext>
            </a:extLst>
          </p:cNvPr>
          <p:cNvGrpSpPr/>
          <p:nvPr/>
        </p:nvGrpSpPr>
        <p:grpSpPr>
          <a:xfrm>
            <a:off x="5631542" y="2265155"/>
            <a:ext cx="928915" cy="781050"/>
            <a:chOff x="5631542" y="2265155"/>
            <a:chExt cx="928915" cy="78105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8793AA1-5499-4AE1-8522-BC5C41E302EB}"/>
                </a:ext>
              </a:extLst>
            </p:cNvPr>
            <p:cNvSpPr/>
            <p:nvPr/>
          </p:nvSpPr>
          <p:spPr>
            <a:xfrm>
              <a:off x="5705474" y="2265155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1000" sy="101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236D32-F17E-4BD6-9833-EEA436543117}"/>
                </a:ext>
              </a:extLst>
            </p:cNvPr>
            <p:cNvSpPr txBox="1"/>
            <p:nvPr/>
          </p:nvSpPr>
          <p:spPr>
            <a:xfrm>
              <a:off x="5631542" y="2394070"/>
              <a:ext cx="92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02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4ED5B9-BF07-450C-AFCA-624025883E14}"/>
              </a:ext>
            </a:extLst>
          </p:cNvPr>
          <p:cNvGrpSpPr/>
          <p:nvPr/>
        </p:nvGrpSpPr>
        <p:grpSpPr>
          <a:xfrm>
            <a:off x="5631542" y="3811797"/>
            <a:ext cx="928915" cy="781050"/>
            <a:chOff x="5631542" y="3811797"/>
            <a:chExt cx="928915" cy="78105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E4D3DDE-A8DD-4CBA-9A43-7492A7821A2A}"/>
                </a:ext>
              </a:extLst>
            </p:cNvPr>
            <p:cNvSpPr/>
            <p:nvPr/>
          </p:nvSpPr>
          <p:spPr>
            <a:xfrm>
              <a:off x="5705474" y="3811797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1000" sy="101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4A431A-9856-4E6F-A547-9A74580F65F0}"/>
                </a:ext>
              </a:extLst>
            </p:cNvPr>
            <p:cNvSpPr txBox="1"/>
            <p:nvPr/>
          </p:nvSpPr>
          <p:spPr>
            <a:xfrm>
              <a:off x="5631542" y="3940712"/>
              <a:ext cx="92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03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BC77A6-15DA-4C69-989D-43D692B04E81}"/>
              </a:ext>
            </a:extLst>
          </p:cNvPr>
          <p:cNvGrpSpPr/>
          <p:nvPr/>
        </p:nvGrpSpPr>
        <p:grpSpPr>
          <a:xfrm>
            <a:off x="5631541" y="5358438"/>
            <a:ext cx="928915" cy="781050"/>
            <a:chOff x="5631541" y="5358438"/>
            <a:chExt cx="928915" cy="78105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C3CD58F-488E-4D1E-9A0D-DF19AF866436}"/>
                </a:ext>
              </a:extLst>
            </p:cNvPr>
            <p:cNvSpPr/>
            <p:nvPr/>
          </p:nvSpPr>
          <p:spPr>
            <a:xfrm>
              <a:off x="5705473" y="5358438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1000" sy="101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A447D99-B916-4516-BD5F-B28767E386BB}"/>
                </a:ext>
              </a:extLst>
            </p:cNvPr>
            <p:cNvSpPr txBox="1"/>
            <p:nvPr/>
          </p:nvSpPr>
          <p:spPr>
            <a:xfrm>
              <a:off x="5631541" y="5487353"/>
              <a:ext cx="92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04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97ED3E6-2752-4956-806C-41725E21062C}"/>
              </a:ext>
            </a:extLst>
          </p:cNvPr>
          <p:cNvGrpSpPr/>
          <p:nvPr/>
        </p:nvGrpSpPr>
        <p:grpSpPr>
          <a:xfrm>
            <a:off x="6634389" y="761237"/>
            <a:ext cx="4191000" cy="667524"/>
            <a:chOff x="6725021" y="718513"/>
            <a:chExt cx="4191000" cy="66752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EE315A5-BE1C-4099-B69E-F5AA0D37DCF1}"/>
                </a:ext>
              </a:extLst>
            </p:cNvPr>
            <p:cNvSpPr txBox="1"/>
            <p:nvPr/>
          </p:nvSpPr>
          <p:spPr>
            <a:xfrm>
              <a:off x="6725021" y="718513"/>
              <a:ext cx="3846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cs typeface="+mn-ea"/>
                  <a:sym typeface="+mn-lt"/>
                </a:rPr>
                <a:t>分析的背景与目的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217B4D2-D1DC-4534-832D-8F7174D47393}"/>
                </a:ext>
              </a:extLst>
            </p:cNvPr>
            <p:cNvSpPr txBox="1"/>
            <p:nvPr/>
          </p:nvSpPr>
          <p:spPr>
            <a:xfrm>
              <a:off x="6725021" y="1109038"/>
              <a:ext cx="419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cs typeface="+mn-ea"/>
                  <a:sym typeface="+mn-lt"/>
                </a:rPr>
                <a:t> Background and purpose of the analysis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54FD321-DC91-4350-8415-D468436A33C3}"/>
              </a:ext>
            </a:extLst>
          </p:cNvPr>
          <p:cNvGrpSpPr/>
          <p:nvPr/>
        </p:nvGrpSpPr>
        <p:grpSpPr>
          <a:xfrm>
            <a:off x="6634389" y="2323267"/>
            <a:ext cx="4191000" cy="667524"/>
            <a:chOff x="6725021" y="718513"/>
            <a:chExt cx="4191000" cy="66752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CA6002E-C2CB-4553-8CF1-D385409B61D1}"/>
                </a:ext>
              </a:extLst>
            </p:cNvPr>
            <p:cNvSpPr txBox="1"/>
            <p:nvPr/>
          </p:nvSpPr>
          <p:spPr>
            <a:xfrm>
              <a:off x="6725021" y="718513"/>
              <a:ext cx="3846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cs typeface="+mn-ea"/>
                  <a:sym typeface="+mn-lt"/>
                </a:rPr>
                <a:t>数据过滤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0047E7-422B-43C3-91B6-8838478EFC10}"/>
                </a:ext>
              </a:extLst>
            </p:cNvPr>
            <p:cNvSpPr txBox="1"/>
            <p:nvPr/>
          </p:nvSpPr>
          <p:spPr>
            <a:xfrm>
              <a:off x="6725021" y="1109038"/>
              <a:ext cx="419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cs typeface="+mn-ea"/>
                  <a:sym typeface="+mn-lt"/>
                </a:rPr>
                <a:t> Data filtering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A38CBEA-AFA5-41FA-A3BD-809C43F3A6C2}"/>
              </a:ext>
            </a:extLst>
          </p:cNvPr>
          <p:cNvGrpSpPr/>
          <p:nvPr/>
        </p:nvGrpSpPr>
        <p:grpSpPr>
          <a:xfrm>
            <a:off x="6634389" y="3868560"/>
            <a:ext cx="4191000" cy="667524"/>
            <a:chOff x="6725021" y="718513"/>
            <a:chExt cx="4191000" cy="66752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F3502C6-7FDF-44BD-8505-81C1D207716F}"/>
                </a:ext>
              </a:extLst>
            </p:cNvPr>
            <p:cNvSpPr txBox="1"/>
            <p:nvPr/>
          </p:nvSpPr>
          <p:spPr>
            <a:xfrm>
              <a:off x="6725021" y="718513"/>
              <a:ext cx="3846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cs typeface="+mn-ea"/>
                  <a:sym typeface="+mn-lt"/>
                </a:rPr>
                <a:t>多维度分析学生信息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697D371-8047-4E3C-838F-6744133B462A}"/>
                </a:ext>
              </a:extLst>
            </p:cNvPr>
            <p:cNvSpPr txBox="1"/>
            <p:nvPr/>
          </p:nvSpPr>
          <p:spPr>
            <a:xfrm>
              <a:off x="6725021" y="1109038"/>
              <a:ext cx="419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cs typeface="+mn-ea"/>
                  <a:sym typeface="+mn-lt"/>
                </a:rPr>
                <a:t> Multi-dimensional analysis of student information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3F9935-1494-45E6-9B16-29F961A39652}"/>
              </a:ext>
            </a:extLst>
          </p:cNvPr>
          <p:cNvGrpSpPr/>
          <p:nvPr/>
        </p:nvGrpSpPr>
        <p:grpSpPr>
          <a:xfrm>
            <a:off x="6634389" y="5412206"/>
            <a:ext cx="4191000" cy="667524"/>
            <a:chOff x="6725021" y="718513"/>
            <a:chExt cx="4191000" cy="66752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1CF8660-98CE-45B1-A950-43DFFBAE8E9B}"/>
                </a:ext>
              </a:extLst>
            </p:cNvPr>
            <p:cNvSpPr txBox="1"/>
            <p:nvPr/>
          </p:nvSpPr>
          <p:spPr>
            <a:xfrm>
              <a:off x="6725021" y="718513"/>
              <a:ext cx="3846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cs typeface="+mn-ea"/>
                  <a:sym typeface="+mn-lt"/>
                </a:rPr>
                <a:t>结论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2FCC779-B090-42F3-AF39-7E68C95095C3}"/>
                </a:ext>
              </a:extLst>
            </p:cNvPr>
            <p:cNvSpPr txBox="1"/>
            <p:nvPr/>
          </p:nvSpPr>
          <p:spPr>
            <a:xfrm>
              <a:off x="6725021" y="1109038"/>
              <a:ext cx="419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cs typeface="+mn-ea"/>
                  <a:sym typeface="+mn-lt"/>
                </a:rPr>
                <a:t> Conclusions 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74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26">
        <p:random/>
      </p:transition>
    </mc:Choice>
    <mc:Fallback xmlns:a16="http://schemas.microsoft.com/office/drawing/2014/main" xmlns="">
      <p:transition spd="slow" advTm="642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85455DC-563F-4B38-A66E-31321417792C}"/>
              </a:ext>
            </a:extLst>
          </p:cNvPr>
          <p:cNvGrpSpPr/>
          <p:nvPr/>
        </p:nvGrpSpPr>
        <p:grpSpPr>
          <a:xfrm>
            <a:off x="3175000" y="868853"/>
            <a:ext cx="5841999" cy="1046440"/>
            <a:chOff x="736600" y="1991896"/>
            <a:chExt cx="3515773" cy="104644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B2EB61D-9B36-4FF6-B78C-028F2D790699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未来年度规划及其分析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DD01745-FE50-422A-9255-B7BB7CABB5FC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ANNUAL SUMMARY REPORT OF ENTERPRISE PROJECTS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155E006-5423-44D9-9F22-60289FCD68EF}"/>
              </a:ext>
            </a:extLst>
          </p:cNvPr>
          <p:cNvSpPr/>
          <p:nvPr/>
        </p:nvSpPr>
        <p:spPr>
          <a:xfrm>
            <a:off x="5029199" y="640253"/>
            <a:ext cx="2133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BBD3D9-517F-4ECD-B46F-BAD8E89DFA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80479">
            <a:off x="-2380679" y="2255837"/>
            <a:ext cx="6609779" cy="50495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D96F461-17A0-4182-95A4-214085B3E453}"/>
              </a:ext>
            </a:extLst>
          </p:cNvPr>
          <p:cNvSpPr txBox="1"/>
          <p:nvPr/>
        </p:nvSpPr>
        <p:spPr>
          <a:xfrm>
            <a:off x="5029199" y="2796186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4D79B2-9E6E-4FFE-9A8E-866CAC89E4AF}"/>
              </a:ext>
            </a:extLst>
          </p:cNvPr>
          <p:cNvSpPr txBox="1"/>
          <p:nvPr/>
        </p:nvSpPr>
        <p:spPr>
          <a:xfrm>
            <a:off x="6115287" y="3762300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A1FC92-7EB0-4E7E-9B36-DBF182243072}"/>
              </a:ext>
            </a:extLst>
          </p:cNvPr>
          <p:cNvSpPr txBox="1"/>
          <p:nvPr/>
        </p:nvSpPr>
        <p:spPr>
          <a:xfrm>
            <a:off x="5572243" y="4728414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A52E65-BD3F-49E6-8B78-F6A4509FF09E}"/>
              </a:ext>
            </a:extLst>
          </p:cNvPr>
          <p:cNvSpPr txBox="1"/>
          <p:nvPr/>
        </p:nvSpPr>
        <p:spPr>
          <a:xfrm>
            <a:off x="6658330" y="5694527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4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81">
        <p:random/>
      </p:transition>
    </mc:Choice>
    <mc:Fallback xmlns:a14="http://schemas.microsoft.com/office/drawing/2010/main" xmlns:a16="http://schemas.microsoft.com/office/drawing/2014/main" xmlns="">
      <p:transition spd="slow" advTm="348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B1DBDF-3825-44C4-84EA-899674F276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F74DD5E-CFC3-4492-A365-BF933845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88029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F2C1562-2ED2-41D0-9B83-116FB1FBBC0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0"/>
                  </a:schemeClr>
                </a:gs>
                <a:gs pos="37149">
                  <a:srgbClr val="0D0D0D">
                    <a:alpha val="61000"/>
                  </a:srgbClr>
                </a:gs>
                <a:gs pos="61000">
                  <a:schemeClr val="tx1">
                    <a:lumMod val="95000"/>
                    <a:lumOff val="5000"/>
                    <a:alpha val="72000"/>
                  </a:schemeClr>
                </a:gs>
                <a:gs pos="83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84556D-08B1-4785-ACB2-27832C950764}"/>
              </a:ext>
            </a:extLst>
          </p:cNvPr>
          <p:cNvGrpSpPr/>
          <p:nvPr/>
        </p:nvGrpSpPr>
        <p:grpSpPr>
          <a:xfrm>
            <a:off x="7286362" y="1620360"/>
            <a:ext cx="4020457" cy="954107"/>
            <a:chOff x="736599" y="2095500"/>
            <a:chExt cx="4020457" cy="95410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9F5F567-C696-471A-B87B-86510F3D5F4F}"/>
                </a:ext>
              </a:extLst>
            </p:cNvPr>
            <p:cNvSpPr txBox="1"/>
            <p:nvPr/>
          </p:nvSpPr>
          <p:spPr>
            <a:xfrm>
              <a:off x="736599" y="2095500"/>
              <a:ext cx="4020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未来年度规划及其分析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2E7D7A9-BFA3-48D6-B1D4-FA353C4EF33E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ANNUAL SUMMARY REPORT OF ENTERPRISE PROJECTS</a:t>
              </a: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72109A9-2F1C-4C49-B2D3-04D0D93F875D}"/>
              </a:ext>
            </a:extLst>
          </p:cNvPr>
          <p:cNvSpPr txBox="1"/>
          <p:nvPr/>
        </p:nvSpPr>
        <p:spPr>
          <a:xfrm>
            <a:off x="6589485" y="2666800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0196A-C31C-4322-A33A-118B7C1B6C7E}"/>
              </a:ext>
            </a:extLst>
          </p:cNvPr>
          <p:cNvSpPr txBox="1"/>
          <p:nvPr/>
        </p:nvSpPr>
        <p:spPr>
          <a:xfrm>
            <a:off x="6589485" y="3496980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9851E3-6D67-4197-AF8A-FFB8C3F9C7B2}"/>
              </a:ext>
            </a:extLst>
          </p:cNvPr>
          <p:cNvSpPr txBox="1"/>
          <p:nvPr/>
        </p:nvSpPr>
        <p:spPr>
          <a:xfrm>
            <a:off x="6589485" y="4327160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793E87-40AA-4BEA-AFAF-679FC3D85E02}"/>
              </a:ext>
            </a:extLst>
          </p:cNvPr>
          <p:cNvSpPr txBox="1"/>
          <p:nvPr/>
        </p:nvSpPr>
        <p:spPr>
          <a:xfrm>
            <a:off x="6589485" y="5157339"/>
            <a:ext cx="471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spc="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2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62">
        <p:random/>
      </p:transition>
    </mc:Choice>
    <mc:Fallback xmlns:a14="http://schemas.microsoft.com/office/drawing/2010/main" xmlns:a16="http://schemas.microsoft.com/office/drawing/2014/main" xmlns="">
      <p:transition spd="slow" advTm="156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5286375" y="89916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7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20XX</a:t>
            </a:r>
            <a:endParaRPr kumimoji="0" lang="zh-CN" altLang="en-US" sz="2800" b="0" i="0" u="none" strike="noStrike" kern="1200" cap="none" spc="7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70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BUSINESS</a:t>
            </a:r>
            <a:endParaRPr kumimoji="0" lang="zh-CN" altLang="en-US" sz="4000" b="0" i="0" u="none" strike="noStrike" kern="1200" cap="none" spc="70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spc="10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谢谢观看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4075883" y="4821457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优品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PPT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6569695" y="4821457"/>
            <a:ext cx="1694614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lang="en-US" altLang="zh-CN" sz="1400" dirty="0">
                  <a:solidFill>
                    <a:prstClr val="black"/>
                  </a:solidFill>
                  <a:cs typeface="+mn-ea"/>
                  <a:sym typeface="+mn-lt"/>
                </a:rPr>
                <a:t>XX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年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XX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月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B01FE1-CE44-4A3D-A759-E127754CBB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5300" y="1222514"/>
            <a:ext cx="6616700" cy="4412971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774700" y="2197100"/>
            <a:ext cx="3378200" cy="954107"/>
            <a:chOff x="736600" y="2095500"/>
            <a:chExt cx="3378200" cy="95410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企业年度项目总结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74700" y="324354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6B54B3-1F5D-4B78-A4E0-029A16E915AF}"/>
              </a:ext>
            </a:extLst>
          </p:cNvPr>
          <p:cNvSpPr txBox="1"/>
          <p:nvPr/>
        </p:nvSpPr>
        <p:spPr>
          <a:xfrm>
            <a:off x="774700" y="4136092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82CE282-22F6-4B09-82B9-520B08156BF3}"/>
              </a:ext>
            </a:extLst>
          </p:cNvPr>
          <p:cNvGrpSpPr/>
          <p:nvPr/>
        </p:nvGrpSpPr>
        <p:grpSpPr>
          <a:xfrm>
            <a:off x="6096000" y="2490460"/>
            <a:ext cx="2616200" cy="1877080"/>
            <a:chOff x="6096000" y="2490460"/>
            <a:chExt cx="2616200" cy="187708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174577D-9495-45F5-BC93-2D69A3C77858}"/>
                </a:ext>
              </a:extLst>
            </p:cNvPr>
            <p:cNvSpPr/>
            <p:nvPr/>
          </p:nvSpPr>
          <p:spPr>
            <a:xfrm>
              <a:off x="6096000" y="2490460"/>
              <a:ext cx="2616200" cy="1877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ED98636-900B-4D8D-B32B-FBECBC167116}"/>
                </a:ext>
              </a:extLst>
            </p:cNvPr>
            <p:cNvSpPr txBox="1"/>
            <p:nvPr/>
          </p:nvSpPr>
          <p:spPr>
            <a:xfrm>
              <a:off x="6610350" y="2951152"/>
              <a:ext cx="158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67.5%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C3EB167-EE77-455A-82D8-C07070D0BB7F}"/>
                </a:ext>
              </a:extLst>
            </p:cNvPr>
            <p:cNvSpPr txBox="1"/>
            <p:nvPr/>
          </p:nvSpPr>
          <p:spPr>
            <a:xfrm>
              <a:off x="6473825" y="3582401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添加标题内容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0D7FD48-FC5B-41AC-8E29-FC29DE00E46D}"/>
              </a:ext>
            </a:extLst>
          </p:cNvPr>
          <p:cNvGrpSpPr/>
          <p:nvPr/>
        </p:nvGrpSpPr>
        <p:grpSpPr>
          <a:xfrm>
            <a:off x="9144000" y="2490460"/>
            <a:ext cx="2616200" cy="1877080"/>
            <a:chOff x="9144000" y="2490460"/>
            <a:chExt cx="2616200" cy="187708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DDE93EC-7A3D-4878-811D-80EE8EC325AD}"/>
                </a:ext>
              </a:extLst>
            </p:cNvPr>
            <p:cNvSpPr/>
            <p:nvPr/>
          </p:nvSpPr>
          <p:spPr>
            <a:xfrm>
              <a:off x="9144000" y="2490460"/>
              <a:ext cx="2616200" cy="1877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C933907-26A3-4F59-A9BC-B9A2E3598DF2}"/>
                </a:ext>
              </a:extLst>
            </p:cNvPr>
            <p:cNvSpPr txBox="1"/>
            <p:nvPr/>
          </p:nvSpPr>
          <p:spPr>
            <a:xfrm>
              <a:off x="9658350" y="2951152"/>
              <a:ext cx="158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12.4%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8CA2FF-21FF-4346-B5DF-4041886EEC10}"/>
                </a:ext>
              </a:extLst>
            </p:cNvPr>
            <p:cNvSpPr txBox="1"/>
            <p:nvPr/>
          </p:nvSpPr>
          <p:spPr>
            <a:xfrm>
              <a:off x="9521825" y="3582401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添加标题内容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56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F33036D-0C8B-4AF9-957A-8FAFE4F85C7D}"/>
              </a:ext>
            </a:extLst>
          </p:cNvPr>
          <p:cNvGrpSpPr/>
          <p:nvPr/>
        </p:nvGrpSpPr>
        <p:grpSpPr>
          <a:xfrm>
            <a:off x="776514" y="1785257"/>
            <a:ext cx="10638972" cy="3904343"/>
            <a:chOff x="776514" y="1785257"/>
            <a:chExt cx="10638972" cy="390434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59A82C0-0BA4-4D12-898B-673A71F109A1}"/>
                </a:ext>
              </a:extLst>
            </p:cNvPr>
            <p:cNvSpPr/>
            <p:nvPr/>
          </p:nvSpPr>
          <p:spPr>
            <a:xfrm>
              <a:off x="776515" y="1785257"/>
              <a:ext cx="10638971" cy="3904343"/>
            </a:xfrm>
            <a:prstGeom prst="roundRect">
              <a:avLst>
                <a:gd name="adj" fmla="val 4028"/>
              </a:avLst>
            </a:prstGeom>
            <a:solidFill>
              <a:schemeClr val="bg1"/>
            </a:solidFill>
            <a:ln>
              <a:noFill/>
            </a:ln>
            <a:effectLst>
              <a:outerShdw blurRad="3683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1F30336-F895-453A-8D62-2A5023FB3678}"/>
                </a:ext>
              </a:extLst>
            </p:cNvPr>
            <p:cNvSpPr/>
            <p:nvPr/>
          </p:nvSpPr>
          <p:spPr>
            <a:xfrm>
              <a:off x="776514" y="2191657"/>
              <a:ext cx="159657" cy="30915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E36E730-A6F5-4BF5-AF5A-C557A06AFF3A}"/>
                </a:ext>
              </a:extLst>
            </p:cNvPr>
            <p:cNvSpPr/>
            <p:nvPr/>
          </p:nvSpPr>
          <p:spPr>
            <a:xfrm>
              <a:off x="8338456" y="1785257"/>
              <a:ext cx="3077029" cy="3875314"/>
            </a:xfrm>
            <a:prstGeom prst="roundRect">
              <a:avLst>
                <a:gd name="adj" fmla="val 4403"/>
              </a:avLst>
            </a:prstGeom>
            <a:blipFill dpi="0"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aturation sat="33000"/>
                        </a14:imgEffect>
                      </a14:imgLayer>
                    </a14:imgProps>
                  </a:ext>
                </a:extLst>
              </a:blip>
              <a:srcRect/>
              <a:tile tx="-131445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E8C235-1F48-4AC6-9A69-71FB0B4B52CD}"/>
              </a:ext>
            </a:extLst>
          </p:cNvPr>
          <p:cNvGrpSpPr/>
          <p:nvPr/>
        </p:nvGrpSpPr>
        <p:grpSpPr>
          <a:xfrm>
            <a:off x="1529438" y="2385786"/>
            <a:ext cx="3378200" cy="954107"/>
            <a:chOff x="736600" y="2095500"/>
            <a:chExt cx="3378200" cy="95410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78A507D-2CE1-4048-9F31-B781D6F3445D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企业年度项目总结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DF779E-4CB7-4575-B73F-1BC1C9671BEA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25E02A1-F66B-43B7-B395-364FFBD7062A}"/>
              </a:ext>
            </a:extLst>
          </p:cNvPr>
          <p:cNvSpPr txBox="1"/>
          <p:nvPr/>
        </p:nvSpPr>
        <p:spPr>
          <a:xfrm>
            <a:off x="1529438" y="3432226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767070-4A08-439E-AB0B-5A11EDFD0427}"/>
              </a:ext>
            </a:extLst>
          </p:cNvPr>
          <p:cNvSpPr txBox="1"/>
          <p:nvPr/>
        </p:nvSpPr>
        <p:spPr>
          <a:xfrm>
            <a:off x="1529438" y="4324778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2E94B6-7EF4-4E8A-B192-1D366D585B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595" y="2560283"/>
            <a:ext cx="470102" cy="4701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CCD850E-5619-4740-B707-4F5C6BFF39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940" y="3566507"/>
            <a:ext cx="493413" cy="4701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B87C0BB-0681-41D7-95DB-ACC23995416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1193" y="4572730"/>
            <a:ext cx="406906" cy="3418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74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48">
        <p:random/>
      </p:transition>
    </mc:Choice>
    <mc:Fallback xmlns:a14="http://schemas.microsoft.com/office/drawing/2010/main" xmlns:a16="http://schemas.microsoft.com/office/drawing/2014/main" xmlns="">
      <p:transition spd="slow" advTm="204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0CF03E2-A076-4BC3-B019-CCA8FC7F9E9A}"/>
              </a:ext>
            </a:extLst>
          </p:cNvPr>
          <p:cNvCxnSpPr>
            <a:cxnSpLocks/>
          </p:cNvCxnSpPr>
          <p:nvPr/>
        </p:nvCxnSpPr>
        <p:spPr>
          <a:xfrm>
            <a:off x="5123544" y="-94343"/>
            <a:ext cx="0" cy="79538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29A6CD7-1891-4321-B18F-925E9CD8634B}"/>
              </a:ext>
            </a:extLst>
          </p:cNvPr>
          <p:cNvCxnSpPr>
            <a:cxnSpLocks/>
          </p:cNvCxnSpPr>
          <p:nvPr/>
        </p:nvCxnSpPr>
        <p:spPr>
          <a:xfrm>
            <a:off x="6966858" y="-94343"/>
            <a:ext cx="0" cy="79538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B15F214-1931-4DEC-8B70-91F81A20B766}"/>
              </a:ext>
            </a:extLst>
          </p:cNvPr>
          <p:cNvCxnSpPr>
            <a:cxnSpLocks/>
          </p:cNvCxnSpPr>
          <p:nvPr/>
        </p:nvCxnSpPr>
        <p:spPr>
          <a:xfrm>
            <a:off x="8810172" y="-94343"/>
            <a:ext cx="0" cy="79538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468EDB-3475-4E05-A225-C8CABC59C14E}"/>
              </a:ext>
            </a:extLst>
          </p:cNvPr>
          <p:cNvCxnSpPr>
            <a:cxnSpLocks/>
          </p:cNvCxnSpPr>
          <p:nvPr/>
        </p:nvCxnSpPr>
        <p:spPr>
          <a:xfrm>
            <a:off x="10653486" y="-94343"/>
            <a:ext cx="0" cy="79538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C2E792F-EA7B-4FC5-B639-80B459F755F2}"/>
              </a:ext>
            </a:extLst>
          </p:cNvPr>
          <p:cNvGrpSpPr/>
          <p:nvPr/>
        </p:nvGrpSpPr>
        <p:grpSpPr>
          <a:xfrm>
            <a:off x="5123544" y="729598"/>
            <a:ext cx="1843255" cy="4049874"/>
            <a:chOff x="5123544" y="729598"/>
            <a:chExt cx="1843255" cy="40498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82C0E1-6832-4E32-BA47-5436E4F83EE4}"/>
                </a:ext>
              </a:extLst>
            </p:cNvPr>
            <p:cNvSpPr/>
            <p:nvPr/>
          </p:nvSpPr>
          <p:spPr>
            <a:xfrm>
              <a:off x="5123544" y="1378857"/>
              <a:ext cx="1843255" cy="2583543"/>
            </a:xfrm>
            <a:prstGeom prst="rect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aturation sat="33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5021ADC-0A5A-4030-9808-F03D819C4E8F}"/>
                </a:ext>
              </a:extLst>
            </p:cNvPr>
            <p:cNvSpPr txBox="1"/>
            <p:nvPr/>
          </p:nvSpPr>
          <p:spPr>
            <a:xfrm>
              <a:off x="5225143" y="900339"/>
              <a:ext cx="1465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400" dirty="0"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39E37CD-53A8-4C6D-887E-4C07D6DA83F4}"/>
                </a:ext>
              </a:extLst>
            </p:cNvPr>
            <p:cNvSpPr txBox="1"/>
            <p:nvPr/>
          </p:nvSpPr>
          <p:spPr>
            <a:xfrm>
              <a:off x="5249374" y="729598"/>
              <a:ext cx="1134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7D0081D-2C8F-4AEF-840F-8F7ED28BE26E}"/>
                </a:ext>
              </a:extLst>
            </p:cNvPr>
            <p:cNvSpPr txBox="1"/>
            <p:nvPr/>
          </p:nvSpPr>
          <p:spPr>
            <a:xfrm>
              <a:off x="5894151" y="4133141"/>
              <a:ext cx="422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01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6BB01D0-6E5C-475A-B034-94048DB96E46}"/>
              </a:ext>
            </a:extLst>
          </p:cNvPr>
          <p:cNvGrpSpPr/>
          <p:nvPr/>
        </p:nvGrpSpPr>
        <p:grpSpPr>
          <a:xfrm>
            <a:off x="6966741" y="1913598"/>
            <a:ext cx="1843372" cy="3810017"/>
            <a:chOff x="6966741" y="1913598"/>
            <a:chExt cx="1843372" cy="381001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A0AAECF-0BD0-4110-B8C9-93A9C7F6D06B}"/>
                </a:ext>
              </a:extLst>
            </p:cNvPr>
            <p:cNvSpPr/>
            <p:nvPr/>
          </p:nvSpPr>
          <p:spPr>
            <a:xfrm>
              <a:off x="6966741" y="2590799"/>
              <a:ext cx="1843372" cy="2583543"/>
            </a:xfrm>
            <a:prstGeom prst="rect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aturation sat="33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87419E-DC7C-42B1-85C4-2DCDDAA7B380}"/>
                </a:ext>
              </a:extLst>
            </p:cNvPr>
            <p:cNvSpPr txBox="1"/>
            <p:nvPr/>
          </p:nvSpPr>
          <p:spPr>
            <a:xfrm>
              <a:off x="7121771" y="2103081"/>
              <a:ext cx="1465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400" dirty="0"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46B2FD5-5EF9-4A13-81EA-3A7392064F33}"/>
                </a:ext>
              </a:extLst>
            </p:cNvPr>
            <p:cNvSpPr txBox="1"/>
            <p:nvPr/>
          </p:nvSpPr>
          <p:spPr>
            <a:xfrm>
              <a:off x="7121645" y="1913598"/>
              <a:ext cx="1134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906ADCA-9232-43F9-B77C-241614638AAB}"/>
                </a:ext>
              </a:extLst>
            </p:cNvPr>
            <p:cNvSpPr txBox="1"/>
            <p:nvPr/>
          </p:nvSpPr>
          <p:spPr>
            <a:xfrm>
              <a:off x="7609364" y="5354283"/>
              <a:ext cx="490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02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9EDDE3C-B80D-4909-8C58-2EA57860636E}"/>
              </a:ext>
            </a:extLst>
          </p:cNvPr>
          <p:cNvGrpSpPr/>
          <p:nvPr/>
        </p:nvGrpSpPr>
        <p:grpSpPr>
          <a:xfrm>
            <a:off x="8832851" y="1208116"/>
            <a:ext cx="1820515" cy="3817062"/>
            <a:chOff x="8832851" y="1208116"/>
            <a:chExt cx="1820515" cy="381706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37FE26-53ED-4EE1-86CA-469EE0CD1CD2}"/>
                </a:ext>
              </a:extLst>
            </p:cNvPr>
            <p:cNvSpPr/>
            <p:nvPr/>
          </p:nvSpPr>
          <p:spPr>
            <a:xfrm>
              <a:off x="8832851" y="1923141"/>
              <a:ext cx="1820515" cy="2583543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AE4D8FE-1CD7-492A-9362-354738EB5218}"/>
                </a:ext>
              </a:extLst>
            </p:cNvPr>
            <p:cNvSpPr txBox="1"/>
            <p:nvPr/>
          </p:nvSpPr>
          <p:spPr>
            <a:xfrm>
              <a:off x="8998734" y="1378857"/>
              <a:ext cx="1465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400" dirty="0"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93B795E-196D-4EC0-AC97-0FE6F8F525CB}"/>
                </a:ext>
              </a:extLst>
            </p:cNvPr>
            <p:cNvSpPr txBox="1"/>
            <p:nvPr/>
          </p:nvSpPr>
          <p:spPr>
            <a:xfrm>
              <a:off x="9022545" y="1208116"/>
              <a:ext cx="1134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C73622A-C778-4DB2-A318-6CEA8CEA6AA0}"/>
                </a:ext>
              </a:extLst>
            </p:cNvPr>
            <p:cNvSpPr txBox="1"/>
            <p:nvPr/>
          </p:nvSpPr>
          <p:spPr>
            <a:xfrm>
              <a:off x="9486327" y="4655846"/>
              <a:ext cx="490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03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3C2E11-2125-40A1-A2C5-903C667E7E4A}"/>
              </a:ext>
            </a:extLst>
          </p:cNvPr>
          <p:cNvGrpSpPr/>
          <p:nvPr/>
        </p:nvGrpSpPr>
        <p:grpSpPr>
          <a:xfrm>
            <a:off x="738594" y="1374989"/>
            <a:ext cx="3378200" cy="954107"/>
            <a:chOff x="736600" y="2095500"/>
            <a:chExt cx="3378200" cy="95410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19AB52B-62DE-4DF9-A1E1-B0295FCAA1A1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企业年度项目总结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75EB7F-3F3B-412A-9EE5-A544FFD10A7D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74FF0037-8268-4382-8D08-B7943576F4F9}"/>
              </a:ext>
            </a:extLst>
          </p:cNvPr>
          <p:cNvSpPr txBox="1"/>
          <p:nvPr/>
        </p:nvSpPr>
        <p:spPr>
          <a:xfrm>
            <a:off x="738594" y="2421429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90EA686-5894-414E-86D4-3D99E78C7E1F}"/>
              </a:ext>
            </a:extLst>
          </p:cNvPr>
          <p:cNvSpPr txBox="1"/>
          <p:nvPr/>
        </p:nvSpPr>
        <p:spPr>
          <a:xfrm>
            <a:off x="738594" y="3313981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D7AEA08-3EF1-4603-920E-DFB4B140BB36}"/>
              </a:ext>
            </a:extLst>
          </p:cNvPr>
          <p:cNvGrpSpPr/>
          <p:nvPr/>
        </p:nvGrpSpPr>
        <p:grpSpPr>
          <a:xfrm>
            <a:off x="1538513" y="4655846"/>
            <a:ext cx="2463975" cy="119354"/>
            <a:chOff x="1538513" y="4655846"/>
            <a:chExt cx="2463975" cy="11935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09F4C08-7C35-4ED9-84AC-A12AFFD6EE02}"/>
                </a:ext>
              </a:extLst>
            </p:cNvPr>
            <p:cNvSpPr/>
            <p:nvPr/>
          </p:nvSpPr>
          <p:spPr>
            <a:xfrm>
              <a:off x="1538513" y="4655846"/>
              <a:ext cx="1611084" cy="1193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E5160AC-0BD0-41F4-8587-96ED4F448739}"/>
                </a:ext>
              </a:extLst>
            </p:cNvPr>
            <p:cNvSpPr/>
            <p:nvPr/>
          </p:nvSpPr>
          <p:spPr>
            <a:xfrm>
              <a:off x="3149597" y="4655846"/>
              <a:ext cx="852891" cy="1193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9DB4C39-F4A0-4714-957A-70C86DF58AA0}"/>
              </a:ext>
            </a:extLst>
          </p:cNvPr>
          <p:cNvGrpSpPr/>
          <p:nvPr/>
        </p:nvGrpSpPr>
        <p:grpSpPr>
          <a:xfrm>
            <a:off x="1538513" y="5025178"/>
            <a:ext cx="2463965" cy="119354"/>
            <a:chOff x="1538513" y="5025178"/>
            <a:chExt cx="2463965" cy="11935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11FEB1F-111C-4F90-8042-A257EE5C0E01}"/>
                </a:ext>
              </a:extLst>
            </p:cNvPr>
            <p:cNvSpPr/>
            <p:nvPr/>
          </p:nvSpPr>
          <p:spPr>
            <a:xfrm>
              <a:off x="1538513" y="5025178"/>
              <a:ext cx="1033230" cy="1193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996C1E2-5563-43B4-94A4-38F35331A8BC}"/>
                </a:ext>
              </a:extLst>
            </p:cNvPr>
            <p:cNvSpPr/>
            <p:nvPr/>
          </p:nvSpPr>
          <p:spPr>
            <a:xfrm>
              <a:off x="2564047" y="5025178"/>
              <a:ext cx="1438431" cy="1193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FA751EEE-B1A6-40F3-B2E4-E6433C722453}"/>
              </a:ext>
            </a:extLst>
          </p:cNvPr>
          <p:cNvSpPr txBox="1"/>
          <p:nvPr/>
        </p:nvSpPr>
        <p:spPr>
          <a:xfrm>
            <a:off x="714099" y="4596619"/>
            <a:ext cx="8302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spc="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1D28BC1-4E8E-458C-8335-B2085268E5B8}"/>
              </a:ext>
            </a:extLst>
          </p:cNvPr>
          <p:cNvSpPr txBox="1"/>
          <p:nvPr/>
        </p:nvSpPr>
        <p:spPr>
          <a:xfrm>
            <a:off x="714099" y="4957897"/>
            <a:ext cx="8302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spc="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1ED744F-0132-4D7A-B233-BDA482EC0096}"/>
              </a:ext>
            </a:extLst>
          </p:cNvPr>
          <p:cNvSpPr txBox="1"/>
          <p:nvPr/>
        </p:nvSpPr>
        <p:spPr>
          <a:xfrm>
            <a:off x="714099" y="5328834"/>
            <a:ext cx="8302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spc="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B065A2B-DFAD-4E7D-8D16-11232E84B62E}"/>
              </a:ext>
            </a:extLst>
          </p:cNvPr>
          <p:cNvGrpSpPr/>
          <p:nvPr/>
        </p:nvGrpSpPr>
        <p:grpSpPr>
          <a:xfrm>
            <a:off x="1538513" y="5394510"/>
            <a:ext cx="2463961" cy="119354"/>
            <a:chOff x="1538513" y="5394510"/>
            <a:chExt cx="2463961" cy="11935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E4B5F7A-D22A-4EDB-9E48-0C6A57D8DF9A}"/>
                </a:ext>
              </a:extLst>
            </p:cNvPr>
            <p:cNvSpPr/>
            <p:nvPr/>
          </p:nvSpPr>
          <p:spPr>
            <a:xfrm>
              <a:off x="1538513" y="5394510"/>
              <a:ext cx="1415753" cy="1193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313678A-64BD-419D-85B1-2F6BCACD532F}"/>
                </a:ext>
              </a:extLst>
            </p:cNvPr>
            <p:cNvSpPr/>
            <p:nvPr/>
          </p:nvSpPr>
          <p:spPr>
            <a:xfrm>
              <a:off x="2954266" y="5394510"/>
              <a:ext cx="1048208" cy="1193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4D36E0-3342-4CD9-9841-EAA3887273A6}"/>
              </a:ext>
            </a:extLst>
          </p:cNvPr>
          <p:cNvSpPr txBox="1"/>
          <p:nvPr/>
        </p:nvSpPr>
        <p:spPr>
          <a:xfrm>
            <a:off x="3998486" y="4573536"/>
            <a:ext cx="65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75%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9E8149F-AF84-49ED-B347-E60627FD9099}"/>
              </a:ext>
            </a:extLst>
          </p:cNvPr>
          <p:cNvSpPr txBox="1"/>
          <p:nvPr/>
        </p:nvSpPr>
        <p:spPr>
          <a:xfrm>
            <a:off x="3998486" y="4944386"/>
            <a:ext cx="65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56%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C8B287C-E04B-49B7-9179-A3A93754C8B7}"/>
              </a:ext>
            </a:extLst>
          </p:cNvPr>
          <p:cNvSpPr txBox="1"/>
          <p:nvPr/>
        </p:nvSpPr>
        <p:spPr>
          <a:xfrm>
            <a:off x="3998486" y="5315236"/>
            <a:ext cx="65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32%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6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9262">
        <p:random/>
      </p:transition>
    </mc:Choice>
    <mc:Fallback xmlns:a14="http://schemas.microsoft.com/office/drawing/2010/main" xmlns:a16="http://schemas.microsoft.com/office/drawing/2014/main" xmlns="">
      <p:transition spd="slow" advTm="926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0" grpId="0"/>
      <p:bldP spid="41" grpId="0"/>
      <p:bldP spid="42" grpId="0"/>
      <p:bldP spid="44" grpId="0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81941E-5074-4249-BE80-078114F7BE73}"/>
              </a:ext>
            </a:extLst>
          </p:cNvPr>
          <p:cNvSpPr/>
          <p:nvPr/>
        </p:nvSpPr>
        <p:spPr>
          <a:xfrm>
            <a:off x="0" y="6540500"/>
            <a:ext cx="12192000" cy="317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E437B7-1F34-4A99-87A9-3C76BCA4C9CA}"/>
              </a:ext>
            </a:extLst>
          </p:cNvPr>
          <p:cNvSpPr txBox="1"/>
          <p:nvPr/>
        </p:nvSpPr>
        <p:spPr>
          <a:xfrm>
            <a:off x="-1117600" y="241299"/>
            <a:ext cx="3276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“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EDB71D-5B83-4046-A3AD-5E9AECA965C8}"/>
              </a:ext>
            </a:extLst>
          </p:cNvPr>
          <p:cNvGrpSpPr/>
          <p:nvPr/>
        </p:nvGrpSpPr>
        <p:grpSpPr>
          <a:xfrm>
            <a:off x="1740073" y="2335527"/>
            <a:ext cx="3378200" cy="954107"/>
            <a:chOff x="736600" y="2095500"/>
            <a:chExt cx="3378200" cy="95410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ABD111C-692A-41DE-8767-CA69E96099E0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企业年度项目总结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D8E144B-E660-448F-8709-C1E0C1B3926D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495817B-BE26-4C4D-8EA6-29EEC23D249F}"/>
              </a:ext>
            </a:extLst>
          </p:cNvPr>
          <p:cNvSpPr txBox="1"/>
          <p:nvPr/>
        </p:nvSpPr>
        <p:spPr>
          <a:xfrm>
            <a:off x="1740073" y="3302018"/>
            <a:ext cx="446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91FEB2-D5ED-48CE-9550-6563A46E28F9}"/>
              </a:ext>
            </a:extLst>
          </p:cNvPr>
          <p:cNvSpPr txBox="1"/>
          <p:nvPr/>
        </p:nvSpPr>
        <p:spPr>
          <a:xfrm>
            <a:off x="1740073" y="4028580"/>
            <a:ext cx="446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B969B9-2B05-4564-9FCE-113CCD1D96E3}"/>
              </a:ext>
            </a:extLst>
          </p:cNvPr>
          <p:cNvGrpSpPr/>
          <p:nvPr/>
        </p:nvGrpSpPr>
        <p:grpSpPr>
          <a:xfrm>
            <a:off x="7662267" y="2111652"/>
            <a:ext cx="3276600" cy="3276600"/>
            <a:chOff x="7371982" y="2130236"/>
            <a:chExt cx="3276600" cy="32766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6518ED9-0EB0-46A2-9DE6-4FEB76458205}"/>
                </a:ext>
              </a:extLst>
            </p:cNvPr>
            <p:cNvSpPr/>
            <p:nvPr/>
          </p:nvSpPr>
          <p:spPr>
            <a:xfrm>
              <a:off x="7371982" y="2130236"/>
              <a:ext cx="3276600" cy="3276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19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82ABEEC-5F2B-4EC0-92B0-4A70457AF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3438" y="3051692"/>
              <a:ext cx="1433689" cy="1433689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2F70F12-3551-4B12-87C1-464C49FCD4E9}"/>
              </a:ext>
            </a:extLst>
          </p:cNvPr>
          <p:cNvSpPr txBox="1"/>
          <p:nvPr/>
        </p:nvSpPr>
        <p:spPr>
          <a:xfrm>
            <a:off x="1740073" y="4755142"/>
            <a:ext cx="446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4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42">
        <p:random/>
      </p:transition>
    </mc:Choice>
    <mc:Fallback xmlns:a16="http://schemas.microsoft.com/office/drawing/2014/main" xmlns="">
      <p:transition spd="slow" advTm="414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8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354ACBE-DF88-4182-8EA0-04234FB05283}"/>
              </a:ext>
            </a:extLst>
          </p:cNvPr>
          <p:cNvGrpSpPr/>
          <p:nvPr/>
        </p:nvGrpSpPr>
        <p:grpSpPr>
          <a:xfrm>
            <a:off x="3175000" y="868853"/>
            <a:ext cx="5841999" cy="1046440"/>
            <a:chOff x="736600" y="1991896"/>
            <a:chExt cx="3515773" cy="104644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8BBA80-3A1E-4B91-BA88-172609E22BB1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cs typeface="+mn-ea"/>
                  <a:sym typeface="+mn-lt"/>
                </a:rPr>
                <a:t>项目问题总结汇总分析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82DBA71-1508-46FF-B1FC-030E19818C64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E68A73FE-58E1-411A-A3DB-306886FF1920}"/>
              </a:ext>
            </a:extLst>
          </p:cNvPr>
          <p:cNvSpPr/>
          <p:nvPr/>
        </p:nvSpPr>
        <p:spPr>
          <a:xfrm>
            <a:off x="5029199" y="640253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60EF0B30-64DD-4125-B6F6-002DA7954CCD}"/>
              </a:ext>
            </a:extLst>
          </p:cNvPr>
          <p:cNvGraphicFramePr/>
          <p:nvPr/>
        </p:nvGraphicFramePr>
        <p:xfrm>
          <a:off x="1016000" y="1873552"/>
          <a:ext cx="10160000" cy="297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413F8F2A-13ED-4A2A-818C-468BB973F6EC}"/>
              </a:ext>
            </a:extLst>
          </p:cNvPr>
          <p:cNvGrpSpPr/>
          <p:nvPr/>
        </p:nvGrpSpPr>
        <p:grpSpPr>
          <a:xfrm>
            <a:off x="3302000" y="5109028"/>
            <a:ext cx="5588001" cy="1175657"/>
            <a:chOff x="3541485" y="5109028"/>
            <a:chExt cx="5588001" cy="117565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4B76DA2-9C41-4AC2-972A-B82C7D63113E}"/>
                </a:ext>
              </a:extLst>
            </p:cNvPr>
            <p:cNvCxnSpPr>
              <a:cxnSpLocks/>
            </p:cNvCxnSpPr>
            <p:nvPr/>
          </p:nvCxnSpPr>
          <p:spPr>
            <a:xfrm>
              <a:off x="3541485" y="5109028"/>
              <a:ext cx="0" cy="1175657"/>
            </a:xfrm>
            <a:prstGeom prst="line">
              <a:avLst/>
            </a:prstGeom>
            <a:ln>
              <a:solidFill>
                <a:schemeClr val="bg1">
                  <a:lumMod val="6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3161B2A-9385-4C93-A377-48C3088D4320}"/>
                </a:ext>
              </a:extLst>
            </p:cNvPr>
            <p:cNvCxnSpPr>
              <a:cxnSpLocks/>
            </p:cNvCxnSpPr>
            <p:nvPr/>
          </p:nvCxnSpPr>
          <p:spPr>
            <a:xfrm>
              <a:off x="6335486" y="5109028"/>
              <a:ext cx="0" cy="1175657"/>
            </a:xfrm>
            <a:prstGeom prst="line">
              <a:avLst/>
            </a:prstGeom>
            <a:ln>
              <a:solidFill>
                <a:schemeClr val="bg1">
                  <a:lumMod val="6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F0BE135-4E67-41E3-80B3-6BCBE19DC6E1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86" y="5109028"/>
              <a:ext cx="0" cy="1175657"/>
            </a:xfrm>
            <a:prstGeom prst="line">
              <a:avLst/>
            </a:prstGeom>
            <a:ln>
              <a:solidFill>
                <a:schemeClr val="bg1">
                  <a:lumMod val="6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F04DD65-AC19-4584-9050-19A98AB554DA}"/>
              </a:ext>
            </a:extLst>
          </p:cNvPr>
          <p:cNvGrpSpPr/>
          <p:nvPr/>
        </p:nvGrpSpPr>
        <p:grpSpPr>
          <a:xfrm>
            <a:off x="1310640" y="5187346"/>
            <a:ext cx="1864360" cy="1019019"/>
            <a:chOff x="1227967" y="5154460"/>
            <a:chExt cx="1864360" cy="101901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59EDCE2-CC87-4CC0-A654-F82D714D80A5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B0FCC1-21FD-4213-A684-53BEA736A2AF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4D5A30-8872-4A59-9090-DB9767CB80E0}"/>
              </a:ext>
            </a:extLst>
          </p:cNvPr>
          <p:cNvGrpSpPr/>
          <p:nvPr/>
        </p:nvGrpSpPr>
        <p:grpSpPr>
          <a:xfrm>
            <a:off x="3879427" y="5187346"/>
            <a:ext cx="1864360" cy="1019019"/>
            <a:chOff x="1227967" y="5154460"/>
            <a:chExt cx="1864360" cy="101901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80E2135-79B9-4098-9AFE-F1CB21EE20F5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C9A579B-BF9E-42E2-B003-873745D0935C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5961CF-A3D8-4C6F-9B76-181D1C4CA447}"/>
              </a:ext>
            </a:extLst>
          </p:cNvPr>
          <p:cNvGrpSpPr/>
          <p:nvPr/>
        </p:nvGrpSpPr>
        <p:grpSpPr>
          <a:xfrm>
            <a:off x="6448214" y="5187346"/>
            <a:ext cx="1864360" cy="1019019"/>
            <a:chOff x="1227967" y="5154460"/>
            <a:chExt cx="1864360" cy="1019019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79942C6-528F-40B7-9661-3A96CF29B6AF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A63C285-CFBF-4027-9A68-0899A2D0EF5E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82ABF31-C4AF-49CA-A565-2B238844B9CB}"/>
              </a:ext>
            </a:extLst>
          </p:cNvPr>
          <p:cNvGrpSpPr/>
          <p:nvPr/>
        </p:nvGrpSpPr>
        <p:grpSpPr>
          <a:xfrm>
            <a:off x="9017000" y="5187346"/>
            <a:ext cx="1864360" cy="1019019"/>
            <a:chOff x="1227967" y="5154460"/>
            <a:chExt cx="1864360" cy="101901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D7DF71C-4867-4C86-9936-45A859065F89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1AB5299-0F16-4D98-90E7-1E7E92F0A2D7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62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310">
        <p:random/>
      </p:transition>
    </mc:Choice>
    <mc:Fallback xmlns:c="http://schemas.openxmlformats.org/drawingml/2006/chart" xmlns:a16="http://schemas.microsoft.com/office/drawing/2014/main" xmlns="">
      <p:transition spd="slow" advTm="431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11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308CF80-F17E-450E-8CBC-4E6553DEF6ED}"/>
              </a:ext>
            </a:extLst>
          </p:cNvPr>
          <p:cNvGrpSpPr/>
          <p:nvPr/>
        </p:nvGrpSpPr>
        <p:grpSpPr>
          <a:xfrm>
            <a:off x="3175000" y="868853"/>
            <a:ext cx="5841999" cy="1046440"/>
            <a:chOff x="736600" y="1991896"/>
            <a:chExt cx="3515773" cy="104644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943AE00-5E36-4FBC-B59D-42CC0B171A4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cs typeface="+mn-ea"/>
                  <a:sym typeface="+mn-lt"/>
                </a:rPr>
                <a:t>项目问题总结汇总分析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1207AC7-1F6D-42F6-B174-FCE264AEAE76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38B410F-4C26-4F5D-993D-EEEE48F3B5EB}"/>
              </a:ext>
            </a:extLst>
          </p:cNvPr>
          <p:cNvSpPr/>
          <p:nvPr/>
        </p:nvSpPr>
        <p:spPr>
          <a:xfrm>
            <a:off x="5029199" y="640253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0BC51C7-4032-4EAB-B749-9012D0A57BBF}"/>
              </a:ext>
            </a:extLst>
          </p:cNvPr>
          <p:cNvGrpSpPr/>
          <p:nvPr/>
        </p:nvGrpSpPr>
        <p:grpSpPr>
          <a:xfrm>
            <a:off x="965200" y="2522382"/>
            <a:ext cx="3537856" cy="1032833"/>
            <a:chOff x="-445529" y="5140646"/>
            <a:chExt cx="3537856" cy="1032833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CCB040-CCAF-44C9-99DF-4AAE12330454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单击此处添加标题内容，内容要与标题相符。单击此处添加标题内容。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208A92F-A73F-483A-80BF-D2A90CC95983}"/>
                </a:ext>
              </a:extLst>
            </p:cNvPr>
            <p:cNvSpPr txBox="1"/>
            <p:nvPr/>
          </p:nvSpPr>
          <p:spPr>
            <a:xfrm>
              <a:off x="1522291" y="5140646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F57F9E-4A52-46B7-9BFC-523B16907EF3}"/>
              </a:ext>
            </a:extLst>
          </p:cNvPr>
          <p:cNvGrpSpPr/>
          <p:nvPr/>
        </p:nvGrpSpPr>
        <p:grpSpPr>
          <a:xfrm>
            <a:off x="393700" y="3643613"/>
            <a:ext cx="3537856" cy="1032833"/>
            <a:chOff x="-445529" y="5140646"/>
            <a:chExt cx="3537856" cy="103283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B47E9B-6AEB-4120-92FD-90601247AF2E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单击此处添加标题内容，内容要与标题相符。单击此处添加标题内容。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6ADD6D3-2D52-4244-89BC-A4C1A2F9298A}"/>
                </a:ext>
              </a:extLst>
            </p:cNvPr>
            <p:cNvSpPr txBox="1"/>
            <p:nvPr/>
          </p:nvSpPr>
          <p:spPr>
            <a:xfrm>
              <a:off x="1522291" y="5140646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CCF2CDA-6DDA-4447-AF4A-9983A6FB9213}"/>
              </a:ext>
            </a:extLst>
          </p:cNvPr>
          <p:cNvGrpSpPr/>
          <p:nvPr/>
        </p:nvGrpSpPr>
        <p:grpSpPr>
          <a:xfrm>
            <a:off x="909639" y="4764844"/>
            <a:ext cx="3537856" cy="1032833"/>
            <a:chOff x="-445529" y="5140646"/>
            <a:chExt cx="3537856" cy="103283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AFF4DFC-A541-48E6-98F3-B93A393982EF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单击此处添加标题内容，内容要与标题相符。单击此处添加标题内容。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52151D-85FD-4F67-954C-7997F0C7593B}"/>
                </a:ext>
              </a:extLst>
            </p:cNvPr>
            <p:cNvSpPr txBox="1"/>
            <p:nvPr/>
          </p:nvSpPr>
          <p:spPr>
            <a:xfrm>
              <a:off x="1522291" y="5140646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5DBCA5E-7354-4EAF-949C-DABED25794CD}"/>
              </a:ext>
            </a:extLst>
          </p:cNvPr>
          <p:cNvGrpSpPr/>
          <p:nvPr/>
        </p:nvGrpSpPr>
        <p:grpSpPr>
          <a:xfrm>
            <a:off x="7688941" y="2522382"/>
            <a:ext cx="3537856" cy="1032833"/>
            <a:chOff x="-445529" y="5140646"/>
            <a:chExt cx="3537856" cy="103283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5001575-13F9-451C-A70B-8C3082F80624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单击此处添加标题内容，内容要与标题相符。单击此处添加标题内容。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9E94E98-9120-4EC3-8DB1-703A238AD195}"/>
                </a:ext>
              </a:extLst>
            </p:cNvPr>
            <p:cNvSpPr txBox="1"/>
            <p:nvPr/>
          </p:nvSpPr>
          <p:spPr>
            <a:xfrm>
              <a:off x="-445529" y="5140646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76CC09A-B4BF-4A80-B57A-90A90C512C34}"/>
              </a:ext>
            </a:extLst>
          </p:cNvPr>
          <p:cNvGrpSpPr/>
          <p:nvPr/>
        </p:nvGrpSpPr>
        <p:grpSpPr>
          <a:xfrm>
            <a:off x="8260444" y="3643613"/>
            <a:ext cx="3537856" cy="1032833"/>
            <a:chOff x="-445529" y="5140646"/>
            <a:chExt cx="3537856" cy="103283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B60DDC-FA08-4217-915F-0422A568D4B4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单击此处添加标题内容，内容要与标题相符。单击此处添加标题内容。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E95C755-3EFA-4486-9755-84EE7802EA3D}"/>
                </a:ext>
              </a:extLst>
            </p:cNvPr>
            <p:cNvSpPr txBox="1"/>
            <p:nvPr/>
          </p:nvSpPr>
          <p:spPr>
            <a:xfrm>
              <a:off x="-445529" y="5140646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093008F-5F22-41CA-8C6B-F85C3A784202}"/>
              </a:ext>
            </a:extLst>
          </p:cNvPr>
          <p:cNvGrpSpPr/>
          <p:nvPr/>
        </p:nvGrpSpPr>
        <p:grpSpPr>
          <a:xfrm>
            <a:off x="7688941" y="4764844"/>
            <a:ext cx="3537856" cy="1032833"/>
            <a:chOff x="-445529" y="5140646"/>
            <a:chExt cx="3537856" cy="1032833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5212D77-A7F8-4C12-920C-1E029BC80151}"/>
                </a:ext>
              </a:extLst>
            </p:cNvPr>
            <p:cNvSpPr txBox="1"/>
            <p:nvPr/>
          </p:nvSpPr>
          <p:spPr>
            <a:xfrm>
              <a:off x="-445529" y="5434815"/>
              <a:ext cx="35378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单击此处添加标题内容，内容要与标题相符。单击此处添加标题内容。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4796A7D-8133-4242-B079-0AA3D55C71B5}"/>
                </a:ext>
              </a:extLst>
            </p:cNvPr>
            <p:cNvSpPr txBox="1"/>
            <p:nvPr/>
          </p:nvSpPr>
          <p:spPr>
            <a:xfrm>
              <a:off x="-445529" y="5140646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4154A57-0BAF-4240-980E-98B3CB8DD3DC}"/>
              </a:ext>
            </a:extLst>
          </p:cNvPr>
          <p:cNvGrpSpPr/>
          <p:nvPr/>
        </p:nvGrpSpPr>
        <p:grpSpPr>
          <a:xfrm>
            <a:off x="4361541" y="2775859"/>
            <a:ext cx="3468920" cy="2902857"/>
            <a:chOff x="4361541" y="2775859"/>
            <a:chExt cx="3468920" cy="290285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490C966-00B0-4AE7-ADF2-4A381FBC48A2}"/>
                </a:ext>
              </a:extLst>
            </p:cNvPr>
            <p:cNvGrpSpPr/>
            <p:nvPr/>
          </p:nvGrpSpPr>
          <p:grpSpPr>
            <a:xfrm>
              <a:off x="4361541" y="2775859"/>
              <a:ext cx="3468920" cy="2902857"/>
              <a:chOff x="4361541" y="2775859"/>
              <a:chExt cx="3468920" cy="2902857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8B9CAEF-669A-4020-8B29-BE29CC2F30B8}"/>
                  </a:ext>
                </a:extLst>
              </p:cNvPr>
              <p:cNvSpPr/>
              <p:nvPr/>
            </p:nvSpPr>
            <p:spPr>
              <a:xfrm>
                <a:off x="4644570" y="2775859"/>
                <a:ext cx="2902857" cy="2902857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5103DD2-64BA-4236-A750-3EDBB7EFF1B5}"/>
                  </a:ext>
                </a:extLst>
              </p:cNvPr>
              <p:cNvSpPr/>
              <p:nvPr/>
            </p:nvSpPr>
            <p:spPr>
              <a:xfrm>
                <a:off x="4869542" y="2832819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6EFB957-6769-4A0B-B9CD-2087D5179DF7}"/>
                  </a:ext>
                </a:extLst>
              </p:cNvPr>
              <p:cNvSpPr/>
              <p:nvPr/>
            </p:nvSpPr>
            <p:spPr>
              <a:xfrm>
                <a:off x="4361541" y="3899365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7B71FCE-4DB0-4832-83E2-601FDB10C7DD}"/>
                  </a:ext>
                </a:extLst>
              </p:cNvPr>
              <p:cNvSpPr/>
              <p:nvPr/>
            </p:nvSpPr>
            <p:spPr>
              <a:xfrm>
                <a:off x="4869541" y="4965912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4C9D87-D66A-4354-B141-5422A7A6E45A}"/>
                  </a:ext>
                </a:extLst>
              </p:cNvPr>
              <p:cNvSpPr/>
              <p:nvPr/>
            </p:nvSpPr>
            <p:spPr>
              <a:xfrm>
                <a:off x="6756403" y="2832819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A5954B6-E5D1-4F5F-BC78-5DCEFC082B50}"/>
                  </a:ext>
                </a:extLst>
              </p:cNvPr>
              <p:cNvSpPr/>
              <p:nvPr/>
            </p:nvSpPr>
            <p:spPr>
              <a:xfrm>
                <a:off x="7264404" y="3902445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6BDA42E-126D-49BC-A6A8-9E59D644A592}"/>
                  </a:ext>
                </a:extLst>
              </p:cNvPr>
              <p:cNvSpPr/>
              <p:nvPr/>
            </p:nvSpPr>
            <p:spPr>
              <a:xfrm>
                <a:off x="6756403" y="4965912"/>
                <a:ext cx="566057" cy="5660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348B03A-68E1-41D5-950E-EFD7376F6D92}"/>
                </a:ext>
              </a:extLst>
            </p:cNvPr>
            <p:cNvSpPr txBox="1"/>
            <p:nvPr/>
          </p:nvSpPr>
          <p:spPr>
            <a:xfrm>
              <a:off x="5303608" y="3899365"/>
              <a:ext cx="1584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问题总结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389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74">
        <p:random/>
      </p:transition>
    </mc:Choice>
    <mc:Fallback xmlns:a16="http://schemas.microsoft.com/office/drawing/2014/main" xmlns="">
      <p:transition spd="slow" advTm="30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7104837-6A0E-4479-98CA-B647FBE0436D}"/>
              </a:ext>
            </a:extLst>
          </p:cNvPr>
          <p:cNvGrpSpPr/>
          <p:nvPr/>
        </p:nvGrpSpPr>
        <p:grpSpPr>
          <a:xfrm>
            <a:off x="0" y="505647"/>
            <a:ext cx="5718627" cy="5846706"/>
            <a:chOff x="0" y="251646"/>
            <a:chExt cx="5718627" cy="584670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C60241-B4C7-4568-9001-D912489C3D37}"/>
                </a:ext>
              </a:extLst>
            </p:cNvPr>
            <p:cNvSpPr/>
            <p:nvPr/>
          </p:nvSpPr>
          <p:spPr>
            <a:xfrm>
              <a:off x="0" y="1890485"/>
              <a:ext cx="4064000" cy="25690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92A5CB3-AF7B-4900-A528-663FE3805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60394" y="251646"/>
              <a:ext cx="4458233" cy="5846706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E0C0114-AED9-47D0-821C-CCCF888042F9}"/>
              </a:ext>
            </a:extLst>
          </p:cNvPr>
          <p:cNvGrpSpPr/>
          <p:nvPr/>
        </p:nvGrpSpPr>
        <p:grpSpPr>
          <a:xfrm>
            <a:off x="6095999" y="1334041"/>
            <a:ext cx="4020457" cy="954107"/>
            <a:chOff x="736599" y="2095500"/>
            <a:chExt cx="4020457" cy="95410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74E4C92-07FB-4D06-AF0C-670CC127DA16}"/>
                </a:ext>
              </a:extLst>
            </p:cNvPr>
            <p:cNvSpPr txBox="1"/>
            <p:nvPr/>
          </p:nvSpPr>
          <p:spPr>
            <a:xfrm>
              <a:off x="736599" y="2095500"/>
              <a:ext cx="4020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项目问题总结汇总分析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623566C-2AC6-4735-95E8-D36E8A3C6643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BD4B515-B658-42F0-8070-1503549C4878}"/>
              </a:ext>
            </a:extLst>
          </p:cNvPr>
          <p:cNvSpPr txBox="1"/>
          <p:nvPr/>
        </p:nvSpPr>
        <p:spPr>
          <a:xfrm>
            <a:off x="6095999" y="2300532"/>
            <a:ext cx="521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B250E5-DA4E-406A-9362-EC6D962DF000}"/>
              </a:ext>
            </a:extLst>
          </p:cNvPr>
          <p:cNvSpPr txBox="1"/>
          <p:nvPr/>
        </p:nvSpPr>
        <p:spPr>
          <a:xfrm>
            <a:off x="6095999" y="3027094"/>
            <a:ext cx="521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D41FE7-E538-4D39-82D9-75B3C1FEB5A9}"/>
              </a:ext>
            </a:extLst>
          </p:cNvPr>
          <p:cNvSpPr txBox="1"/>
          <p:nvPr/>
        </p:nvSpPr>
        <p:spPr>
          <a:xfrm>
            <a:off x="6095999" y="3753656"/>
            <a:ext cx="521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单击此处添加标题内容，内容要与标题相符，主要注意字体大小及文本匹配程度。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37FA837-8D77-4260-A01A-F8EF688998BF}"/>
              </a:ext>
            </a:extLst>
          </p:cNvPr>
          <p:cNvGrpSpPr/>
          <p:nvPr/>
        </p:nvGrpSpPr>
        <p:grpSpPr>
          <a:xfrm>
            <a:off x="6383939" y="4790420"/>
            <a:ext cx="798286" cy="798286"/>
            <a:chOff x="6383939" y="4790420"/>
            <a:chExt cx="798286" cy="79828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90D8A91-39D6-4A01-9C9F-4841724DC0C5}"/>
                </a:ext>
              </a:extLst>
            </p:cNvPr>
            <p:cNvSpPr/>
            <p:nvPr/>
          </p:nvSpPr>
          <p:spPr>
            <a:xfrm>
              <a:off x="6383939" y="4790420"/>
              <a:ext cx="798286" cy="7982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DFAE3BF-8411-41BA-9DC2-02296A6A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90399" y="4996880"/>
              <a:ext cx="385367" cy="385367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98416C9-EFD6-4139-8A75-3AAA864968B5}"/>
              </a:ext>
            </a:extLst>
          </p:cNvPr>
          <p:cNvSpPr txBox="1"/>
          <p:nvPr/>
        </p:nvSpPr>
        <p:spPr>
          <a:xfrm>
            <a:off x="6025844" y="5616626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434A18-4194-4F36-80E9-D43BBA225967}"/>
              </a:ext>
            </a:extLst>
          </p:cNvPr>
          <p:cNvSpPr txBox="1"/>
          <p:nvPr/>
        </p:nvSpPr>
        <p:spPr>
          <a:xfrm>
            <a:off x="7748132" y="5616626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73B35C-EB93-4815-B049-F7217DB0C823}"/>
              </a:ext>
            </a:extLst>
          </p:cNvPr>
          <p:cNvSpPr txBox="1"/>
          <p:nvPr/>
        </p:nvSpPr>
        <p:spPr>
          <a:xfrm>
            <a:off x="9470420" y="5616626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516B6D3-0840-4C32-9C55-9AC9D925812E}"/>
              </a:ext>
            </a:extLst>
          </p:cNvPr>
          <p:cNvGrpSpPr/>
          <p:nvPr/>
        </p:nvGrpSpPr>
        <p:grpSpPr>
          <a:xfrm>
            <a:off x="8106227" y="4790420"/>
            <a:ext cx="798286" cy="798286"/>
            <a:chOff x="8106227" y="4790420"/>
            <a:chExt cx="798286" cy="79828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09B70DC-3234-4CFA-9546-7661244F633C}"/>
                </a:ext>
              </a:extLst>
            </p:cNvPr>
            <p:cNvSpPr/>
            <p:nvPr/>
          </p:nvSpPr>
          <p:spPr>
            <a:xfrm>
              <a:off x="8106227" y="4790420"/>
              <a:ext cx="798286" cy="7982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481CD37-65E8-444A-8C19-F3CED4CD1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3908" y="5026202"/>
              <a:ext cx="342924" cy="326723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1BB76C1-629F-4BA8-A201-43143738BAC1}"/>
              </a:ext>
            </a:extLst>
          </p:cNvPr>
          <p:cNvGrpSpPr/>
          <p:nvPr/>
        </p:nvGrpSpPr>
        <p:grpSpPr>
          <a:xfrm>
            <a:off x="9828515" y="4790420"/>
            <a:ext cx="798286" cy="798286"/>
            <a:chOff x="9828515" y="4790420"/>
            <a:chExt cx="798286" cy="79828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C8F6B08-F42A-4441-A76D-E1A5E0C78A9B}"/>
                </a:ext>
              </a:extLst>
            </p:cNvPr>
            <p:cNvSpPr/>
            <p:nvPr/>
          </p:nvSpPr>
          <p:spPr>
            <a:xfrm>
              <a:off x="9828515" y="4790420"/>
              <a:ext cx="798286" cy="7982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4B752F3-C5EE-4B16-9647-A04BAAC5C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34089" y="5027732"/>
              <a:ext cx="387135" cy="32519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663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298">
        <p:random/>
      </p:transition>
    </mc:Choice>
    <mc:Fallback xmlns:a14="http://schemas.microsoft.com/office/drawing/2010/main" xmlns:a16="http://schemas.microsoft.com/office/drawing/2014/main" xmlns="">
      <p:transition spd="slow" advTm="729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4A3B98F-6A49-43DA-B651-91E6B46E817B}"/>
              </a:ext>
            </a:extLst>
          </p:cNvPr>
          <p:cNvSpPr/>
          <p:nvPr/>
        </p:nvSpPr>
        <p:spPr>
          <a:xfrm>
            <a:off x="1407812" y="49126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5E0C9A-CAF3-4888-837B-FC3767A57C8C}"/>
              </a:ext>
            </a:extLst>
          </p:cNvPr>
          <p:cNvSpPr/>
          <p:nvPr/>
        </p:nvSpPr>
        <p:spPr>
          <a:xfrm>
            <a:off x="9727792" y="11365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9A7198-D701-4783-A59D-BCD05966888C}"/>
              </a:ext>
            </a:extLst>
          </p:cNvPr>
          <p:cNvSpPr/>
          <p:nvPr/>
        </p:nvSpPr>
        <p:spPr>
          <a:xfrm>
            <a:off x="-397892" y="-623833"/>
            <a:ext cx="1629792" cy="16297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E10BF7-C5F4-4FE0-AEEF-8235E084A839}"/>
              </a:ext>
            </a:extLst>
          </p:cNvPr>
          <p:cNvSpPr/>
          <p:nvPr/>
        </p:nvSpPr>
        <p:spPr>
          <a:xfrm>
            <a:off x="8919450" y="5253200"/>
            <a:ext cx="449100" cy="4491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1ACFD56-E5D9-427E-9740-DA5852656F0F}"/>
              </a:ext>
            </a:extLst>
          </p:cNvPr>
          <p:cNvGrpSpPr/>
          <p:nvPr/>
        </p:nvGrpSpPr>
        <p:grpSpPr>
          <a:xfrm>
            <a:off x="3048000" y="1443260"/>
            <a:ext cx="6096000" cy="3971481"/>
            <a:chOff x="3048000" y="1443260"/>
            <a:chExt cx="6096000" cy="3971481"/>
          </a:xfrm>
        </p:grpSpPr>
        <p:sp>
          <p:nvSpPr>
            <p:cNvPr id="14" name="矩形: 圆角 1">
              <a:extLst>
                <a:ext uri="{FF2B5EF4-FFF2-40B4-BE49-F238E27FC236}">
                  <a16:creationId xmlns:a16="http://schemas.microsoft.com/office/drawing/2014/main" id="{BF97AFBC-27AF-41E9-ADE8-CA1910FFAB41}"/>
                </a:ext>
              </a:extLst>
            </p:cNvPr>
            <p:cNvSpPr/>
            <p:nvPr/>
          </p:nvSpPr>
          <p:spPr>
            <a:xfrm rot="2684577">
              <a:off x="4110260" y="1443260"/>
              <a:ext cx="3971481" cy="3971481"/>
            </a:xfrm>
            <a:prstGeom prst="roundRect">
              <a:avLst>
                <a:gd name="adj" fmla="val 13360"/>
              </a:avLst>
            </a:prstGeom>
            <a:solidFill>
              <a:schemeClr val="bg1"/>
            </a:solidFill>
            <a:ln>
              <a:noFill/>
            </a:ln>
            <a:effectLst>
              <a:outerShdw blurRad="546100" sx="101000" sy="101000" algn="ctr" rotWithShape="0">
                <a:schemeClr val="tx1">
                  <a:lumMod val="65000"/>
                  <a:lumOff val="3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8E42A8E3-2D45-4AB9-B1D0-8A0770BF747D}"/>
                </a:ext>
              </a:extLst>
            </p:cNvPr>
            <p:cNvSpPr txBox="1"/>
            <p:nvPr/>
          </p:nvSpPr>
          <p:spPr>
            <a:xfrm>
              <a:off x="3048000" y="3370650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spc="300" dirty="0">
                  <a:cs typeface="+mn-ea"/>
                  <a:sym typeface="+mn-lt"/>
                </a:rPr>
                <a:t>分析的背景与目的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47404A2-118E-4F88-B4D9-700DA2E6D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00892" y="2075527"/>
              <a:ext cx="1190216" cy="1144439"/>
            </a:xfrm>
            <a:prstGeom prst="rect">
              <a:avLst/>
            </a:prstGeom>
          </p:spPr>
        </p:pic>
        <p:sp>
          <p:nvSpPr>
            <p:cNvPr id="17" name="文本框 8">
              <a:extLst>
                <a:ext uri="{FF2B5EF4-FFF2-40B4-BE49-F238E27FC236}">
                  <a16:creationId xmlns:a16="http://schemas.microsoft.com/office/drawing/2014/main" id="{9D470E61-C9B1-44A3-B0E8-2A09009FE19B}"/>
                </a:ext>
              </a:extLst>
            </p:cNvPr>
            <p:cNvSpPr txBox="1"/>
            <p:nvPr/>
          </p:nvSpPr>
          <p:spPr>
            <a:xfrm>
              <a:off x="4000500" y="4536226"/>
              <a:ext cx="4191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cs typeface="+mn-ea"/>
                  <a:sym typeface="+mn-lt"/>
                </a:rPr>
                <a:t> Background and purpose of the analysis 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19922" y="745724"/>
            <a:ext cx="28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2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94">
        <p:random/>
      </p:transition>
    </mc:Choice>
    <mc:Fallback xmlns:a16="http://schemas.microsoft.com/office/drawing/2014/main" xmlns="">
      <p:transition spd="slow" advTm="159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B677378-920E-4983-A465-029D4C8CE30C}"/>
              </a:ext>
            </a:extLst>
          </p:cNvPr>
          <p:cNvGrpSpPr/>
          <p:nvPr/>
        </p:nvGrpSpPr>
        <p:grpSpPr>
          <a:xfrm>
            <a:off x="3175000" y="868853"/>
            <a:ext cx="5841999" cy="1046440"/>
            <a:chOff x="736600" y="1991896"/>
            <a:chExt cx="3515773" cy="104644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1E316D1-55EE-40ED-AD68-2FC600B3B8F2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cs typeface="+mn-ea"/>
                  <a:sym typeface="+mn-lt"/>
                </a:rPr>
                <a:t>项目问题总结汇总分析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8E65261-BC81-4D4D-B503-DA946960DFAF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ANNUAL SUMMARY REPORT OF ENTERPRISE PROJECTS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70061FB-C59E-44B5-9AF3-46764CEF7EE7}"/>
              </a:ext>
            </a:extLst>
          </p:cNvPr>
          <p:cNvSpPr/>
          <p:nvPr/>
        </p:nvSpPr>
        <p:spPr>
          <a:xfrm>
            <a:off x="5029199" y="640253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B554309-7691-4115-ADFC-6AC142C83111}"/>
              </a:ext>
            </a:extLst>
          </p:cNvPr>
          <p:cNvGrpSpPr/>
          <p:nvPr/>
        </p:nvGrpSpPr>
        <p:grpSpPr>
          <a:xfrm>
            <a:off x="1621972" y="2775543"/>
            <a:ext cx="1571701" cy="1553028"/>
            <a:chOff x="1621972" y="2775543"/>
            <a:chExt cx="1571701" cy="155302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79F8E78-A14B-466F-9798-303464B17FE5}"/>
                </a:ext>
              </a:extLst>
            </p:cNvPr>
            <p:cNvSpPr/>
            <p:nvPr/>
          </p:nvSpPr>
          <p:spPr>
            <a:xfrm>
              <a:off x="1621972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CA95C67-A3FA-43A6-A037-C3AE9D122E22}"/>
                </a:ext>
              </a:extLst>
            </p:cNvPr>
            <p:cNvGrpSpPr/>
            <p:nvPr/>
          </p:nvGrpSpPr>
          <p:grpSpPr>
            <a:xfrm>
              <a:off x="2652337" y="2883553"/>
              <a:ext cx="541336" cy="461665"/>
              <a:chOff x="2652337" y="2883553"/>
              <a:chExt cx="541336" cy="461665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805D631-0086-464F-AFB7-D43B3EDAE55B}"/>
                  </a:ext>
                </a:extLst>
              </p:cNvPr>
              <p:cNvSpPr/>
              <p:nvPr/>
            </p:nvSpPr>
            <p:spPr>
              <a:xfrm>
                <a:off x="2671011" y="2895858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1A8026F-9123-4FBF-9278-22ACE2D4D48A}"/>
                  </a:ext>
                </a:extLst>
              </p:cNvPr>
              <p:cNvSpPr txBox="1"/>
              <p:nvPr/>
            </p:nvSpPr>
            <p:spPr>
              <a:xfrm>
                <a:off x="2652337" y="2883553"/>
                <a:ext cx="541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LOGO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56B7E91-0E27-4BB1-B00B-F2FB859528B0}"/>
              </a:ext>
            </a:extLst>
          </p:cNvPr>
          <p:cNvGrpSpPr/>
          <p:nvPr/>
        </p:nvGrpSpPr>
        <p:grpSpPr>
          <a:xfrm>
            <a:off x="4086981" y="2775543"/>
            <a:ext cx="1571701" cy="1553028"/>
            <a:chOff x="4086981" y="2775543"/>
            <a:chExt cx="1571701" cy="155302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BB3EF88-3A6A-45A9-800C-C9CA6C9A9376}"/>
                </a:ext>
              </a:extLst>
            </p:cNvPr>
            <p:cNvSpPr/>
            <p:nvPr/>
          </p:nvSpPr>
          <p:spPr>
            <a:xfrm>
              <a:off x="4086981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70F1491-4DB1-40E1-BB1B-3FE2C21010D7}"/>
                </a:ext>
              </a:extLst>
            </p:cNvPr>
            <p:cNvGrpSpPr/>
            <p:nvPr/>
          </p:nvGrpSpPr>
          <p:grpSpPr>
            <a:xfrm>
              <a:off x="5117346" y="2895858"/>
              <a:ext cx="541336" cy="461665"/>
              <a:chOff x="5117346" y="2895858"/>
              <a:chExt cx="541336" cy="46166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46A8DCF-BBD1-4FC8-82D3-EAEBCD35682F}"/>
                  </a:ext>
                </a:extLst>
              </p:cNvPr>
              <p:cNvSpPr/>
              <p:nvPr/>
            </p:nvSpPr>
            <p:spPr>
              <a:xfrm>
                <a:off x="5136020" y="2895858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B502D5C-E97E-42C4-911A-4C703072DDAA}"/>
                  </a:ext>
                </a:extLst>
              </p:cNvPr>
              <p:cNvSpPr txBox="1"/>
              <p:nvPr/>
            </p:nvSpPr>
            <p:spPr>
              <a:xfrm>
                <a:off x="5117346" y="2895858"/>
                <a:ext cx="541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LOGO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AD618FA-AF26-4B0B-B293-A81AD379CD75}"/>
              </a:ext>
            </a:extLst>
          </p:cNvPr>
          <p:cNvGrpSpPr/>
          <p:nvPr/>
        </p:nvGrpSpPr>
        <p:grpSpPr>
          <a:xfrm>
            <a:off x="6551990" y="2775543"/>
            <a:ext cx="1571702" cy="1553028"/>
            <a:chOff x="6551990" y="2775543"/>
            <a:chExt cx="1571702" cy="155302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26822C4-91F8-4710-B7DB-87EA9F1F0238}"/>
                </a:ext>
              </a:extLst>
            </p:cNvPr>
            <p:cNvSpPr/>
            <p:nvPr/>
          </p:nvSpPr>
          <p:spPr>
            <a:xfrm>
              <a:off x="6551990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1813E2D-F169-4B3F-8333-206AEBEEBCDB}"/>
                </a:ext>
              </a:extLst>
            </p:cNvPr>
            <p:cNvGrpSpPr/>
            <p:nvPr/>
          </p:nvGrpSpPr>
          <p:grpSpPr>
            <a:xfrm>
              <a:off x="7582356" y="2895857"/>
              <a:ext cx="541336" cy="461665"/>
              <a:chOff x="7582356" y="2895857"/>
              <a:chExt cx="541336" cy="46166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EF6124-3982-480B-92BA-5C434BCEC7AD}"/>
                  </a:ext>
                </a:extLst>
              </p:cNvPr>
              <p:cNvSpPr/>
              <p:nvPr/>
            </p:nvSpPr>
            <p:spPr>
              <a:xfrm>
                <a:off x="7601030" y="2895858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481AF2-F2E8-4145-841F-BF96F6C5BFF6}"/>
                  </a:ext>
                </a:extLst>
              </p:cNvPr>
              <p:cNvSpPr txBox="1"/>
              <p:nvPr/>
            </p:nvSpPr>
            <p:spPr>
              <a:xfrm>
                <a:off x="7582356" y="2895857"/>
                <a:ext cx="541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LOGO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2D2B342-C93D-45A4-901A-79247E3E4613}"/>
              </a:ext>
            </a:extLst>
          </p:cNvPr>
          <p:cNvGrpSpPr/>
          <p:nvPr/>
        </p:nvGrpSpPr>
        <p:grpSpPr>
          <a:xfrm>
            <a:off x="9017000" y="2775543"/>
            <a:ext cx="1571702" cy="1553028"/>
            <a:chOff x="9017000" y="2775543"/>
            <a:chExt cx="1571702" cy="155302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017FD32-2607-437B-8F5C-75000293D02D}"/>
                </a:ext>
              </a:extLst>
            </p:cNvPr>
            <p:cNvSpPr/>
            <p:nvPr/>
          </p:nvSpPr>
          <p:spPr>
            <a:xfrm>
              <a:off x="9017000" y="2775543"/>
              <a:ext cx="1553028" cy="15530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9AD5BB5-52DB-42DE-B3D5-34DA8880224A}"/>
                </a:ext>
              </a:extLst>
            </p:cNvPr>
            <p:cNvGrpSpPr/>
            <p:nvPr/>
          </p:nvGrpSpPr>
          <p:grpSpPr>
            <a:xfrm>
              <a:off x="10047366" y="2895857"/>
              <a:ext cx="541336" cy="461665"/>
              <a:chOff x="10047366" y="2895857"/>
              <a:chExt cx="541336" cy="46166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6E9B32-9262-44FE-9A3C-812912EEE25E}"/>
                  </a:ext>
                </a:extLst>
              </p:cNvPr>
              <p:cNvSpPr/>
              <p:nvPr/>
            </p:nvSpPr>
            <p:spPr>
              <a:xfrm>
                <a:off x="10066040" y="2902009"/>
                <a:ext cx="503988" cy="26469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191C06-84A9-4BCF-8C75-B113C61AF6A7}"/>
                  </a:ext>
                </a:extLst>
              </p:cNvPr>
              <p:cNvSpPr txBox="1"/>
              <p:nvPr/>
            </p:nvSpPr>
            <p:spPr>
              <a:xfrm>
                <a:off x="10047366" y="2895857"/>
                <a:ext cx="541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LOGO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7D3580B-02DC-41DC-A3B0-5F6113225DA9}"/>
              </a:ext>
            </a:extLst>
          </p:cNvPr>
          <p:cNvGrpSpPr/>
          <p:nvPr/>
        </p:nvGrpSpPr>
        <p:grpSpPr>
          <a:xfrm>
            <a:off x="1466306" y="4616366"/>
            <a:ext cx="1864360" cy="1019019"/>
            <a:chOff x="1227967" y="5154460"/>
            <a:chExt cx="1864360" cy="101901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0A8E6AA-CEDB-4151-8291-7801EFF56537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767EB43-8293-4DB0-9250-30E957143263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9831D5-2D7F-415D-8CDD-A875A621393F}"/>
              </a:ext>
            </a:extLst>
          </p:cNvPr>
          <p:cNvGrpSpPr/>
          <p:nvPr/>
        </p:nvGrpSpPr>
        <p:grpSpPr>
          <a:xfrm>
            <a:off x="3931315" y="4616366"/>
            <a:ext cx="1864360" cy="1019019"/>
            <a:chOff x="1227967" y="5154460"/>
            <a:chExt cx="1864360" cy="101901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5BCA284-03C5-4293-BB31-888867DC52E8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518A816-767E-41B0-80D8-4BBB751C8B3C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AC86EB1-E955-4C12-9836-1AFAFE6C2C4F}"/>
              </a:ext>
            </a:extLst>
          </p:cNvPr>
          <p:cNvGrpSpPr/>
          <p:nvPr/>
        </p:nvGrpSpPr>
        <p:grpSpPr>
          <a:xfrm>
            <a:off x="6396324" y="4616366"/>
            <a:ext cx="1864360" cy="1019019"/>
            <a:chOff x="1227967" y="5154460"/>
            <a:chExt cx="1864360" cy="101901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80C1557-3D1C-49B1-B697-608BADC9AC78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E8A469-052A-48F4-B671-14731E4151DF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9F70403-4B90-4342-9602-E77C7CE75067}"/>
              </a:ext>
            </a:extLst>
          </p:cNvPr>
          <p:cNvGrpSpPr/>
          <p:nvPr/>
        </p:nvGrpSpPr>
        <p:grpSpPr>
          <a:xfrm>
            <a:off x="8861334" y="4616366"/>
            <a:ext cx="1864360" cy="1019019"/>
            <a:chOff x="1227967" y="5154460"/>
            <a:chExt cx="1864360" cy="1019019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CCAA032-7718-49EC-AD1F-C62FCA7F0205}"/>
                </a:ext>
              </a:extLst>
            </p:cNvPr>
            <p:cNvSpPr txBox="1"/>
            <p:nvPr/>
          </p:nvSpPr>
          <p:spPr>
            <a:xfrm>
              <a:off x="1227967" y="5434815"/>
              <a:ext cx="1864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400" dirty="0">
                  <a:cs typeface="+mn-ea"/>
                  <a:sym typeface="+mn-lt"/>
                </a:rPr>
                <a:t>单击此处添加标题内容，内容要与标题相符。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C92D5AA-E1BB-4911-ABB1-13C959EE8938}"/>
                </a:ext>
              </a:extLst>
            </p:cNvPr>
            <p:cNvSpPr txBox="1"/>
            <p:nvPr/>
          </p:nvSpPr>
          <p:spPr>
            <a:xfrm>
              <a:off x="1402910" y="5154460"/>
              <a:ext cx="151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2B198112-2A72-4E71-BC53-7EE9A05DC9E9}"/>
              </a:ext>
            </a:extLst>
          </p:cNvPr>
          <p:cNvSpPr/>
          <p:nvPr/>
        </p:nvSpPr>
        <p:spPr>
          <a:xfrm>
            <a:off x="264813" y="5775275"/>
            <a:ext cx="709746" cy="70974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D602541-61A1-44C4-8E5D-104D2BB87236}"/>
              </a:ext>
            </a:extLst>
          </p:cNvPr>
          <p:cNvSpPr/>
          <p:nvPr/>
        </p:nvSpPr>
        <p:spPr>
          <a:xfrm>
            <a:off x="10550752" y="-661189"/>
            <a:ext cx="2133600" cy="2133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6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409">
        <p:random/>
      </p:transition>
    </mc:Choice>
    <mc:Fallback xmlns:a16="http://schemas.microsoft.com/office/drawing/2014/main" xmlns="">
      <p:transition spd="slow" advTm="740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200" y="85725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5001" y="1217196"/>
            <a:ext cx="5841999" cy="1046440"/>
            <a:chOff x="736600" y="1991896"/>
            <a:chExt cx="3515773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cs typeface="+mn-ea"/>
                  <a:sym typeface="+mn-lt"/>
                </a:rPr>
                <a:t>分析内容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 Analysis content 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CCA3CB6-223F-4376-825B-7B31C43A8D08}"/>
              </a:ext>
            </a:extLst>
          </p:cNvPr>
          <p:cNvGrpSpPr/>
          <p:nvPr/>
        </p:nvGrpSpPr>
        <p:grpSpPr>
          <a:xfrm>
            <a:off x="914399" y="2215885"/>
            <a:ext cx="3497668" cy="2196709"/>
            <a:chOff x="914399" y="2640434"/>
            <a:chExt cx="3497668" cy="219670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7A56C2C-7B43-4BF0-AFA3-BCC06B61E5BE}"/>
                </a:ext>
              </a:extLst>
            </p:cNvPr>
            <p:cNvSpPr txBox="1"/>
            <p:nvPr/>
          </p:nvSpPr>
          <p:spPr>
            <a:xfrm>
              <a:off x="2897592" y="2640434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1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3883416-D639-47DE-A541-A6CDD0E0DB11}"/>
                </a:ext>
              </a:extLst>
            </p:cNvPr>
            <p:cNvGrpSpPr/>
            <p:nvPr/>
          </p:nvGrpSpPr>
          <p:grpSpPr>
            <a:xfrm>
              <a:off x="914399" y="3167743"/>
              <a:ext cx="754743" cy="754743"/>
              <a:chOff x="914399" y="3167743"/>
              <a:chExt cx="754743" cy="754743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275C104-EC2E-46EE-8433-58B3FCB55A8F}"/>
                  </a:ext>
                </a:extLst>
              </p:cNvPr>
              <p:cNvSpPr/>
              <p:nvPr/>
            </p:nvSpPr>
            <p:spPr>
              <a:xfrm>
                <a:off x="914399" y="3167743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938A4E4-B830-4074-9F2F-7FD7267EFB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4584" y="3380520"/>
                <a:ext cx="334372" cy="329188"/>
              </a:xfrm>
              <a:prstGeom prst="rect">
                <a:avLst/>
              </a:prstGeom>
            </p:spPr>
          </p:pic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5142A0C-5849-4C49-9439-90E67281A68F}"/>
                </a:ext>
              </a:extLst>
            </p:cNvPr>
            <p:cNvGrpSpPr/>
            <p:nvPr/>
          </p:nvGrpSpPr>
          <p:grpSpPr>
            <a:xfrm>
              <a:off x="1763686" y="3171793"/>
              <a:ext cx="2604912" cy="1665350"/>
              <a:chOff x="1669141" y="3167743"/>
              <a:chExt cx="2604912" cy="1665350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D4BECE6-24C5-4E73-BA3C-8C855506E4D1}"/>
                  </a:ext>
                </a:extLst>
              </p:cNvPr>
              <p:cNvSpPr txBox="1"/>
              <p:nvPr/>
            </p:nvSpPr>
            <p:spPr>
              <a:xfrm>
                <a:off x="1669141" y="3448098"/>
                <a:ext cx="260491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pc="400" dirty="0">
                    <a:cs typeface="+mn-ea"/>
                    <a:sym typeface="+mn-lt"/>
                  </a:rPr>
                  <a:t>了解不同地区学生的就业情况，包括毕业生主要来自哪些地区和毕业后选择去往哪些地区工作，以便为地区间的人才流动提供参考。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CA81A6-9BDA-4717-84D7-01551324B598}"/>
                  </a:ext>
                </a:extLst>
              </p:cNvPr>
              <p:cNvSpPr txBox="1"/>
              <p:nvPr/>
            </p:nvSpPr>
            <p:spPr>
              <a:xfrm>
                <a:off x="1669141" y="3167743"/>
                <a:ext cx="1514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就业分布</a:t>
                </a: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F3C2B23-22AB-4145-9968-DC39FF0E657D}"/>
              </a:ext>
            </a:extLst>
          </p:cNvPr>
          <p:cNvGrpSpPr/>
          <p:nvPr/>
        </p:nvGrpSpPr>
        <p:grpSpPr>
          <a:xfrm>
            <a:off x="7823404" y="2215885"/>
            <a:ext cx="3548742" cy="2180380"/>
            <a:chOff x="4463142" y="2656763"/>
            <a:chExt cx="3548742" cy="218038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FE2FA04-C1DC-4FD2-8120-72051458E641}"/>
                </a:ext>
              </a:extLst>
            </p:cNvPr>
            <p:cNvSpPr txBox="1"/>
            <p:nvPr/>
          </p:nvSpPr>
          <p:spPr>
            <a:xfrm>
              <a:off x="6497409" y="2656763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41AD8B1-7C6B-428A-8090-639E06E27EE6}"/>
                </a:ext>
              </a:extLst>
            </p:cNvPr>
            <p:cNvGrpSpPr/>
            <p:nvPr/>
          </p:nvGrpSpPr>
          <p:grpSpPr>
            <a:xfrm>
              <a:off x="4463142" y="3167743"/>
              <a:ext cx="754743" cy="754743"/>
              <a:chOff x="4463142" y="3167743"/>
              <a:chExt cx="754743" cy="754743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9E379F2-8607-4E70-81D0-2CC5CE55C968}"/>
                  </a:ext>
                </a:extLst>
              </p:cNvPr>
              <p:cNvSpPr/>
              <p:nvPr/>
            </p:nvSpPr>
            <p:spPr>
              <a:xfrm>
                <a:off x="4463142" y="3167743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A87B053-0229-4D7F-9B18-C57F6A709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52231" y="3378391"/>
                <a:ext cx="376565" cy="333447"/>
              </a:xfrm>
              <a:prstGeom prst="rect">
                <a:avLst/>
              </a:prstGeom>
            </p:spPr>
          </p:pic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97958F7-A9C7-4DC5-B7D0-32932FB0F57B}"/>
                </a:ext>
              </a:extLst>
            </p:cNvPr>
            <p:cNvGrpSpPr/>
            <p:nvPr/>
          </p:nvGrpSpPr>
          <p:grpSpPr>
            <a:xfrm>
              <a:off x="5306437" y="3171793"/>
              <a:ext cx="2604912" cy="1665350"/>
              <a:chOff x="1669141" y="3167743"/>
              <a:chExt cx="2604912" cy="1665350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105D52-8795-41BB-AE9E-F634AD56A159}"/>
                  </a:ext>
                </a:extLst>
              </p:cNvPr>
              <p:cNvSpPr txBox="1"/>
              <p:nvPr/>
            </p:nvSpPr>
            <p:spPr>
              <a:xfrm>
                <a:off x="1669141" y="3448098"/>
                <a:ext cx="260491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pc="400" dirty="0">
                    <a:cs typeface="+mn-ea"/>
                    <a:sym typeface="+mn-lt"/>
                  </a:rPr>
                  <a:t>分析各专业课程的挂科情况，找出挂科率最高的专业和课程，以便找出可能存在的教学问题或学生学习困难，并采取相应措施改进。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AF6F0D8-6A88-4A69-AC69-3606EF8FAA86}"/>
                  </a:ext>
                </a:extLst>
              </p:cNvPr>
              <p:cNvSpPr txBox="1"/>
              <p:nvPr/>
            </p:nvSpPr>
            <p:spPr>
              <a:xfrm>
                <a:off x="1669141" y="3167743"/>
                <a:ext cx="1514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挂科分析</a:t>
                </a: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287EA6D-DC54-456B-B4A5-59568E9A8C32}"/>
              </a:ext>
            </a:extLst>
          </p:cNvPr>
          <p:cNvGrpSpPr/>
          <p:nvPr/>
        </p:nvGrpSpPr>
        <p:grpSpPr>
          <a:xfrm>
            <a:off x="7823404" y="4559825"/>
            <a:ext cx="3597324" cy="1706426"/>
            <a:chOff x="4463142" y="4515661"/>
            <a:chExt cx="3597324" cy="1706426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F71FC83-1BFC-48A7-9E03-46499AD05BD9}"/>
                </a:ext>
              </a:extLst>
            </p:cNvPr>
            <p:cNvSpPr txBox="1"/>
            <p:nvPr/>
          </p:nvSpPr>
          <p:spPr>
            <a:xfrm>
              <a:off x="6545991" y="4515661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4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7EFDC7D-C4AA-45A2-9AA0-EC94B848F658}"/>
                </a:ext>
              </a:extLst>
            </p:cNvPr>
            <p:cNvGrpSpPr/>
            <p:nvPr/>
          </p:nvGrpSpPr>
          <p:grpSpPr>
            <a:xfrm>
              <a:off x="4463142" y="5036457"/>
              <a:ext cx="754743" cy="754743"/>
              <a:chOff x="4463142" y="5036457"/>
              <a:chExt cx="754743" cy="754743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EA93E15-B355-4E61-AC30-63468AA8B8F7}"/>
                  </a:ext>
                </a:extLst>
              </p:cNvPr>
              <p:cNvSpPr/>
              <p:nvPr/>
            </p:nvSpPr>
            <p:spPr>
              <a:xfrm>
                <a:off x="4463142" y="5036457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2852C4F2-C0E9-417E-9717-46D89BE75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78222" y="5257732"/>
                <a:ext cx="324582" cy="312193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1D1F458-F4DF-4519-BD55-2F075B0D200C}"/>
                </a:ext>
              </a:extLst>
            </p:cNvPr>
            <p:cNvGrpSpPr/>
            <p:nvPr/>
          </p:nvGrpSpPr>
          <p:grpSpPr>
            <a:xfrm>
              <a:off x="5306437" y="4987625"/>
              <a:ext cx="2604912" cy="1234462"/>
              <a:chOff x="1669141" y="3167743"/>
              <a:chExt cx="2604912" cy="1234462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3019BAD-2C55-4806-9188-3238E5C90D71}"/>
                  </a:ext>
                </a:extLst>
              </p:cNvPr>
              <p:cNvSpPr txBox="1"/>
              <p:nvPr/>
            </p:nvSpPr>
            <p:spPr>
              <a:xfrm>
                <a:off x="1669141" y="3448098"/>
                <a:ext cx="26049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pc="400" dirty="0">
                    <a:cs typeface="+mn-ea"/>
                    <a:sym typeface="+mn-lt"/>
                  </a:rPr>
                  <a:t>统计各季度开设课程的数量和报名情况，找出最受欢迎的课程，以便学生了解课程热度。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D1FC715-E55D-4DDE-99E0-270F7E05C547}"/>
                  </a:ext>
                </a:extLst>
              </p:cNvPr>
              <p:cNvSpPr txBox="1"/>
              <p:nvPr/>
            </p:nvSpPr>
            <p:spPr>
              <a:xfrm>
                <a:off x="1669141" y="3167743"/>
                <a:ext cx="1514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课程热度</a:t>
                </a: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90D7C9F-5D26-4297-9D68-0DD44D110B84}"/>
              </a:ext>
            </a:extLst>
          </p:cNvPr>
          <p:cNvGrpSpPr/>
          <p:nvPr/>
        </p:nvGrpSpPr>
        <p:grpSpPr>
          <a:xfrm>
            <a:off x="914399" y="4674128"/>
            <a:ext cx="3506923" cy="1528309"/>
            <a:chOff x="914399" y="4527167"/>
            <a:chExt cx="3506923" cy="1528309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95C61E8-F549-43DD-89D7-65FDFB4C47CB}"/>
                </a:ext>
              </a:extLst>
            </p:cNvPr>
            <p:cNvSpPr txBox="1"/>
            <p:nvPr/>
          </p:nvSpPr>
          <p:spPr>
            <a:xfrm>
              <a:off x="2906847" y="4527167"/>
              <a:ext cx="1514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165100" algn="ctr" rotWithShape="0">
                      <a:prstClr val="black">
                        <a:alpha val="24000"/>
                      </a:prstClr>
                    </a:outerShdw>
                  </a:effectLst>
                  <a:cs typeface="+mn-ea"/>
                  <a:sym typeface="+mn-lt"/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80D499B-908B-4167-965E-4C0354B4A4F1}"/>
                </a:ext>
              </a:extLst>
            </p:cNvPr>
            <p:cNvGrpSpPr/>
            <p:nvPr/>
          </p:nvGrpSpPr>
          <p:grpSpPr>
            <a:xfrm>
              <a:off x="914399" y="5036457"/>
              <a:ext cx="754743" cy="754743"/>
              <a:chOff x="914399" y="5036457"/>
              <a:chExt cx="754743" cy="754743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F0193D3-80CD-434B-8AA8-78B1E7A201E6}"/>
                  </a:ext>
                </a:extLst>
              </p:cNvPr>
              <p:cNvSpPr/>
              <p:nvPr/>
            </p:nvSpPr>
            <p:spPr>
              <a:xfrm>
                <a:off x="914399" y="5036457"/>
                <a:ext cx="754743" cy="754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14300" algn="ctr" rotWithShape="0">
                  <a:prstClr val="black">
                    <a:alpha val="3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5503400-8A11-4B03-A814-8B9709606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36833" y="5245648"/>
                <a:ext cx="309875" cy="336360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4112943-149F-4EB2-9E50-E8E433E18E2F}"/>
                </a:ext>
              </a:extLst>
            </p:cNvPr>
            <p:cNvGrpSpPr/>
            <p:nvPr/>
          </p:nvGrpSpPr>
          <p:grpSpPr>
            <a:xfrm>
              <a:off x="1763686" y="5036457"/>
              <a:ext cx="2604912" cy="1019019"/>
              <a:chOff x="1669141" y="3167743"/>
              <a:chExt cx="2604912" cy="1019019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D6F953A-902E-4B26-8281-7DA3311A8CAF}"/>
                  </a:ext>
                </a:extLst>
              </p:cNvPr>
              <p:cNvSpPr txBox="1"/>
              <p:nvPr/>
            </p:nvSpPr>
            <p:spPr>
              <a:xfrm>
                <a:off x="1669141" y="3448098"/>
                <a:ext cx="260491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pc="400" dirty="0">
                    <a:cs typeface="+mn-ea"/>
                    <a:sym typeface="+mn-lt"/>
                  </a:rPr>
                  <a:t>计算前</a:t>
                </a:r>
                <a:r>
                  <a:rPr lang="en-US" altLang="zh-CN" sz="1400" spc="400" dirty="0">
                    <a:cs typeface="+mn-ea"/>
                    <a:sym typeface="+mn-lt"/>
                  </a:rPr>
                  <a:t>40%</a:t>
                </a:r>
                <a:r>
                  <a:rPr lang="zh-CN" altLang="en-US" sz="1400" spc="400" dirty="0">
                    <a:cs typeface="+mn-ea"/>
                    <a:sym typeface="+mn-lt"/>
                  </a:rPr>
                  <a:t>的学生平均绩点，以评估学生的整体学术表现。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FEAC8B5-219D-4AA3-977B-7617BDE0938D}"/>
                  </a:ext>
                </a:extLst>
              </p:cNvPr>
              <p:cNvSpPr txBox="1"/>
              <p:nvPr/>
            </p:nvSpPr>
            <p:spPr>
              <a:xfrm>
                <a:off x="1669141" y="3167743"/>
                <a:ext cx="1514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绩点评估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4A3B98F-6A49-43DA-B651-91E6B46E817B}"/>
              </a:ext>
            </a:extLst>
          </p:cNvPr>
          <p:cNvSpPr/>
          <p:nvPr/>
        </p:nvSpPr>
        <p:spPr>
          <a:xfrm>
            <a:off x="1407812" y="49126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5E0C9A-CAF3-4888-837B-FC3767A57C8C}"/>
              </a:ext>
            </a:extLst>
          </p:cNvPr>
          <p:cNvSpPr/>
          <p:nvPr/>
        </p:nvSpPr>
        <p:spPr>
          <a:xfrm>
            <a:off x="9727792" y="11365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9A7198-D701-4783-A59D-BCD05966888C}"/>
              </a:ext>
            </a:extLst>
          </p:cNvPr>
          <p:cNvSpPr/>
          <p:nvPr/>
        </p:nvSpPr>
        <p:spPr>
          <a:xfrm>
            <a:off x="-397892" y="-623833"/>
            <a:ext cx="1629792" cy="16297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E10BF7-C5F4-4FE0-AEEF-8235E084A839}"/>
              </a:ext>
            </a:extLst>
          </p:cNvPr>
          <p:cNvSpPr/>
          <p:nvPr/>
        </p:nvSpPr>
        <p:spPr>
          <a:xfrm>
            <a:off x="8919450" y="5253200"/>
            <a:ext cx="449100" cy="4491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7912C4-B312-4002-ACA6-5691EF7DB321}"/>
              </a:ext>
            </a:extLst>
          </p:cNvPr>
          <p:cNvGrpSpPr/>
          <p:nvPr/>
        </p:nvGrpSpPr>
        <p:grpSpPr>
          <a:xfrm>
            <a:off x="3048000" y="1443260"/>
            <a:ext cx="6096000" cy="3971481"/>
            <a:chOff x="3048000" y="1443260"/>
            <a:chExt cx="6096000" cy="397148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1ACFD56-E5D9-427E-9740-DA5852656F0F}"/>
                </a:ext>
              </a:extLst>
            </p:cNvPr>
            <p:cNvGrpSpPr/>
            <p:nvPr/>
          </p:nvGrpSpPr>
          <p:grpSpPr>
            <a:xfrm>
              <a:off x="3048000" y="1443260"/>
              <a:ext cx="6096000" cy="3971481"/>
              <a:chOff x="3048000" y="1443260"/>
              <a:chExt cx="6096000" cy="3971481"/>
            </a:xfrm>
          </p:grpSpPr>
          <p:sp>
            <p:nvSpPr>
              <p:cNvPr id="17" name="矩形: 圆角 1">
                <a:extLst>
                  <a:ext uri="{FF2B5EF4-FFF2-40B4-BE49-F238E27FC236}">
                    <a16:creationId xmlns:a16="http://schemas.microsoft.com/office/drawing/2014/main" id="{BF97AFBC-27AF-41E9-ADE8-CA1910FFAB41}"/>
                  </a:ext>
                </a:extLst>
              </p:cNvPr>
              <p:cNvSpPr/>
              <p:nvPr/>
            </p:nvSpPr>
            <p:spPr>
              <a:xfrm rot="2684577">
                <a:off x="4110260" y="1443260"/>
                <a:ext cx="3971481" cy="3971481"/>
              </a:xfrm>
              <a:prstGeom prst="roundRect">
                <a:avLst>
                  <a:gd name="adj" fmla="val 1336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46100" sx="101000" sy="101000" algn="ctr" rotWithShape="0">
                  <a:schemeClr val="tx1">
                    <a:lumMod val="65000"/>
                    <a:lumOff val="3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文本框 5">
                <a:extLst>
                  <a:ext uri="{FF2B5EF4-FFF2-40B4-BE49-F238E27FC236}">
                    <a16:creationId xmlns:a16="http://schemas.microsoft.com/office/drawing/2014/main" id="{8E42A8E3-2D45-4AB9-B1D0-8A0770BF747D}"/>
                  </a:ext>
                </a:extLst>
              </p:cNvPr>
              <p:cNvSpPr txBox="1"/>
              <p:nvPr/>
            </p:nvSpPr>
            <p:spPr>
              <a:xfrm>
                <a:off x="3048000" y="3370650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数据过滤</a:t>
                </a:r>
              </a:p>
            </p:txBody>
          </p:sp>
          <p:sp>
            <p:nvSpPr>
              <p:cNvPr id="19" name="文本框 8">
                <a:extLst>
                  <a:ext uri="{FF2B5EF4-FFF2-40B4-BE49-F238E27FC236}">
                    <a16:creationId xmlns:a16="http://schemas.microsoft.com/office/drawing/2014/main" id="{9D470E61-C9B1-44A3-B0E8-2A09009FE19B}"/>
                  </a:ext>
                </a:extLst>
              </p:cNvPr>
              <p:cNvSpPr txBox="1"/>
              <p:nvPr/>
            </p:nvSpPr>
            <p:spPr>
              <a:xfrm>
                <a:off x="4000500" y="4536226"/>
                <a:ext cx="419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 Data filtering </a:t>
                </a: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4C7D9C-584B-492E-8F18-8578CFE59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9155" y="1848473"/>
              <a:ext cx="1433689" cy="143368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81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708">
        <p:random/>
      </p:transition>
    </mc:Choice>
    <mc:Fallback xmlns:a16="http://schemas.microsoft.com/office/drawing/2014/main" xmlns="">
      <p:transition spd="slow" advTm="170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59A82C0-0BA4-4D12-898B-673A71F109A1}"/>
              </a:ext>
            </a:extLst>
          </p:cNvPr>
          <p:cNvSpPr/>
          <p:nvPr/>
        </p:nvSpPr>
        <p:spPr>
          <a:xfrm>
            <a:off x="776515" y="1785257"/>
            <a:ext cx="10638971" cy="3904343"/>
          </a:xfrm>
          <a:prstGeom prst="roundRect">
            <a:avLst>
              <a:gd name="adj" fmla="val 4028"/>
            </a:avLst>
          </a:prstGeom>
          <a:solidFill>
            <a:schemeClr val="bg1"/>
          </a:solidFill>
          <a:ln>
            <a:noFill/>
          </a:ln>
          <a:effectLst>
            <a:outerShdw blurRad="3683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1F30336-F895-453A-8D62-2A5023FB3678}"/>
              </a:ext>
            </a:extLst>
          </p:cNvPr>
          <p:cNvSpPr/>
          <p:nvPr/>
        </p:nvSpPr>
        <p:spPr>
          <a:xfrm>
            <a:off x="776514" y="2191657"/>
            <a:ext cx="159657" cy="309154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36E730-A6F5-4BF5-AF5A-C557A06AFF3A}"/>
              </a:ext>
            </a:extLst>
          </p:cNvPr>
          <p:cNvSpPr/>
          <p:nvPr/>
        </p:nvSpPr>
        <p:spPr>
          <a:xfrm>
            <a:off x="8338456" y="1785257"/>
            <a:ext cx="3077029" cy="3875314"/>
          </a:xfrm>
          <a:prstGeom prst="roundRect">
            <a:avLst>
              <a:gd name="adj" fmla="val 4403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E8C235-1F48-4AC6-9A69-71FB0B4B52CD}"/>
              </a:ext>
            </a:extLst>
          </p:cNvPr>
          <p:cNvGrpSpPr/>
          <p:nvPr/>
        </p:nvGrpSpPr>
        <p:grpSpPr>
          <a:xfrm>
            <a:off x="1529438" y="2385786"/>
            <a:ext cx="3378200" cy="784830"/>
            <a:chOff x="736600" y="2095500"/>
            <a:chExt cx="3378200" cy="78483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78A507D-2CE1-4048-9F31-B781D6F3445D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过滤空白单元格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DF779E-4CB7-4575-B73F-1BC1C9671BEA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25E02A1-F66B-43B7-B395-364FFBD7062A}"/>
              </a:ext>
            </a:extLst>
          </p:cNvPr>
          <p:cNvSpPr txBox="1"/>
          <p:nvPr/>
        </p:nvSpPr>
        <p:spPr>
          <a:xfrm>
            <a:off x="1020539" y="3005192"/>
            <a:ext cx="551720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AutoNum type="arabicPeriod"/>
            </a:pPr>
            <a:r>
              <a:rPr lang="zh-CN" altLang="en-US" sz="1400" spc="400" dirty="0">
                <a:cs typeface="+mn-ea"/>
                <a:sym typeface="+mn-lt"/>
              </a:rPr>
              <a:t>打开</a:t>
            </a:r>
            <a:r>
              <a:rPr lang="en-US" altLang="zh-CN" sz="1400" spc="400" dirty="0">
                <a:cs typeface="+mn-ea"/>
                <a:sym typeface="+mn-lt"/>
              </a:rPr>
              <a:t>Excel</a:t>
            </a:r>
            <a:r>
              <a:rPr lang="zh-CN" altLang="en-US" sz="1400" spc="400" dirty="0">
                <a:cs typeface="+mn-ea"/>
                <a:sym typeface="+mn-lt"/>
              </a:rPr>
              <a:t>表格，选中要过滤的数据范围</a:t>
            </a:r>
            <a:endParaRPr lang="en-US" altLang="zh-CN" sz="1400" spc="400" dirty="0">
              <a:cs typeface="+mn-ea"/>
              <a:sym typeface="+mn-lt"/>
            </a:endParaRPr>
          </a:p>
          <a:p>
            <a:pPr>
              <a:spcBef>
                <a:spcPts val="1800"/>
              </a:spcBef>
            </a:pPr>
            <a:r>
              <a:rPr lang="en-US" altLang="zh-CN" sz="1400" spc="400" dirty="0">
                <a:cs typeface="+mn-ea"/>
                <a:sym typeface="+mn-lt"/>
              </a:rPr>
              <a:t>2.</a:t>
            </a:r>
            <a:r>
              <a:rPr lang="zh-CN" altLang="en-US" sz="1400" spc="400" dirty="0">
                <a:cs typeface="+mn-ea"/>
                <a:sym typeface="+mn-lt"/>
              </a:rPr>
              <a:t>按下快捷键</a:t>
            </a:r>
            <a:r>
              <a:rPr lang="en-US" altLang="zh-CN" sz="1400" spc="400" dirty="0">
                <a:cs typeface="+mn-ea"/>
                <a:sym typeface="+mn-lt"/>
              </a:rPr>
              <a:t>F5</a:t>
            </a:r>
            <a:r>
              <a:rPr lang="zh-CN" altLang="en-US" sz="1400" spc="400" dirty="0">
                <a:cs typeface="+mn-ea"/>
                <a:sym typeface="+mn-lt"/>
              </a:rPr>
              <a:t>开始定位空白单元格，弹出定位对话框</a:t>
            </a:r>
          </a:p>
          <a:p>
            <a:pPr>
              <a:spcBef>
                <a:spcPts val="1800"/>
              </a:spcBef>
            </a:pPr>
            <a:r>
              <a:rPr lang="en-US" altLang="zh-CN" sz="1400" spc="400" dirty="0">
                <a:cs typeface="+mn-ea"/>
                <a:sym typeface="+mn-lt"/>
              </a:rPr>
              <a:t>3.</a:t>
            </a:r>
            <a:r>
              <a:rPr lang="zh-CN" altLang="en-US" sz="1400" spc="400" dirty="0">
                <a:cs typeface="+mn-ea"/>
                <a:sym typeface="+mn-lt"/>
              </a:rPr>
              <a:t>按下快捷键</a:t>
            </a:r>
            <a:r>
              <a:rPr lang="en-US" altLang="zh-CN" sz="1400" spc="400" dirty="0">
                <a:cs typeface="+mn-ea"/>
                <a:sym typeface="+mn-lt"/>
              </a:rPr>
              <a:t>F5</a:t>
            </a:r>
            <a:r>
              <a:rPr lang="zh-CN" altLang="en-US" sz="1400" spc="400" dirty="0">
                <a:cs typeface="+mn-ea"/>
                <a:sym typeface="+mn-lt"/>
              </a:rPr>
              <a:t>开始定位空白单元格，弹出定位对话框选中</a:t>
            </a:r>
            <a:r>
              <a:rPr lang="en-US" altLang="zh-CN" sz="1400" spc="400" dirty="0">
                <a:cs typeface="+mn-ea"/>
                <a:sym typeface="+mn-lt"/>
              </a:rPr>
              <a:t>【</a:t>
            </a:r>
            <a:r>
              <a:rPr lang="zh-CN" altLang="en-US" sz="1400" spc="400" dirty="0">
                <a:cs typeface="+mn-ea"/>
                <a:sym typeface="+mn-lt"/>
              </a:rPr>
              <a:t>空值</a:t>
            </a:r>
            <a:r>
              <a:rPr lang="en-US" altLang="zh-CN" sz="1400" spc="400" dirty="0">
                <a:cs typeface="+mn-ea"/>
                <a:sym typeface="+mn-lt"/>
              </a:rPr>
              <a:t>】</a:t>
            </a:r>
          </a:p>
          <a:p>
            <a:pPr>
              <a:spcBef>
                <a:spcPts val="1800"/>
              </a:spcBef>
            </a:pPr>
            <a:r>
              <a:rPr lang="en-US" altLang="zh-CN" sz="1400" spc="400" dirty="0">
                <a:cs typeface="+mn-ea"/>
                <a:sym typeface="+mn-lt"/>
              </a:rPr>
              <a:t>4.</a:t>
            </a:r>
            <a:r>
              <a:rPr lang="zh-CN" altLang="en-US" sz="1400" spc="400" dirty="0">
                <a:cs typeface="+mn-ea"/>
                <a:sym typeface="+mn-lt"/>
              </a:rPr>
              <a:t>在选中的某一个空白单元格中输入未知，</a:t>
            </a:r>
            <a:r>
              <a:rPr lang="en-US" altLang="zh-CN" sz="1400" spc="400" dirty="0" err="1">
                <a:cs typeface="+mn-ea"/>
                <a:sym typeface="+mn-lt"/>
              </a:rPr>
              <a:t>ctrl+enter</a:t>
            </a:r>
            <a:endParaRPr lang="en-US" altLang="zh-CN" sz="1400" spc="4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48">
        <p:random/>
      </p:transition>
    </mc:Choice>
    <mc:Fallback xmlns:a14="http://schemas.microsoft.com/office/drawing/2010/main" xmlns:a16="http://schemas.microsoft.com/office/drawing/2014/main" xmlns="">
      <p:transition spd="slow" advTm="204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4A3B98F-6A49-43DA-B651-91E6B46E817B}"/>
              </a:ext>
            </a:extLst>
          </p:cNvPr>
          <p:cNvSpPr/>
          <p:nvPr/>
        </p:nvSpPr>
        <p:spPr>
          <a:xfrm>
            <a:off x="1407812" y="49126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A5E0C9A-CAF3-4888-837B-FC3767A57C8C}"/>
              </a:ext>
            </a:extLst>
          </p:cNvPr>
          <p:cNvSpPr/>
          <p:nvPr/>
        </p:nvSpPr>
        <p:spPr>
          <a:xfrm>
            <a:off x="9727792" y="11365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9A7198-D701-4783-A59D-BCD05966888C}"/>
              </a:ext>
            </a:extLst>
          </p:cNvPr>
          <p:cNvSpPr/>
          <p:nvPr/>
        </p:nvSpPr>
        <p:spPr>
          <a:xfrm>
            <a:off x="-397892" y="-623833"/>
            <a:ext cx="1629792" cy="16297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E10BF7-C5F4-4FE0-AEEF-8235E084A839}"/>
              </a:ext>
            </a:extLst>
          </p:cNvPr>
          <p:cNvSpPr/>
          <p:nvPr/>
        </p:nvSpPr>
        <p:spPr>
          <a:xfrm>
            <a:off x="8919450" y="5253200"/>
            <a:ext cx="449100" cy="4491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7C6D608-298A-4190-8F32-7F6BA4F441A5}"/>
              </a:ext>
            </a:extLst>
          </p:cNvPr>
          <p:cNvGrpSpPr/>
          <p:nvPr/>
        </p:nvGrpSpPr>
        <p:grpSpPr>
          <a:xfrm>
            <a:off x="3048000" y="1443260"/>
            <a:ext cx="6096000" cy="3971481"/>
            <a:chOff x="3048000" y="1443260"/>
            <a:chExt cx="6096000" cy="397148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1ACFD56-E5D9-427E-9740-DA5852656F0F}"/>
                </a:ext>
              </a:extLst>
            </p:cNvPr>
            <p:cNvGrpSpPr/>
            <p:nvPr/>
          </p:nvGrpSpPr>
          <p:grpSpPr>
            <a:xfrm>
              <a:off x="3048000" y="1443260"/>
              <a:ext cx="6096000" cy="3971481"/>
              <a:chOff x="3048000" y="1443260"/>
              <a:chExt cx="6096000" cy="3971481"/>
            </a:xfrm>
          </p:grpSpPr>
          <p:sp>
            <p:nvSpPr>
              <p:cNvPr id="23" name="矩形: 圆角 1">
                <a:extLst>
                  <a:ext uri="{FF2B5EF4-FFF2-40B4-BE49-F238E27FC236}">
                    <a16:creationId xmlns:a16="http://schemas.microsoft.com/office/drawing/2014/main" id="{BF97AFBC-27AF-41E9-ADE8-CA1910FFAB41}"/>
                  </a:ext>
                </a:extLst>
              </p:cNvPr>
              <p:cNvSpPr/>
              <p:nvPr/>
            </p:nvSpPr>
            <p:spPr>
              <a:xfrm rot="2684577">
                <a:off x="4110260" y="1443260"/>
                <a:ext cx="3971481" cy="3971481"/>
              </a:xfrm>
              <a:prstGeom prst="roundRect">
                <a:avLst>
                  <a:gd name="adj" fmla="val 1336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46100" sx="101000" sy="101000" algn="ctr" rotWithShape="0">
                  <a:schemeClr val="tx1">
                    <a:lumMod val="65000"/>
                    <a:lumOff val="3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文本框 5">
                <a:extLst>
                  <a:ext uri="{FF2B5EF4-FFF2-40B4-BE49-F238E27FC236}">
                    <a16:creationId xmlns:a16="http://schemas.microsoft.com/office/drawing/2014/main" id="{8E42A8E3-2D45-4AB9-B1D0-8A0770BF747D}"/>
                  </a:ext>
                </a:extLst>
              </p:cNvPr>
              <p:cNvSpPr txBox="1"/>
              <p:nvPr/>
            </p:nvSpPr>
            <p:spPr>
              <a:xfrm>
                <a:off x="3048000" y="3370650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3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多维度分析学生信息</a:t>
                </a:r>
              </a:p>
            </p:txBody>
          </p:sp>
          <p:sp>
            <p:nvSpPr>
              <p:cNvPr id="25" name="文本框 8">
                <a:extLst>
                  <a:ext uri="{FF2B5EF4-FFF2-40B4-BE49-F238E27FC236}">
                    <a16:creationId xmlns:a16="http://schemas.microsoft.com/office/drawing/2014/main" id="{9D470E61-C9B1-44A3-B0E8-2A09009FE19B}"/>
                  </a:ext>
                </a:extLst>
              </p:cNvPr>
              <p:cNvSpPr txBox="1"/>
              <p:nvPr/>
            </p:nvSpPr>
            <p:spPr>
              <a:xfrm>
                <a:off x="4000500" y="4536226"/>
                <a:ext cx="419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 Multi-dimensional analysis of student information </a:t>
                </a:r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C34CC7F-0E59-42B3-9CA7-A3C8B0629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4478" y="1859795"/>
              <a:ext cx="1163044" cy="126245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950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6">
        <p:random/>
      </p:transition>
    </mc:Choice>
    <mc:Fallback xmlns:a16="http://schemas.microsoft.com/office/drawing/2014/main" xmlns="">
      <p:transition spd="slow" advTm="150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774700" y="2197100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生源分布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 source distribution 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74700" y="3243540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学生生源地数据分析结果显示，四川省各地频数占比不同，其中“其他”地区占比最高为</a:t>
            </a:r>
            <a:r>
              <a:rPr lang="en-US" altLang="zh-CN" sz="1400" spc="400" dirty="0">
                <a:cs typeface="+mn-ea"/>
                <a:sym typeface="+mn-lt"/>
              </a:rPr>
              <a:t>44.986%</a:t>
            </a:r>
            <a:r>
              <a:rPr lang="zh-CN" altLang="en-US" sz="1400" spc="400" dirty="0">
                <a:cs typeface="+mn-ea"/>
                <a:sym typeface="+mn-lt"/>
              </a:rPr>
              <a:t>，而四川省西充县占比最低为</a:t>
            </a:r>
            <a:r>
              <a:rPr lang="en-US" altLang="zh-CN" sz="1400" spc="400" dirty="0">
                <a:cs typeface="+mn-ea"/>
                <a:sym typeface="+mn-lt"/>
              </a:rPr>
              <a:t>0.708%</a:t>
            </a:r>
            <a:r>
              <a:rPr lang="zh-CN" altLang="en-US" sz="1400" spc="400" dirty="0">
                <a:cs typeface="+mn-ea"/>
                <a:sym typeface="+mn-lt"/>
              </a:rPr>
              <a:t>。具体排名前五的地区分别为：四川省成都市温江区</a:t>
            </a:r>
            <a:r>
              <a:rPr lang="en-US" altLang="zh-CN" sz="1400" spc="400" dirty="0">
                <a:cs typeface="+mn-ea"/>
                <a:sym typeface="+mn-lt"/>
              </a:rPr>
              <a:t>(2.953%)</a:t>
            </a:r>
            <a:r>
              <a:rPr lang="zh-CN" altLang="en-US" sz="1400" spc="400" dirty="0">
                <a:cs typeface="+mn-ea"/>
                <a:sym typeface="+mn-lt"/>
              </a:rPr>
              <a:t>、四川省南部县</a:t>
            </a:r>
            <a:r>
              <a:rPr lang="en-US" altLang="zh-CN" sz="1400" spc="400" dirty="0">
                <a:cs typeface="+mn-ea"/>
                <a:sym typeface="+mn-lt"/>
              </a:rPr>
              <a:t>(2.291%)</a:t>
            </a:r>
            <a:r>
              <a:rPr lang="zh-CN" altLang="en-US" sz="1400" spc="400" dirty="0">
                <a:cs typeface="+mn-ea"/>
                <a:sym typeface="+mn-lt"/>
              </a:rPr>
              <a:t>、四川省成都市双流区</a:t>
            </a:r>
            <a:r>
              <a:rPr lang="en-US" altLang="zh-CN" sz="1400" spc="400" dirty="0">
                <a:cs typeface="+mn-ea"/>
                <a:sym typeface="+mn-lt"/>
              </a:rPr>
              <a:t>(2.045%)</a:t>
            </a:r>
            <a:r>
              <a:rPr lang="zh-CN" altLang="en-US" sz="1400" spc="400" dirty="0">
                <a:cs typeface="+mn-ea"/>
                <a:sym typeface="+mn-lt"/>
              </a:rPr>
              <a:t>、四川省仁寿县</a:t>
            </a:r>
            <a:r>
              <a:rPr lang="en-US" altLang="zh-CN" sz="1400" spc="400" dirty="0">
                <a:cs typeface="+mn-ea"/>
                <a:sym typeface="+mn-lt"/>
              </a:rPr>
              <a:t>(1.971%)</a:t>
            </a:r>
            <a:r>
              <a:rPr lang="zh-CN" altLang="en-US" sz="1400" spc="400" dirty="0">
                <a:cs typeface="+mn-ea"/>
                <a:sym typeface="+mn-lt"/>
              </a:rPr>
              <a:t>、四川省巴中市巴州区</a:t>
            </a:r>
            <a:r>
              <a:rPr lang="en-US" altLang="zh-CN" sz="1400" spc="400" dirty="0">
                <a:cs typeface="+mn-ea"/>
                <a:sym typeface="+mn-lt"/>
              </a:rPr>
              <a:t>(1.561%)</a:t>
            </a:r>
            <a:r>
              <a:rPr lang="zh-CN" altLang="en-US" sz="1400" spc="400" dirty="0">
                <a:cs typeface="+mn-ea"/>
                <a:sym typeface="+mn-lt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96F33-6837-4039-894C-3E9C70E5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7754" y="1553142"/>
            <a:ext cx="7584244" cy="38610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74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774700" y="2197100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毕业分布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cs typeface="+mn-ea"/>
                  <a:sym typeface="+mn-lt"/>
                </a:rPr>
                <a:t> Graduation distribution 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774700" y="3243540"/>
            <a:ext cx="4038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400" dirty="0">
                <a:cs typeface="+mn-ea"/>
                <a:sym typeface="+mn-lt"/>
              </a:rPr>
              <a:t>学生毕业后工作地区数据分析结果显示，未知地区占比最高，为</a:t>
            </a:r>
            <a:r>
              <a:rPr lang="en-US" altLang="zh-CN" sz="1400" spc="400" dirty="0">
                <a:cs typeface="+mn-ea"/>
                <a:sym typeface="+mn-lt"/>
              </a:rPr>
              <a:t>21.078%</a:t>
            </a:r>
            <a:r>
              <a:rPr lang="zh-CN" altLang="en-US" sz="1400" spc="400" dirty="0">
                <a:cs typeface="+mn-ea"/>
                <a:sym typeface="+mn-lt"/>
              </a:rPr>
              <a:t>。在已知地区中，四川省成都市各区占比较高，武侯区占比最高，为</a:t>
            </a:r>
            <a:r>
              <a:rPr lang="en-US" altLang="zh-CN" sz="1400" spc="400" dirty="0">
                <a:cs typeface="+mn-ea"/>
                <a:sym typeface="+mn-lt"/>
              </a:rPr>
              <a:t>13.987%</a:t>
            </a:r>
            <a:r>
              <a:rPr lang="zh-CN" altLang="en-US" sz="1400" spc="400" dirty="0">
                <a:cs typeface="+mn-ea"/>
                <a:sym typeface="+mn-lt"/>
              </a:rPr>
              <a:t>，其次是温江区（</a:t>
            </a:r>
            <a:r>
              <a:rPr lang="en-US" altLang="zh-CN" sz="1400" spc="400" dirty="0">
                <a:cs typeface="+mn-ea"/>
                <a:sym typeface="+mn-lt"/>
              </a:rPr>
              <a:t>6.245%</a:t>
            </a:r>
            <a:r>
              <a:rPr lang="zh-CN" altLang="en-US" sz="1400" spc="400" dirty="0">
                <a:cs typeface="+mn-ea"/>
                <a:sym typeface="+mn-lt"/>
              </a:rPr>
              <a:t>）、青羊区（</a:t>
            </a:r>
            <a:r>
              <a:rPr lang="en-US" altLang="zh-CN" sz="1400" spc="400" dirty="0">
                <a:cs typeface="+mn-ea"/>
                <a:sym typeface="+mn-lt"/>
              </a:rPr>
              <a:t>5.711%</a:t>
            </a:r>
            <a:r>
              <a:rPr lang="zh-CN" altLang="en-US" sz="1400" spc="400" dirty="0">
                <a:cs typeface="+mn-ea"/>
                <a:sym typeface="+mn-lt"/>
              </a:rPr>
              <a:t>）、金牛区（</a:t>
            </a:r>
            <a:r>
              <a:rPr lang="en-US" altLang="zh-CN" sz="1400" spc="400" dirty="0">
                <a:cs typeface="+mn-ea"/>
                <a:sym typeface="+mn-lt"/>
              </a:rPr>
              <a:t>5.542%</a:t>
            </a:r>
            <a:r>
              <a:rPr lang="zh-CN" altLang="en-US" sz="1400" spc="400" dirty="0">
                <a:cs typeface="+mn-ea"/>
                <a:sym typeface="+mn-lt"/>
              </a:rPr>
              <a:t>）等。其他地区占比较低，例如四川省雅安市雨城区仅占</a:t>
            </a:r>
            <a:r>
              <a:rPr lang="en-US" altLang="zh-CN" sz="1400" spc="400" dirty="0">
                <a:cs typeface="+mn-ea"/>
                <a:sym typeface="+mn-lt"/>
              </a:rPr>
              <a:t>0.199%</a:t>
            </a:r>
            <a:r>
              <a:rPr lang="zh-CN" altLang="en-US" sz="1400" spc="400" dirty="0">
                <a:cs typeface="+mn-ea"/>
                <a:sym typeface="+mn-lt"/>
              </a:rPr>
              <a:t>。总体来看，学生毕业后工作地点集中在四川省成都市及周边地区。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13218F-DCDB-4381-B362-C5F0D2910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7116" y="1795979"/>
            <a:ext cx="7388556" cy="3761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61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6|0.7|2.3|1.3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7|0.5|0.5|0.5|0.6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0.5|0.7|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5|0.6|0.3|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8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5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7|0.4|0.5|0.5|0.5|0.5|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1|0.8|0.7|0.6|0.7|0.7|0.5|0.6|0.6|0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|0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|0.7|0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7|0.6|0.6|0.5|0.6|0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5|0.7|0.5|0.5|0.5|0.8|0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2174</Words>
  <Application>Microsoft Office PowerPoint</Application>
  <PresentationFormat>宽屏</PresentationFormat>
  <Paragraphs>224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微软雅黑</vt:lpstr>
      <vt:lpstr>Arial</vt:lpstr>
      <vt:lpstr>Calibri</vt:lpstr>
      <vt:lpstr>Calibri Light</vt:lpstr>
      <vt:lpstr>第一PPT，www.1ppt.com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梦无念</dc:creator>
  <cp:keywords/>
  <dc:description/>
  <cp:lastModifiedBy>梦 无念</cp:lastModifiedBy>
  <cp:revision>153</cp:revision>
  <dcterms:created xsi:type="dcterms:W3CDTF">2020-11-05T09:34:12Z</dcterms:created>
  <dcterms:modified xsi:type="dcterms:W3CDTF">2023-03-26T14:32:34Z</dcterms:modified>
</cp:coreProperties>
</file>