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ags/tag10.xml" ContentType="application/vnd.openxmlformats-officedocument.presentationml.tags+xml"/>
  <Override PartName="/ppt/tags/tag11.xml" ContentType="application/vnd.openxmlformats-officedocument.presentationml.tags+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ags/tag12.xml" ContentType="application/vnd.openxmlformats-officedocument.presentationml.tags+xml"/>
  <Override PartName="/ppt/notesSlides/notesSlide1.xml" ContentType="application/vnd.openxmlformats-officedocument.presentationml.notesSlide+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20"/>
  </p:notesMasterIdLst>
  <p:sldIdLst>
    <p:sldId id="256" r:id="rId3"/>
    <p:sldId id="258" r:id="rId4"/>
    <p:sldId id="259" r:id="rId5"/>
    <p:sldId id="261" r:id="rId6"/>
    <p:sldId id="265" r:id="rId7"/>
    <p:sldId id="281" r:id="rId8"/>
    <p:sldId id="270" r:id="rId9"/>
    <p:sldId id="282" r:id="rId10"/>
    <p:sldId id="283" r:id="rId11"/>
    <p:sldId id="285" r:id="rId12"/>
    <p:sldId id="284" r:id="rId13"/>
    <p:sldId id="286" r:id="rId14"/>
    <p:sldId id="289" r:id="rId15"/>
    <p:sldId id="291" r:id="rId16"/>
    <p:sldId id="288" r:id="rId17"/>
    <p:sldId id="267" r:id="rId18"/>
    <p:sldId id="280" r:id="rId1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4BD1183-96BB-474B-AEBB-E6E03D914A10}" v="102" dt="2023-03-27T08:48:01.429"/>
    <p1510:client id="{FB2F3511-5D2D-4285-9B19-3DD0D0D5B9F5}" v="427" dt="2023-03-26T14:32:33.66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758" autoAdjust="0"/>
    <p:restoredTop sz="93262" autoAdjust="0"/>
  </p:normalViewPr>
  <p:slideViewPr>
    <p:cSldViewPr snapToGrid="0">
      <p:cViewPr>
        <p:scale>
          <a:sx n="150" d="100"/>
          <a:sy n="150" d="100"/>
        </p:scale>
        <p:origin x="-4974" y="-4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microsoft.com/office/2015/10/relationships/revisionInfo" Target="revisionInfo.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microsoft.com/office/2016/11/relationships/changesInfo" Target="changesInfos/changesInfo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梦 无念" userId="3f7d9657-43c6-46b7-92dd-fc82cdd4ca97" providerId="ADAL" clId="{FB2F3511-5D2D-4285-9B19-3DD0D0D5B9F5}"/>
    <pc:docChg chg="undo custSel addSld delSld modSld sldOrd">
      <pc:chgData name="梦 无念" userId="3f7d9657-43c6-46b7-92dd-fc82cdd4ca97" providerId="ADAL" clId="{FB2F3511-5D2D-4285-9B19-3DD0D0D5B9F5}" dt="2023-03-26T14:32:33.666" v="861"/>
      <pc:docMkLst>
        <pc:docMk/>
      </pc:docMkLst>
      <pc:sldChg chg="modSp mod modAnim">
        <pc:chgData name="梦 无念" userId="3f7d9657-43c6-46b7-92dd-fc82cdd4ca97" providerId="ADAL" clId="{FB2F3511-5D2D-4285-9B19-3DD0D0D5B9F5}" dt="2023-03-26T05:16:05.032" v="65"/>
        <pc:sldMkLst>
          <pc:docMk/>
          <pc:sldMk cId="3721018057" sldId="256"/>
        </pc:sldMkLst>
        <pc:spChg chg="mod">
          <ac:chgData name="梦 无念" userId="3f7d9657-43c6-46b7-92dd-fc82cdd4ca97" providerId="ADAL" clId="{FB2F3511-5D2D-4285-9B19-3DD0D0D5B9F5}" dt="2023-03-26T05:15:13.343" v="5"/>
          <ac:spMkLst>
            <pc:docMk/>
            <pc:sldMk cId="3721018057" sldId="256"/>
            <ac:spMk id="5" creationId="{959F8909-6800-4D81-9559-FFAEB41A80C1}"/>
          </ac:spMkLst>
        </pc:spChg>
        <pc:spChg chg="mod">
          <ac:chgData name="梦 无念" userId="3f7d9657-43c6-46b7-92dd-fc82cdd4ca97" providerId="ADAL" clId="{FB2F3511-5D2D-4285-9B19-3DD0D0D5B9F5}" dt="2023-03-26T05:16:05.032" v="65"/>
          <ac:spMkLst>
            <pc:docMk/>
            <pc:sldMk cId="3721018057" sldId="256"/>
            <ac:spMk id="6" creationId="{F8829203-F363-4337-ACAC-0D2C4AE6A337}"/>
          </ac:spMkLst>
        </pc:spChg>
        <pc:spChg chg="mod">
          <ac:chgData name="梦 无念" userId="3f7d9657-43c6-46b7-92dd-fc82cdd4ca97" providerId="ADAL" clId="{FB2F3511-5D2D-4285-9B19-3DD0D0D5B9F5}" dt="2023-03-26T05:15:23.596" v="27"/>
          <ac:spMkLst>
            <pc:docMk/>
            <pc:sldMk cId="3721018057" sldId="256"/>
            <ac:spMk id="7" creationId="{D2947702-0219-4F74-958A-0A5A704ECCC4}"/>
          </ac:spMkLst>
        </pc:spChg>
        <pc:spChg chg="mod">
          <ac:chgData name="梦 无念" userId="3f7d9657-43c6-46b7-92dd-fc82cdd4ca97" providerId="ADAL" clId="{FB2F3511-5D2D-4285-9B19-3DD0D0D5B9F5}" dt="2023-03-26T05:15:35.060" v="50"/>
          <ac:spMkLst>
            <pc:docMk/>
            <pc:sldMk cId="3721018057" sldId="256"/>
            <ac:spMk id="10" creationId="{D7F488F0-218D-4123-B444-742EAD00AD0E}"/>
          </ac:spMkLst>
        </pc:spChg>
        <pc:spChg chg="mod">
          <ac:chgData name="梦 无念" userId="3f7d9657-43c6-46b7-92dd-fc82cdd4ca97" providerId="ADAL" clId="{FB2F3511-5D2D-4285-9B19-3DD0D0D5B9F5}" dt="2023-03-26T05:15:40.435" v="60"/>
          <ac:spMkLst>
            <pc:docMk/>
            <pc:sldMk cId="3721018057" sldId="256"/>
            <ac:spMk id="11" creationId="{333307C3-A861-42E7-A2DA-6BAC1BCA9E3C}"/>
          </ac:spMkLst>
        </pc:spChg>
      </pc:sldChg>
      <pc:sldChg chg="modSp mod">
        <pc:chgData name="梦 无念" userId="3f7d9657-43c6-46b7-92dd-fc82cdd4ca97" providerId="ADAL" clId="{FB2F3511-5D2D-4285-9B19-3DD0D0D5B9F5}" dt="2023-03-26T05:25:27.707" v="179"/>
        <pc:sldMkLst>
          <pc:docMk/>
          <pc:sldMk cId="1037447724" sldId="258"/>
        </pc:sldMkLst>
        <pc:spChg chg="mod">
          <ac:chgData name="梦 无念" userId="3f7d9657-43c6-46b7-92dd-fc82cdd4ca97" providerId="ADAL" clId="{FB2F3511-5D2D-4285-9B19-3DD0D0D5B9F5}" dt="2023-03-26T05:16:55.704" v="102"/>
          <ac:spMkLst>
            <pc:docMk/>
            <pc:sldMk cId="1037447724" sldId="258"/>
            <ac:spMk id="18" creationId="{CEE315A5-BE1C-4099-B69E-F5AA0D37DCF1}"/>
          </ac:spMkLst>
        </pc:spChg>
        <pc:spChg chg="mod">
          <ac:chgData name="梦 无念" userId="3f7d9657-43c6-46b7-92dd-fc82cdd4ca97" providerId="ADAL" clId="{FB2F3511-5D2D-4285-9B19-3DD0D0D5B9F5}" dt="2023-03-26T05:24:53.110" v="171"/>
          <ac:spMkLst>
            <pc:docMk/>
            <pc:sldMk cId="1037447724" sldId="258"/>
            <ac:spMk id="19" creationId="{1217B4D2-D1DC-4534-832D-8F7174D47393}"/>
          </ac:spMkLst>
        </pc:spChg>
        <pc:spChg chg="mod">
          <ac:chgData name="梦 无念" userId="3f7d9657-43c6-46b7-92dd-fc82cdd4ca97" providerId="ADAL" clId="{FB2F3511-5D2D-4285-9B19-3DD0D0D5B9F5}" dt="2023-03-26T05:17:07.690" v="128"/>
          <ac:spMkLst>
            <pc:docMk/>
            <pc:sldMk cId="1037447724" sldId="258"/>
            <ac:spMk id="22" creationId="{FCA6002E-C2CB-4553-8CF1-D385409B61D1}"/>
          </ac:spMkLst>
        </pc:spChg>
        <pc:spChg chg="mod">
          <ac:chgData name="梦 无念" userId="3f7d9657-43c6-46b7-92dd-fc82cdd4ca97" providerId="ADAL" clId="{FB2F3511-5D2D-4285-9B19-3DD0D0D5B9F5}" dt="2023-03-26T05:25:09.182" v="177"/>
          <ac:spMkLst>
            <pc:docMk/>
            <pc:sldMk cId="1037447724" sldId="258"/>
            <ac:spMk id="23" creationId="{1B0047E7-422B-43C3-91B6-8838478EFC10}"/>
          </ac:spMkLst>
        </pc:spChg>
        <pc:spChg chg="mod">
          <ac:chgData name="梦 无念" userId="3f7d9657-43c6-46b7-92dd-fc82cdd4ca97" providerId="ADAL" clId="{FB2F3511-5D2D-4285-9B19-3DD0D0D5B9F5}" dt="2023-03-26T05:17:25.047" v="157"/>
          <ac:spMkLst>
            <pc:docMk/>
            <pc:sldMk cId="1037447724" sldId="258"/>
            <ac:spMk id="25" creationId="{9F3502C6-7FDF-44BD-8505-81C1D207716F}"/>
          </ac:spMkLst>
        </pc:spChg>
        <pc:spChg chg="mod">
          <ac:chgData name="梦 无念" userId="3f7d9657-43c6-46b7-92dd-fc82cdd4ca97" providerId="ADAL" clId="{FB2F3511-5D2D-4285-9B19-3DD0D0D5B9F5}" dt="2023-03-26T05:25:19.696" v="178"/>
          <ac:spMkLst>
            <pc:docMk/>
            <pc:sldMk cId="1037447724" sldId="258"/>
            <ac:spMk id="26" creationId="{9697D371-8047-4E3C-838F-6744133B462A}"/>
          </ac:spMkLst>
        </pc:spChg>
        <pc:spChg chg="mod">
          <ac:chgData name="梦 无念" userId="3f7d9657-43c6-46b7-92dd-fc82cdd4ca97" providerId="ADAL" clId="{FB2F3511-5D2D-4285-9B19-3DD0D0D5B9F5}" dt="2023-03-26T05:17:30.808" v="170"/>
          <ac:spMkLst>
            <pc:docMk/>
            <pc:sldMk cId="1037447724" sldId="258"/>
            <ac:spMk id="28" creationId="{41CF8660-98CE-45B1-A950-43DFFBAE8E9B}"/>
          </ac:spMkLst>
        </pc:spChg>
        <pc:spChg chg="mod">
          <ac:chgData name="梦 无念" userId="3f7d9657-43c6-46b7-92dd-fc82cdd4ca97" providerId="ADAL" clId="{FB2F3511-5D2D-4285-9B19-3DD0D0D5B9F5}" dt="2023-03-26T05:25:27.707" v="179"/>
          <ac:spMkLst>
            <pc:docMk/>
            <pc:sldMk cId="1037447724" sldId="258"/>
            <ac:spMk id="29" creationId="{52FCC779-B090-42F3-AF39-7E68C95095C3}"/>
          </ac:spMkLst>
        </pc:spChg>
      </pc:sldChg>
      <pc:sldChg chg="modSp mod">
        <pc:chgData name="梦 无念" userId="3f7d9657-43c6-46b7-92dd-fc82cdd4ca97" providerId="ADAL" clId="{FB2F3511-5D2D-4285-9B19-3DD0D0D5B9F5}" dt="2023-03-26T05:26:52.443" v="182" actId="14826"/>
        <pc:sldMkLst>
          <pc:docMk/>
          <pc:sldMk cId="2687228978" sldId="259"/>
        </pc:sldMkLst>
        <pc:spChg chg="mod">
          <ac:chgData name="梦 无念" userId="3f7d9657-43c6-46b7-92dd-fc82cdd4ca97" providerId="ADAL" clId="{FB2F3511-5D2D-4285-9B19-3DD0D0D5B9F5}" dt="2023-03-26T05:26:52.443" v="182" actId="14826"/>
          <ac:spMkLst>
            <pc:docMk/>
            <pc:sldMk cId="2687228978" sldId="259"/>
            <ac:spMk id="14" creationId="{BF97AFBC-27AF-41E9-ADE8-CA1910FFAB41}"/>
          </ac:spMkLst>
        </pc:spChg>
        <pc:spChg chg="mod">
          <ac:chgData name="梦 无念" userId="3f7d9657-43c6-46b7-92dd-fc82cdd4ca97" providerId="ADAL" clId="{FB2F3511-5D2D-4285-9B19-3DD0D0D5B9F5}" dt="2023-03-26T05:26:52.443" v="182" actId="14826"/>
          <ac:spMkLst>
            <pc:docMk/>
            <pc:sldMk cId="2687228978" sldId="259"/>
            <ac:spMk id="15" creationId="{8E42A8E3-2D45-4AB9-B1D0-8A0770BF747D}"/>
          </ac:spMkLst>
        </pc:spChg>
        <pc:spChg chg="mod">
          <ac:chgData name="梦 无念" userId="3f7d9657-43c6-46b7-92dd-fc82cdd4ca97" providerId="ADAL" clId="{FB2F3511-5D2D-4285-9B19-3DD0D0D5B9F5}" dt="2023-03-26T05:26:52.443" v="182" actId="14826"/>
          <ac:spMkLst>
            <pc:docMk/>
            <pc:sldMk cId="2687228978" sldId="259"/>
            <ac:spMk id="17" creationId="{9D470E61-C9B1-44A3-B0E8-2A09009FE19B}"/>
          </ac:spMkLst>
        </pc:spChg>
        <pc:grpChg chg="mod">
          <ac:chgData name="梦 无念" userId="3f7d9657-43c6-46b7-92dd-fc82cdd4ca97" providerId="ADAL" clId="{FB2F3511-5D2D-4285-9B19-3DD0D0D5B9F5}" dt="2023-03-26T05:26:52.443" v="182" actId="14826"/>
          <ac:grpSpMkLst>
            <pc:docMk/>
            <pc:sldMk cId="2687228978" sldId="259"/>
            <ac:grpSpMk id="13" creationId="{51ACFD56-E5D9-427E-9740-DA5852656F0F}"/>
          </ac:grpSpMkLst>
        </pc:grpChg>
        <pc:picChg chg="mod">
          <ac:chgData name="梦 无念" userId="3f7d9657-43c6-46b7-92dd-fc82cdd4ca97" providerId="ADAL" clId="{FB2F3511-5D2D-4285-9B19-3DD0D0D5B9F5}" dt="2023-03-26T05:26:52.443" v="182" actId="14826"/>
          <ac:picMkLst>
            <pc:docMk/>
            <pc:sldMk cId="2687228978" sldId="259"/>
            <ac:picMk id="16" creationId="{147404A2-118E-4F88-B4D9-700DA2E6DD5D}"/>
          </ac:picMkLst>
        </pc:picChg>
      </pc:sldChg>
      <pc:sldChg chg="del ord">
        <pc:chgData name="梦 无念" userId="3f7d9657-43c6-46b7-92dd-fc82cdd4ca97" providerId="ADAL" clId="{FB2F3511-5D2D-4285-9B19-3DD0D0D5B9F5}" dt="2023-03-26T05:36:40.725" v="290" actId="2696"/>
        <pc:sldMkLst>
          <pc:docMk/>
          <pc:sldMk cId="2129964095" sldId="260"/>
        </pc:sldMkLst>
      </pc:sldChg>
      <pc:sldChg chg="add">
        <pc:chgData name="梦 无念" userId="3f7d9657-43c6-46b7-92dd-fc82cdd4ca97" providerId="ADAL" clId="{FB2F3511-5D2D-4285-9B19-3DD0D0D5B9F5}" dt="2023-03-26T05:36:43.087" v="291"/>
        <pc:sldMkLst>
          <pc:docMk/>
          <pc:sldMk cId="3735686873" sldId="260"/>
        </pc:sldMkLst>
      </pc:sldChg>
      <pc:sldChg chg="delSp modSp mod delAnim">
        <pc:chgData name="梦 无念" userId="3f7d9657-43c6-46b7-92dd-fc82cdd4ca97" providerId="ADAL" clId="{FB2F3511-5D2D-4285-9B19-3DD0D0D5B9F5}" dt="2023-03-26T05:36:34.067" v="289" actId="1035"/>
        <pc:sldMkLst>
          <pc:docMk/>
          <pc:sldMk cId="1417835446" sldId="261"/>
        </pc:sldMkLst>
        <pc:spChg chg="mod">
          <ac:chgData name="梦 无念" userId="3f7d9657-43c6-46b7-92dd-fc82cdd4ca97" providerId="ADAL" clId="{FB2F3511-5D2D-4285-9B19-3DD0D0D5B9F5}" dt="2023-03-26T05:33:31.870" v="204"/>
          <ac:spMkLst>
            <pc:docMk/>
            <pc:sldMk cId="1417835446" sldId="261"/>
            <ac:spMk id="4" creationId="{F069F7C5-7C6B-4416-BA43-7E9FF2B95F70}"/>
          </ac:spMkLst>
        </pc:spChg>
        <pc:spChg chg="mod">
          <ac:chgData name="梦 无念" userId="3f7d9657-43c6-46b7-92dd-fc82cdd4ca97" providerId="ADAL" clId="{FB2F3511-5D2D-4285-9B19-3DD0D0D5B9F5}" dt="2023-03-26T05:33:38.955" v="205"/>
          <ac:spMkLst>
            <pc:docMk/>
            <pc:sldMk cId="1417835446" sldId="261"/>
            <ac:spMk id="5" creationId="{E7404F6D-3A40-4203-8F0A-6169C74FB4CA}"/>
          </ac:spMkLst>
        </pc:spChg>
        <pc:spChg chg="mod">
          <ac:chgData name="梦 无念" userId="3f7d9657-43c6-46b7-92dd-fc82cdd4ca97" providerId="ADAL" clId="{FB2F3511-5D2D-4285-9B19-3DD0D0D5B9F5}" dt="2023-03-26T05:34:44.677" v="210"/>
          <ac:spMkLst>
            <pc:docMk/>
            <pc:sldMk cId="1417835446" sldId="261"/>
            <ac:spMk id="30" creationId="{DD4BECE6-24C5-4E73-BA3C-8C855506E4D1}"/>
          </ac:spMkLst>
        </pc:spChg>
        <pc:spChg chg="mod">
          <ac:chgData name="梦 无念" userId="3f7d9657-43c6-46b7-92dd-fc82cdd4ca97" providerId="ADAL" clId="{FB2F3511-5D2D-4285-9B19-3DD0D0D5B9F5}" dt="2023-03-26T05:34:16.102" v="206"/>
          <ac:spMkLst>
            <pc:docMk/>
            <pc:sldMk cId="1417835446" sldId="261"/>
            <ac:spMk id="31" creationId="{BDCA81A6-9BDA-4717-84D7-01551324B598}"/>
          </ac:spMkLst>
        </pc:spChg>
        <pc:spChg chg="mod">
          <ac:chgData name="梦 无念" userId="3f7d9657-43c6-46b7-92dd-fc82cdd4ca97" providerId="ADAL" clId="{FB2F3511-5D2D-4285-9B19-3DD0D0D5B9F5}" dt="2023-03-26T05:35:06.399" v="215"/>
          <ac:spMkLst>
            <pc:docMk/>
            <pc:sldMk cId="1417835446" sldId="261"/>
            <ac:spMk id="34" creationId="{3C105D52-8795-41BB-AE9E-F634AD56A159}"/>
          </ac:spMkLst>
        </pc:spChg>
        <pc:spChg chg="mod">
          <ac:chgData name="梦 无念" userId="3f7d9657-43c6-46b7-92dd-fc82cdd4ca97" providerId="ADAL" clId="{FB2F3511-5D2D-4285-9B19-3DD0D0D5B9F5}" dt="2023-03-26T05:34:23.488" v="207"/>
          <ac:spMkLst>
            <pc:docMk/>
            <pc:sldMk cId="1417835446" sldId="261"/>
            <ac:spMk id="35" creationId="{DAF6F0D8-6A88-4A69-AC69-3606EF8FAA86}"/>
          </ac:spMkLst>
        </pc:spChg>
        <pc:spChg chg="mod">
          <ac:chgData name="梦 无念" userId="3f7d9657-43c6-46b7-92dd-fc82cdd4ca97" providerId="ADAL" clId="{FB2F3511-5D2D-4285-9B19-3DD0D0D5B9F5}" dt="2023-03-26T05:35:56.491" v="251"/>
          <ac:spMkLst>
            <pc:docMk/>
            <pc:sldMk cId="1417835446" sldId="261"/>
            <ac:spMk id="43" creationId="{D3019BAD-2C55-4806-9188-3238E5C90D71}"/>
          </ac:spMkLst>
        </pc:spChg>
        <pc:spChg chg="mod">
          <ac:chgData name="梦 无念" userId="3f7d9657-43c6-46b7-92dd-fc82cdd4ca97" providerId="ADAL" clId="{FB2F3511-5D2D-4285-9B19-3DD0D0D5B9F5}" dt="2023-03-26T05:34:36.727" v="209"/>
          <ac:spMkLst>
            <pc:docMk/>
            <pc:sldMk cId="1417835446" sldId="261"/>
            <ac:spMk id="44" creationId="{9D1FC715-E55D-4DDE-99E0-270F7E05C547}"/>
          </ac:spMkLst>
        </pc:spChg>
        <pc:spChg chg="mod">
          <ac:chgData name="梦 无念" userId="3f7d9657-43c6-46b7-92dd-fc82cdd4ca97" providerId="ADAL" clId="{FB2F3511-5D2D-4285-9B19-3DD0D0D5B9F5}" dt="2023-03-26T05:35:27.280" v="228"/>
          <ac:spMkLst>
            <pc:docMk/>
            <pc:sldMk cId="1417835446" sldId="261"/>
            <ac:spMk id="46" creationId="{BD6F953A-902E-4B26-8281-7DA3311A8CAF}"/>
          </ac:spMkLst>
        </pc:spChg>
        <pc:spChg chg="mod">
          <ac:chgData name="梦 无念" userId="3f7d9657-43c6-46b7-92dd-fc82cdd4ca97" providerId="ADAL" clId="{FB2F3511-5D2D-4285-9B19-3DD0D0D5B9F5}" dt="2023-03-26T05:34:29.812" v="208"/>
          <ac:spMkLst>
            <pc:docMk/>
            <pc:sldMk cId="1417835446" sldId="261"/>
            <ac:spMk id="47" creationId="{EFEAC8B5-219D-4AA3-977B-7617BDE0938D}"/>
          </ac:spMkLst>
        </pc:spChg>
        <pc:spChg chg="mod">
          <ac:chgData name="梦 无念" userId="3f7d9657-43c6-46b7-92dd-fc82cdd4ca97" providerId="ADAL" clId="{FB2F3511-5D2D-4285-9B19-3DD0D0D5B9F5}" dt="2023-03-26T05:34:50.007" v="214" actId="1035"/>
          <ac:spMkLst>
            <pc:docMk/>
            <pc:sldMk cId="1417835446" sldId="261"/>
            <ac:spMk id="48" creationId="{D7A56C2C-7B43-4BF0-AFA3-BCC06B61E5BE}"/>
          </ac:spMkLst>
        </pc:spChg>
        <pc:spChg chg="mod">
          <ac:chgData name="梦 无念" userId="3f7d9657-43c6-46b7-92dd-fc82cdd4ca97" providerId="ADAL" clId="{FB2F3511-5D2D-4285-9B19-3DD0D0D5B9F5}" dt="2023-03-26T05:35:09.670" v="218" actId="1035"/>
          <ac:spMkLst>
            <pc:docMk/>
            <pc:sldMk cId="1417835446" sldId="261"/>
            <ac:spMk id="49" creationId="{1FE2FA04-C1DC-4FD2-8120-72051458E641}"/>
          </ac:spMkLst>
        </pc:spChg>
        <pc:spChg chg="mod">
          <ac:chgData name="梦 无念" userId="3f7d9657-43c6-46b7-92dd-fc82cdd4ca97" providerId="ADAL" clId="{FB2F3511-5D2D-4285-9B19-3DD0D0D5B9F5}" dt="2023-03-26T05:35:22.345" v="225" actId="1035"/>
          <ac:spMkLst>
            <pc:docMk/>
            <pc:sldMk cId="1417835446" sldId="261"/>
            <ac:spMk id="51" creationId="{A95C61E8-F549-43DD-89D7-65FDFB4C47CB}"/>
          </ac:spMkLst>
        </pc:spChg>
        <pc:spChg chg="mod">
          <ac:chgData name="梦 无念" userId="3f7d9657-43c6-46b7-92dd-fc82cdd4ca97" providerId="ADAL" clId="{FB2F3511-5D2D-4285-9B19-3DD0D0D5B9F5}" dt="2023-03-26T05:36:34.067" v="289" actId="1035"/>
          <ac:spMkLst>
            <pc:docMk/>
            <pc:sldMk cId="1417835446" sldId="261"/>
            <ac:spMk id="52" creationId="{2F71FC83-1BFC-48A7-9E03-46499AD05BD9}"/>
          </ac:spMkLst>
        </pc:spChg>
        <pc:grpChg chg="mod">
          <ac:chgData name="梦 无念" userId="3f7d9657-43c6-46b7-92dd-fc82cdd4ca97" providerId="ADAL" clId="{FB2F3511-5D2D-4285-9B19-3DD0D0D5B9F5}" dt="2023-03-26T05:36:28.489" v="282" actId="554"/>
          <ac:grpSpMkLst>
            <pc:docMk/>
            <pc:sldMk cId="1417835446" sldId="261"/>
            <ac:grpSpMk id="54" creationId="{FCCA3CB6-223F-4376-825B-7B31C43A8D08}"/>
          </ac:grpSpMkLst>
        </pc:grpChg>
        <pc:grpChg chg="mod">
          <ac:chgData name="梦 无念" userId="3f7d9657-43c6-46b7-92dd-fc82cdd4ca97" providerId="ADAL" clId="{FB2F3511-5D2D-4285-9B19-3DD0D0D5B9F5}" dt="2023-03-26T05:36:28.489" v="282" actId="554"/>
          <ac:grpSpMkLst>
            <pc:docMk/>
            <pc:sldMk cId="1417835446" sldId="261"/>
            <ac:grpSpMk id="55" creationId="{8F3C2B23-22AB-4145-9968-DC39FF0E657D}"/>
          </ac:grpSpMkLst>
        </pc:grpChg>
        <pc:grpChg chg="del">
          <ac:chgData name="梦 无念" userId="3f7d9657-43c6-46b7-92dd-fc82cdd4ca97" providerId="ADAL" clId="{FB2F3511-5D2D-4285-9B19-3DD0D0D5B9F5}" dt="2023-03-26T05:31:58.772" v="185" actId="478"/>
          <ac:grpSpMkLst>
            <pc:docMk/>
            <pc:sldMk cId="1417835446" sldId="261"/>
            <ac:grpSpMk id="56" creationId="{FA173B56-7A74-4BA2-8B6D-E320A52EBB66}"/>
          </ac:grpSpMkLst>
        </pc:grpChg>
        <pc:grpChg chg="mod">
          <ac:chgData name="梦 无念" userId="3f7d9657-43c6-46b7-92dd-fc82cdd4ca97" providerId="ADAL" clId="{FB2F3511-5D2D-4285-9B19-3DD0D0D5B9F5}" dt="2023-03-26T05:36:21.599" v="281" actId="554"/>
          <ac:grpSpMkLst>
            <pc:docMk/>
            <pc:sldMk cId="1417835446" sldId="261"/>
            <ac:grpSpMk id="57" creationId="{C90D7C9F-5D26-4297-9D68-0DD44D110B84}"/>
          </ac:grpSpMkLst>
        </pc:grpChg>
        <pc:grpChg chg="mod">
          <ac:chgData name="梦 无念" userId="3f7d9657-43c6-46b7-92dd-fc82cdd4ca97" providerId="ADAL" clId="{FB2F3511-5D2D-4285-9B19-3DD0D0D5B9F5}" dt="2023-03-26T05:36:21.599" v="281" actId="554"/>
          <ac:grpSpMkLst>
            <pc:docMk/>
            <pc:sldMk cId="1417835446" sldId="261"/>
            <ac:grpSpMk id="58" creationId="{F287EA6D-DC54-456B-B4A5-59568E9A8C32}"/>
          </ac:grpSpMkLst>
        </pc:grpChg>
        <pc:grpChg chg="del">
          <ac:chgData name="梦 无念" userId="3f7d9657-43c6-46b7-92dd-fc82cdd4ca97" providerId="ADAL" clId="{FB2F3511-5D2D-4285-9B19-3DD0D0D5B9F5}" dt="2023-03-26T05:31:58.772" v="185" actId="478"/>
          <ac:grpSpMkLst>
            <pc:docMk/>
            <pc:sldMk cId="1417835446" sldId="261"/>
            <ac:grpSpMk id="59" creationId="{B2B90616-8805-451A-B5E1-C7ECFCA4EC54}"/>
          </ac:grpSpMkLst>
        </pc:grpChg>
      </pc:sldChg>
      <pc:sldChg chg="del">
        <pc:chgData name="梦 无念" userId="3f7d9657-43c6-46b7-92dd-fc82cdd4ca97" providerId="ADAL" clId="{FB2F3511-5D2D-4285-9B19-3DD0D0D5B9F5}" dt="2023-03-26T05:36:40.725" v="290" actId="2696"/>
        <pc:sldMkLst>
          <pc:docMk/>
          <pc:sldMk cId="257172970" sldId="262"/>
        </pc:sldMkLst>
      </pc:sldChg>
      <pc:sldChg chg="add">
        <pc:chgData name="梦 无念" userId="3f7d9657-43c6-46b7-92dd-fc82cdd4ca97" providerId="ADAL" clId="{FB2F3511-5D2D-4285-9B19-3DD0D0D5B9F5}" dt="2023-03-26T05:36:43.087" v="291"/>
        <pc:sldMkLst>
          <pc:docMk/>
          <pc:sldMk cId="3407442613" sldId="262"/>
        </pc:sldMkLst>
      </pc:sldChg>
      <pc:sldChg chg="add">
        <pc:chgData name="梦 无念" userId="3f7d9657-43c6-46b7-92dd-fc82cdd4ca97" providerId="ADAL" clId="{FB2F3511-5D2D-4285-9B19-3DD0D0D5B9F5}" dt="2023-03-26T05:36:43.087" v="291"/>
        <pc:sldMkLst>
          <pc:docMk/>
          <pc:sldMk cId="3397631778" sldId="263"/>
        </pc:sldMkLst>
      </pc:sldChg>
      <pc:sldChg chg="del">
        <pc:chgData name="梦 无念" userId="3f7d9657-43c6-46b7-92dd-fc82cdd4ca97" providerId="ADAL" clId="{FB2F3511-5D2D-4285-9B19-3DD0D0D5B9F5}" dt="2023-03-26T05:36:40.725" v="290" actId="2696"/>
        <pc:sldMkLst>
          <pc:docMk/>
          <pc:sldMk cId="3652558014" sldId="263"/>
        </pc:sldMkLst>
      </pc:sldChg>
      <pc:sldChg chg="add">
        <pc:chgData name="梦 无念" userId="3f7d9657-43c6-46b7-92dd-fc82cdd4ca97" providerId="ADAL" clId="{FB2F3511-5D2D-4285-9B19-3DD0D0D5B9F5}" dt="2023-03-26T05:36:43.087" v="291"/>
        <pc:sldMkLst>
          <pc:docMk/>
          <pc:sldMk cId="438401036" sldId="264"/>
        </pc:sldMkLst>
      </pc:sldChg>
      <pc:sldChg chg="del">
        <pc:chgData name="梦 无念" userId="3f7d9657-43c6-46b7-92dd-fc82cdd4ca97" providerId="ADAL" clId="{FB2F3511-5D2D-4285-9B19-3DD0D0D5B9F5}" dt="2023-03-26T05:36:40.725" v="290" actId="2696"/>
        <pc:sldMkLst>
          <pc:docMk/>
          <pc:sldMk cId="1662264275" sldId="264"/>
        </pc:sldMkLst>
      </pc:sldChg>
      <pc:sldChg chg="modSp mod">
        <pc:chgData name="梦 无念" userId="3f7d9657-43c6-46b7-92dd-fc82cdd4ca97" providerId="ADAL" clId="{FB2F3511-5D2D-4285-9B19-3DD0D0D5B9F5}" dt="2023-03-26T05:37:17.080" v="294"/>
        <pc:sldMkLst>
          <pc:docMk/>
          <pc:sldMk cId="678189072" sldId="265"/>
        </pc:sldMkLst>
        <pc:spChg chg="mod">
          <ac:chgData name="梦 无念" userId="3f7d9657-43c6-46b7-92dd-fc82cdd4ca97" providerId="ADAL" clId="{FB2F3511-5D2D-4285-9B19-3DD0D0D5B9F5}" dt="2023-03-26T05:37:07.154" v="293"/>
          <ac:spMkLst>
            <pc:docMk/>
            <pc:sldMk cId="678189072" sldId="265"/>
            <ac:spMk id="18" creationId="{8E42A8E3-2D45-4AB9-B1D0-8A0770BF747D}"/>
          </ac:spMkLst>
        </pc:spChg>
        <pc:spChg chg="mod">
          <ac:chgData name="梦 无念" userId="3f7d9657-43c6-46b7-92dd-fc82cdd4ca97" providerId="ADAL" clId="{FB2F3511-5D2D-4285-9B19-3DD0D0D5B9F5}" dt="2023-03-26T05:37:17.080" v="294"/>
          <ac:spMkLst>
            <pc:docMk/>
            <pc:sldMk cId="678189072" sldId="265"/>
            <ac:spMk id="19" creationId="{9D470E61-C9B1-44A3-B0E8-2A09009FE19B}"/>
          </ac:spMkLst>
        </pc:spChg>
      </pc:sldChg>
      <pc:sldChg chg="del">
        <pc:chgData name="梦 无念" userId="3f7d9657-43c6-46b7-92dd-fc82cdd4ca97" providerId="ADAL" clId="{FB2F3511-5D2D-4285-9B19-3DD0D0D5B9F5}" dt="2023-03-26T05:48:37.807" v="296" actId="2696"/>
        <pc:sldMkLst>
          <pc:docMk/>
          <pc:sldMk cId="2262815352" sldId="266"/>
        </pc:sldMkLst>
      </pc:sldChg>
      <pc:sldChg chg="add">
        <pc:chgData name="梦 无念" userId="3f7d9657-43c6-46b7-92dd-fc82cdd4ca97" providerId="ADAL" clId="{FB2F3511-5D2D-4285-9B19-3DD0D0D5B9F5}" dt="2023-03-26T05:48:40.396" v="297"/>
        <pc:sldMkLst>
          <pc:docMk/>
          <pc:sldMk cId="3136202897" sldId="266"/>
        </pc:sldMkLst>
      </pc:sldChg>
      <pc:sldChg chg="del">
        <pc:chgData name="梦 无念" userId="3f7d9657-43c6-46b7-92dd-fc82cdd4ca97" providerId="ADAL" clId="{FB2F3511-5D2D-4285-9B19-3DD0D0D5B9F5}" dt="2023-03-26T05:48:37.807" v="296" actId="2696"/>
        <pc:sldMkLst>
          <pc:docMk/>
          <pc:sldMk cId="859048086" sldId="267"/>
        </pc:sldMkLst>
      </pc:sldChg>
      <pc:sldChg chg="add">
        <pc:chgData name="梦 无念" userId="3f7d9657-43c6-46b7-92dd-fc82cdd4ca97" providerId="ADAL" clId="{FB2F3511-5D2D-4285-9B19-3DD0D0D5B9F5}" dt="2023-03-26T05:48:40.396" v="297"/>
        <pc:sldMkLst>
          <pc:docMk/>
          <pc:sldMk cId="3923890256" sldId="267"/>
        </pc:sldMkLst>
      </pc:sldChg>
      <pc:sldChg chg="del">
        <pc:chgData name="梦 无念" userId="3f7d9657-43c6-46b7-92dd-fc82cdd4ca97" providerId="ADAL" clId="{FB2F3511-5D2D-4285-9B19-3DD0D0D5B9F5}" dt="2023-03-26T05:48:37.807" v="296" actId="2696"/>
        <pc:sldMkLst>
          <pc:docMk/>
          <pc:sldMk cId="3567399165" sldId="268"/>
        </pc:sldMkLst>
      </pc:sldChg>
      <pc:sldChg chg="add">
        <pc:chgData name="梦 无念" userId="3f7d9657-43c6-46b7-92dd-fc82cdd4ca97" providerId="ADAL" clId="{FB2F3511-5D2D-4285-9B19-3DD0D0D5B9F5}" dt="2023-03-26T05:48:40.396" v="297"/>
        <pc:sldMkLst>
          <pc:docMk/>
          <pc:sldMk cId="4066360907" sldId="268"/>
        </pc:sldMkLst>
      </pc:sldChg>
      <pc:sldChg chg="del">
        <pc:chgData name="梦 无念" userId="3f7d9657-43c6-46b7-92dd-fc82cdd4ca97" providerId="ADAL" clId="{FB2F3511-5D2D-4285-9B19-3DD0D0D5B9F5}" dt="2023-03-26T05:48:37.807" v="296" actId="2696"/>
        <pc:sldMkLst>
          <pc:docMk/>
          <pc:sldMk cId="3062314821" sldId="269"/>
        </pc:sldMkLst>
      </pc:sldChg>
      <pc:sldChg chg="add">
        <pc:chgData name="梦 无念" userId="3f7d9657-43c6-46b7-92dd-fc82cdd4ca97" providerId="ADAL" clId="{FB2F3511-5D2D-4285-9B19-3DD0D0D5B9F5}" dt="2023-03-26T05:48:40.396" v="297"/>
        <pc:sldMkLst>
          <pc:docMk/>
          <pc:sldMk cId="3520682906" sldId="269"/>
        </pc:sldMkLst>
      </pc:sldChg>
      <pc:sldChg chg="modSp mod">
        <pc:chgData name="梦 无念" userId="3f7d9657-43c6-46b7-92dd-fc82cdd4ca97" providerId="ADAL" clId="{FB2F3511-5D2D-4285-9B19-3DD0D0D5B9F5}" dt="2023-03-26T06:56:25.216" v="592"/>
        <pc:sldMkLst>
          <pc:docMk/>
          <pc:sldMk cId="595015759" sldId="270"/>
        </pc:sldMkLst>
        <pc:spChg chg="mod">
          <ac:chgData name="梦 无念" userId="3f7d9657-43c6-46b7-92dd-fc82cdd4ca97" providerId="ADAL" clId="{FB2F3511-5D2D-4285-9B19-3DD0D0D5B9F5}" dt="2023-03-26T06:56:13.070" v="591"/>
          <ac:spMkLst>
            <pc:docMk/>
            <pc:sldMk cId="595015759" sldId="270"/>
            <ac:spMk id="24" creationId="{8E42A8E3-2D45-4AB9-B1D0-8A0770BF747D}"/>
          </ac:spMkLst>
        </pc:spChg>
        <pc:spChg chg="mod">
          <ac:chgData name="梦 无念" userId="3f7d9657-43c6-46b7-92dd-fc82cdd4ca97" providerId="ADAL" clId="{FB2F3511-5D2D-4285-9B19-3DD0D0D5B9F5}" dt="2023-03-26T06:56:25.216" v="592"/>
          <ac:spMkLst>
            <pc:docMk/>
            <pc:sldMk cId="595015759" sldId="270"/>
            <ac:spMk id="25" creationId="{9D470E61-C9B1-44A3-B0E8-2A09009FE19B}"/>
          </ac:spMkLst>
        </pc:spChg>
      </pc:sldChg>
      <pc:sldChg chg="addSp delSp modSp add mod delAnim modAnim">
        <pc:chgData name="梦 无念" userId="3f7d9657-43c6-46b7-92dd-fc82cdd4ca97" providerId="ADAL" clId="{FB2F3511-5D2D-4285-9B19-3DD0D0D5B9F5}" dt="2023-03-26T05:59:20.498" v="560" actId="20577"/>
        <pc:sldMkLst>
          <pc:docMk/>
          <pc:sldMk cId="195008943" sldId="281"/>
        </pc:sldMkLst>
        <pc:spChg chg="mod topLvl">
          <ac:chgData name="梦 无念" userId="3f7d9657-43c6-46b7-92dd-fc82cdd4ca97" providerId="ADAL" clId="{FB2F3511-5D2D-4285-9B19-3DD0D0D5B9F5}" dt="2023-03-26T05:51:14.092" v="306" actId="165"/>
          <ac:spMkLst>
            <pc:docMk/>
            <pc:sldMk cId="195008943" sldId="281"/>
            <ac:spMk id="2" creationId="{959A82C0-0BA4-4D12-898B-673A71F109A1}"/>
          </ac:spMkLst>
        </pc:spChg>
        <pc:spChg chg="mod topLvl">
          <ac:chgData name="梦 无念" userId="3f7d9657-43c6-46b7-92dd-fc82cdd4ca97" providerId="ADAL" clId="{FB2F3511-5D2D-4285-9B19-3DD0D0D5B9F5}" dt="2023-03-26T05:51:14.092" v="306" actId="165"/>
          <ac:spMkLst>
            <pc:docMk/>
            <pc:sldMk cId="195008943" sldId="281"/>
            <ac:spMk id="3" creationId="{61F30336-F895-453A-8D62-2A5023FB3678}"/>
          </ac:spMkLst>
        </pc:spChg>
        <pc:spChg chg="mod topLvl">
          <ac:chgData name="梦 无念" userId="3f7d9657-43c6-46b7-92dd-fc82cdd4ca97" providerId="ADAL" clId="{FB2F3511-5D2D-4285-9B19-3DD0D0D5B9F5}" dt="2023-03-26T05:51:45.128" v="308" actId="14826"/>
          <ac:spMkLst>
            <pc:docMk/>
            <pc:sldMk cId="195008943" sldId="281"/>
            <ac:spMk id="4" creationId="{2E36E730-A6F5-4BF5-AF5A-C557A06AFF3A}"/>
          </ac:spMkLst>
        </pc:spChg>
        <pc:spChg chg="mod">
          <ac:chgData name="梦 无念" userId="3f7d9657-43c6-46b7-92dd-fc82cdd4ca97" providerId="ADAL" clId="{FB2F3511-5D2D-4285-9B19-3DD0D0D5B9F5}" dt="2023-03-26T05:54:53.196" v="517"/>
          <ac:spMkLst>
            <pc:docMk/>
            <pc:sldMk cId="195008943" sldId="281"/>
            <ac:spMk id="8" creationId="{078A507D-2CE1-4048-9F31-B781D6F3445D}"/>
          </ac:spMkLst>
        </pc:spChg>
        <pc:spChg chg="mod">
          <ac:chgData name="梦 无念" userId="3f7d9657-43c6-46b7-92dd-fc82cdd4ca97" providerId="ADAL" clId="{FB2F3511-5D2D-4285-9B19-3DD0D0D5B9F5}" dt="2023-03-26T05:52:02.269" v="335" actId="21"/>
          <ac:spMkLst>
            <pc:docMk/>
            <pc:sldMk cId="195008943" sldId="281"/>
            <ac:spMk id="9" creationId="{8EDF779E-4CB7-4575-B73F-1BC1C9671BEA}"/>
          </ac:spMkLst>
        </pc:spChg>
        <pc:spChg chg="mod">
          <ac:chgData name="梦 无念" userId="3f7d9657-43c6-46b7-92dd-fc82cdd4ca97" providerId="ADAL" clId="{FB2F3511-5D2D-4285-9B19-3DD0D0D5B9F5}" dt="2023-03-26T05:59:20.498" v="560" actId="20577"/>
          <ac:spMkLst>
            <pc:docMk/>
            <pc:sldMk cId="195008943" sldId="281"/>
            <ac:spMk id="10" creationId="{725E02A1-F66B-43B7-B395-364FFBD7062A}"/>
          </ac:spMkLst>
        </pc:spChg>
        <pc:spChg chg="del">
          <ac:chgData name="梦 无念" userId="3f7d9657-43c6-46b7-92dd-fc82cdd4ca97" providerId="ADAL" clId="{FB2F3511-5D2D-4285-9B19-3DD0D0D5B9F5}" dt="2023-03-26T05:52:06.536" v="336" actId="21"/>
          <ac:spMkLst>
            <pc:docMk/>
            <pc:sldMk cId="195008943" sldId="281"/>
            <ac:spMk id="11" creationId="{0E767070-4A08-439E-AB0B-5A11EDFD0427}"/>
          </ac:spMkLst>
        </pc:spChg>
        <pc:grpChg chg="del">
          <ac:chgData name="梦 无念" userId="3f7d9657-43c6-46b7-92dd-fc82cdd4ca97" providerId="ADAL" clId="{FB2F3511-5D2D-4285-9B19-3DD0D0D5B9F5}" dt="2023-03-26T05:51:14.092" v="306" actId="165"/>
          <ac:grpSpMkLst>
            <pc:docMk/>
            <pc:sldMk cId="195008943" sldId="281"/>
            <ac:grpSpMk id="18" creationId="{1F33036D-0C8B-4AF9-957A-8FAFE4F85C7D}"/>
          </ac:grpSpMkLst>
        </pc:grpChg>
        <pc:picChg chg="add del">
          <ac:chgData name="梦 无念" userId="3f7d9657-43c6-46b7-92dd-fc82cdd4ca97" providerId="ADAL" clId="{FB2F3511-5D2D-4285-9B19-3DD0D0D5B9F5}" dt="2023-03-26T05:49:55.688" v="299" actId="22"/>
          <ac:picMkLst>
            <pc:docMk/>
            <pc:sldMk cId="195008943" sldId="281"/>
            <ac:picMk id="6" creationId="{57F4ED45-592E-4676-8ED4-952C99F948CB}"/>
          </ac:picMkLst>
        </pc:picChg>
        <pc:picChg chg="del">
          <ac:chgData name="梦 无念" userId="3f7d9657-43c6-46b7-92dd-fc82cdd4ca97" providerId="ADAL" clId="{FB2F3511-5D2D-4285-9B19-3DD0D0D5B9F5}" dt="2023-03-26T05:53:49.496" v="488" actId="478"/>
          <ac:picMkLst>
            <pc:docMk/>
            <pc:sldMk cId="195008943" sldId="281"/>
            <ac:picMk id="13" creationId="{552E94B6-7EF4-4E8A-B192-1D366D585B30}"/>
          </ac:picMkLst>
        </pc:picChg>
        <pc:picChg chg="add del">
          <ac:chgData name="梦 无念" userId="3f7d9657-43c6-46b7-92dd-fc82cdd4ca97" providerId="ADAL" clId="{FB2F3511-5D2D-4285-9B19-3DD0D0D5B9F5}" dt="2023-03-26T05:50:45.846" v="301" actId="22"/>
          <ac:picMkLst>
            <pc:docMk/>
            <pc:sldMk cId="195008943" sldId="281"/>
            <ac:picMk id="14" creationId="{651CFDA4-6DD8-4756-8581-37FE3E7A5A08}"/>
          </ac:picMkLst>
        </pc:picChg>
        <pc:picChg chg="del">
          <ac:chgData name="梦 无念" userId="3f7d9657-43c6-46b7-92dd-fc82cdd4ca97" providerId="ADAL" clId="{FB2F3511-5D2D-4285-9B19-3DD0D0D5B9F5}" dt="2023-03-26T05:53:51.698" v="489" actId="478"/>
          <ac:picMkLst>
            <pc:docMk/>
            <pc:sldMk cId="195008943" sldId="281"/>
            <ac:picMk id="15" creationId="{3CCD850E-5619-4740-B707-4F5C6BFF390C}"/>
          </ac:picMkLst>
        </pc:picChg>
        <pc:picChg chg="del">
          <ac:chgData name="梦 无念" userId="3f7d9657-43c6-46b7-92dd-fc82cdd4ca97" providerId="ADAL" clId="{FB2F3511-5D2D-4285-9B19-3DD0D0D5B9F5}" dt="2023-03-26T05:53:53.685" v="490" actId="478"/>
          <ac:picMkLst>
            <pc:docMk/>
            <pc:sldMk cId="195008943" sldId="281"/>
            <ac:picMk id="17" creationId="{4B87C0BB-0681-41D7-95DB-ACC239954160}"/>
          </ac:picMkLst>
        </pc:picChg>
      </pc:sldChg>
      <pc:sldChg chg="del">
        <pc:chgData name="梦 无念" userId="3f7d9657-43c6-46b7-92dd-fc82cdd4ca97" providerId="ADAL" clId="{FB2F3511-5D2D-4285-9B19-3DD0D0D5B9F5}" dt="2023-03-26T05:36:45.834" v="292" actId="47"/>
        <pc:sldMkLst>
          <pc:docMk/>
          <pc:sldMk cId="3886350039" sldId="281"/>
        </pc:sldMkLst>
      </pc:sldChg>
      <pc:sldChg chg="addSp delSp modSp add mod delAnim">
        <pc:chgData name="梦 无念" userId="3f7d9657-43c6-46b7-92dd-fc82cdd4ca97" providerId="ADAL" clId="{FB2F3511-5D2D-4285-9B19-3DD0D0D5B9F5}" dt="2023-03-26T07:18:44.953" v="734"/>
        <pc:sldMkLst>
          <pc:docMk/>
          <pc:sldMk cId="447456059" sldId="282"/>
        </pc:sldMkLst>
        <pc:spChg chg="mod">
          <ac:chgData name="梦 无念" userId="3f7d9657-43c6-46b7-92dd-fc82cdd4ca97" providerId="ADAL" clId="{FB2F3511-5D2D-4285-9B19-3DD0D0D5B9F5}" dt="2023-03-26T07:01:41.418" v="637"/>
          <ac:spMkLst>
            <pc:docMk/>
            <pc:sldMk cId="447456059" sldId="282"/>
            <ac:spMk id="4" creationId="{09FE6907-8676-429A-9B5A-DC3FAFE110A8}"/>
          </ac:spMkLst>
        </pc:spChg>
        <pc:spChg chg="mod">
          <ac:chgData name="梦 无念" userId="3f7d9657-43c6-46b7-92dd-fc82cdd4ca97" providerId="ADAL" clId="{FB2F3511-5D2D-4285-9B19-3DD0D0D5B9F5}" dt="2023-03-26T07:01:58.028" v="640"/>
          <ac:spMkLst>
            <pc:docMk/>
            <pc:sldMk cId="447456059" sldId="282"/>
            <ac:spMk id="6" creationId="{6123FD62-F930-464F-86A1-4D1030B58358}"/>
          </ac:spMkLst>
        </pc:spChg>
        <pc:spChg chg="mod">
          <ac:chgData name="梦 无念" userId="3f7d9657-43c6-46b7-92dd-fc82cdd4ca97" providerId="ADAL" clId="{FB2F3511-5D2D-4285-9B19-3DD0D0D5B9F5}" dt="2023-03-26T07:18:44.953" v="734"/>
          <ac:spMkLst>
            <pc:docMk/>
            <pc:sldMk cId="447456059" sldId="282"/>
            <ac:spMk id="8" creationId="{61D68AC2-6217-4618-9FF2-2840E7AAD8C2}"/>
          </ac:spMkLst>
        </pc:spChg>
        <pc:spChg chg="del">
          <ac:chgData name="梦 无念" userId="3f7d9657-43c6-46b7-92dd-fc82cdd4ca97" providerId="ADAL" clId="{FB2F3511-5D2D-4285-9B19-3DD0D0D5B9F5}" dt="2023-03-26T07:04:56.417" v="641" actId="478"/>
          <ac:spMkLst>
            <pc:docMk/>
            <pc:sldMk cId="447456059" sldId="282"/>
            <ac:spMk id="9" creationId="{636B54B3-1F5D-4B78-A4E0-029A16E915AF}"/>
          </ac:spMkLst>
        </pc:spChg>
        <pc:spChg chg="add del mod">
          <ac:chgData name="梦 无念" userId="3f7d9657-43c6-46b7-92dd-fc82cdd4ca97" providerId="ADAL" clId="{FB2F3511-5D2D-4285-9B19-3DD0D0D5B9F5}" dt="2023-03-26T07:01:41.897" v="639"/>
          <ac:spMkLst>
            <pc:docMk/>
            <pc:sldMk cId="447456059" sldId="282"/>
            <ac:spMk id="19" creationId="{FBC9A153-2151-411D-8E43-F6BB57B40B77}"/>
          </ac:spMkLst>
        </pc:spChg>
        <pc:grpChg chg="del">
          <ac:chgData name="梦 无念" userId="3f7d9657-43c6-46b7-92dd-fc82cdd4ca97" providerId="ADAL" clId="{FB2F3511-5D2D-4285-9B19-3DD0D0D5B9F5}" dt="2023-03-26T06:57:20.927" v="595" actId="478"/>
          <ac:grpSpMkLst>
            <pc:docMk/>
            <pc:sldMk cId="447456059" sldId="282"/>
            <ac:grpSpMk id="17" creationId="{782CE282-22F6-4B09-82B9-520B08156BF3}"/>
          </ac:grpSpMkLst>
        </pc:grpChg>
        <pc:grpChg chg="del">
          <ac:chgData name="梦 无念" userId="3f7d9657-43c6-46b7-92dd-fc82cdd4ca97" providerId="ADAL" clId="{FB2F3511-5D2D-4285-9B19-3DD0D0D5B9F5}" dt="2023-03-26T06:57:23.397" v="596" actId="478"/>
          <ac:grpSpMkLst>
            <pc:docMk/>
            <pc:sldMk cId="447456059" sldId="282"/>
            <ac:grpSpMk id="18" creationId="{50D7FD48-FC5B-41AC-8E29-FC29DE00E46D}"/>
          </ac:grpSpMkLst>
        </pc:grpChg>
        <pc:picChg chg="del">
          <ac:chgData name="梦 无念" userId="3f7d9657-43c6-46b7-92dd-fc82cdd4ca97" providerId="ADAL" clId="{FB2F3511-5D2D-4285-9B19-3DD0D0D5B9F5}" dt="2023-03-26T06:57:17.913" v="594" actId="478"/>
          <ac:picMkLst>
            <pc:docMk/>
            <pc:sldMk cId="447456059" sldId="282"/>
            <ac:picMk id="3" creationId="{DBB01FE1-CE44-4A3D-A759-E127754CBBFC}"/>
          </ac:picMkLst>
        </pc:picChg>
        <pc:picChg chg="add mod">
          <ac:chgData name="梦 无念" userId="3f7d9657-43c6-46b7-92dd-fc82cdd4ca97" providerId="ADAL" clId="{FB2F3511-5D2D-4285-9B19-3DD0D0D5B9F5}" dt="2023-03-26T07:17:37.445" v="733" actId="14826"/>
          <ac:picMkLst>
            <pc:docMk/>
            <pc:sldMk cId="447456059" sldId="282"/>
            <ac:picMk id="5" creationId="{6CB96F33-6837-4039-894C-3E9C70E5F0CF}"/>
          </ac:picMkLst>
        </pc:picChg>
      </pc:sldChg>
      <pc:sldChg chg="modSp add del mod">
        <pc:chgData name="梦 无念" userId="3f7d9657-43c6-46b7-92dd-fc82cdd4ca97" providerId="ADAL" clId="{FB2F3511-5D2D-4285-9B19-3DD0D0D5B9F5}" dt="2023-03-26T06:55:55.785" v="590" actId="47"/>
        <pc:sldMkLst>
          <pc:docMk/>
          <pc:sldMk cId="3962963849" sldId="282"/>
        </pc:sldMkLst>
        <pc:spChg chg="mod">
          <ac:chgData name="梦 无念" userId="3f7d9657-43c6-46b7-92dd-fc82cdd4ca97" providerId="ADAL" clId="{FB2F3511-5D2D-4285-9B19-3DD0D0D5B9F5}" dt="2023-03-26T06:49:57.479" v="589" actId="20577"/>
          <ac:spMkLst>
            <pc:docMk/>
            <pc:sldMk cId="3962963849" sldId="282"/>
            <ac:spMk id="8" creationId="{078A507D-2CE1-4048-9F31-B781D6F3445D}"/>
          </ac:spMkLst>
        </pc:spChg>
      </pc:sldChg>
      <pc:sldChg chg="addSp delSp modSp add mod">
        <pc:chgData name="梦 无念" userId="3f7d9657-43c6-46b7-92dd-fc82cdd4ca97" providerId="ADAL" clId="{FB2F3511-5D2D-4285-9B19-3DD0D0D5B9F5}" dt="2023-03-26T07:16:45.182" v="732"/>
        <pc:sldMkLst>
          <pc:docMk/>
          <pc:sldMk cId="1006132174" sldId="283"/>
        </pc:sldMkLst>
        <pc:spChg chg="mod">
          <ac:chgData name="梦 无念" userId="3f7d9657-43c6-46b7-92dd-fc82cdd4ca97" providerId="ADAL" clId="{FB2F3511-5D2D-4285-9B19-3DD0D0D5B9F5}" dt="2023-03-26T07:11:56.556" v="668"/>
          <ac:spMkLst>
            <pc:docMk/>
            <pc:sldMk cId="1006132174" sldId="283"/>
            <ac:spMk id="4" creationId="{09FE6907-8676-429A-9B5A-DC3FAFE110A8}"/>
          </ac:spMkLst>
        </pc:spChg>
        <pc:spChg chg="mod">
          <ac:chgData name="梦 无念" userId="3f7d9657-43c6-46b7-92dd-fc82cdd4ca97" providerId="ADAL" clId="{FB2F3511-5D2D-4285-9B19-3DD0D0D5B9F5}" dt="2023-03-26T07:12:07.128" v="669"/>
          <ac:spMkLst>
            <pc:docMk/>
            <pc:sldMk cId="1006132174" sldId="283"/>
            <ac:spMk id="6" creationId="{6123FD62-F930-464F-86A1-4D1030B58358}"/>
          </ac:spMkLst>
        </pc:spChg>
        <pc:spChg chg="mod">
          <ac:chgData name="梦 无念" userId="3f7d9657-43c6-46b7-92dd-fc82cdd4ca97" providerId="ADAL" clId="{FB2F3511-5D2D-4285-9B19-3DD0D0D5B9F5}" dt="2023-03-26T07:16:45.182" v="732"/>
          <ac:spMkLst>
            <pc:docMk/>
            <pc:sldMk cId="1006132174" sldId="283"/>
            <ac:spMk id="8" creationId="{61D68AC2-6217-4618-9FF2-2840E7AAD8C2}"/>
          </ac:spMkLst>
        </pc:spChg>
        <pc:picChg chg="add mod">
          <ac:chgData name="梦 无念" userId="3f7d9657-43c6-46b7-92dd-fc82cdd4ca97" providerId="ADAL" clId="{FB2F3511-5D2D-4285-9B19-3DD0D0D5B9F5}" dt="2023-03-26T07:16:15.268" v="731" actId="14826"/>
          <ac:picMkLst>
            <pc:docMk/>
            <pc:sldMk cId="1006132174" sldId="283"/>
            <ac:picMk id="3" creationId="{4113218F-DCDB-4381-B362-C5F0D29106DD}"/>
          </ac:picMkLst>
        </pc:picChg>
        <pc:picChg chg="del">
          <ac:chgData name="梦 无念" userId="3f7d9657-43c6-46b7-92dd-fc82cdd4ca97" providerId="ADAL" clId="{FB2F3511-5D2D-4285-9B19-3DD0D0D5B9F5}" dt="2023-03-26T07:09:43.054" v="650" actId="478"/>
          <ac:picMkLst>
            <pc:docMk/>
            <pc:sldMk cId="1006132174" sldId="283"/>
            <ac:picMk id="5" creationId="{6CB96F33-6837-4039-894C-3E9C70E5F0CF}"/>
          </ac:picMkLst>
        </pc:picChg>
      </pc:sldChg>
      <pc:sldChg chg="addSp delSp modSp add mod modAnim">
        <pc:chgData name="梦 无念" userId="3f7d9657-43c6-46b7-92dd-fc82cdd4ca97" providerId="ADAL" clId="{FB2F3511-5D2D-4285-9B19-3DD0D0D5B9F5}" dt="2023-03-26T14:17:22.855" v="805"/>
        <pc:sldMkLst>
          <pc:docMk/>
          <pc:sldMk cId="2291624621" sldId="284"/>
        </pc:sldMkLst>
        <pc:spChg chg="add del mod">
          <ac:chgData name="梦 无念" userId="3f7d9657-43c6-46b7-92dd-fc82cdd4ca97" providerId="ADAL" clId="{FB2F3511-5D2D-4285-9B19-3DD0D0D5B9F5}" dt="2023-03-26T14:16:40.845" v="797" actId="478"/>
          <ac:spMkLst>
            <pc:docMk/>
            <pc:sldMk cId="2291624621" sldId="284"/>
            <ac:spMk id="2" creationId="{0C3A9EFB-F583-4192-91E8-0E375BBCE65C}"/>
          </ac:spMkLst>
        </pc:spChg>
        <pc:spChg chg="mod">
          <ac:chgData name="梦 无念" userId="3f7d9657-43c6-46b7-92dd-fc82cdd4ca97" providerId="ADAL" clId="{FB2F3511-5D2D-4285-9B19-3DD0D0D5B9F5}" dt="2023-03-26T14:10:06.052" v="786"/>
          <ac:spMkLst>
            <pc:docMk/>
            <pc:sldMk cId="2291624621" sldId="284"/>
            <ac:spMk id="4" creationId="{09FE6907-8676-429A-9B5A-DC3FAFE110A8}"/>
          </ac:spMkLst>
        </pc:spChg>
        <pc:spChg chg="mod">
          <ac:chgData name="梦 无念" userId="3f7d9657-43c6-46b7-92dd-fc82cdd4ca97" providerId="ADAL" clId="{FB2F3511-5D2D-4285-9B19-3DD0D0D5B9F5}" dt="2023-03-26T14:15:10.228" v="791" actId="20577"/>
          <ac:spMkLst>
            <pc:docMk/>
            <pc:sldMk cId="2291624621" sldId="284"/>
            <ac:spMk id="6" creationId="{6123FD62-F930-464F-86A1-4D1030B58358}"/>
          </ac:spMkLst>
        </pc:spChg>
        <pc:spChg chg="mod">
          <ac:chgData name="梦 无念" userId="3f7d9657-43c6-46b7-92dd-fc82cdd4ca97" providerId="ADAL" clId="{FB2F3511-5D2D-4285-9B19-3DD0D0D5B9F5}" dt="2023-03-26T14:14:49.430" v="789"/>
          <ac:spMkLst>
            <pc:docMk/>
            <pc:sldMk cId="2291624621" sldId="284"/>
            <ac:spMk id="8" creationId="{61D68AC2-6217-4618-9FF2-2840E7AAD8C2}"/>
          </ac:spMkLst>
        </pc:spChg>
        <pc:spChg chg="add mod">
          <ac:chgData name="梦 无念" userId="3f7d9657-43c6-46b7-92dd-fc82cdd4ca97" providerId="ADAL" clId="{FB2F3511-5D2D-4285-9B19-3DD0D0D5B9F5}" dt="2023-03-26T14:17:22.855" v="805"/>
          <ac:spMkLst>
            <pc:docMk/>
            <pc:sldMk cId="2291624621" sldId="284"/>
            <ac:spMk id="9" creationId="{077934AE-A6E4-43C0-BB62-14B259D2D854}"/>
          </ac:spMkLst>
        </pc:spChg>
        <pc:picChg chg="del">
          <ac:chgData name="梦 无念" userId="3f7d9657-43c6-46b7-92dd-fc82cdd4ca97" providerId="ADAL" clId="{FB2F3511-5D2D-4285-9B19-3DD0D0D5B9F5}" dt="2023-03-26T14:14:36.678" v="787" actId="478"/>
          <ac:picMkLst>
            <pc:docMk/>
            <pc:sldMk cId="2291624621" sldId="284"/>
            <ac:picMk id="3" creationId="{4113218F-DCDB-4381-B362-C5F0D29106DD}"/>
          </ac:picMkLst>
        </pc:picChg>
      </pc:sldChg>
      <pc:sldChg chg="addSp delSp modSp new mod setBg">
        <pc:chgData name="梦 无念" userId="3f7d9657-43c6-46b7-92dd-fc82cdd4ca97" providerId="ADAL" clId="{FB2F3511-5D2D-4285-9B19-3DD0D0D5B9F5}" dt="2023-03-26T14:09:43.063" v="770" actId="14100"/>
        <pc:sldMkLst>
          <pc:docMk/>
          <pc:sldMk cId="2110519680" sldId="285"/>
        </pc:sldMkLst>
        <pc:graphicFrameChg chg="add del mod">
          <ac:chgData name="梦 无念" userId="3f7d9657-43c6-46b7-92dd-fc82cdd4ca97" providerId="ADAL" clId="{FB2F3511-5D2D-4285-9B19-3DD0D0D5B9F5}" dt="2023-03-26T14:09:06.451" v="763" actId="478"/>
          <ac:graphicFrameMkLst>
            <pc:docMk/>
            <pc:sldMk cId="2110519680" sldId="285"/>
            <ac:graphicFrameMk id="2" creationId="{77D3F400-1800-4F5B-BC73-53979070B676}"/>
          </ac:graphicFrameMkLst>
        </pc:graphicFrameChg>
        <pc:graphicFrameChg chg="add mod">
          <ac:chgData name="梦 无念" userId="3f7d9657-43c6-46b7-92dd-fc82cdd4ca97" providerId="ADAL" clId="{FB2F3511-5D2D-4285-9B19-3DD0D0D5B9F5}" dt="2023-03-26T14:09:43.063" v="770" actId="14100"/>
          <ac:graphicFrameMkLst>
            <pc:docMk/>
            <pc:sldMk cId="2110519680" sldId="285"/>
            <ac:graphicFrameMk id="3" creationId="{77D3F400-1800-4F5B-BC73-53979070B676}"/>
          </ac:graphicFrameMkLst>
        </pc:graphicFrameChg>
      </pc:sldChg>
      <pc:sldChg chg="addSp delSp modSp add mod">
        <pc:chgData name="梦 无念" userId="3f7d9657-43c6-46b7-92dd-fc82cdd4ca97" providerId="ADAL" clId="{FB2F3511-5D2D-4285-9B19-3DD0D0D5B9F5}" dt="2023-03-26T14:32:33.666" v="861"/>
        <pc:sldMkLst>
          <pc:docMk/>
          <pc:sldMk cId="2977289740" sldId="286"/>
        </pc:sldMkLst>
        <pc:spChg chg="mod">
          <ac:chgData name="梦 无念" userId="3f7d9657-43c6-46b7-92dd-fc82cdd4ca97" providerId="ADAL" clId="{FB2F3511-5D2D-4285-9B19-3DD0D0D5B9F5}" dt="2023-03-26T14:28:20.875" v="839"/>
          <ac:spMkLst>
            <pc:docMk/>
            <pc:sldMk cId="2977289740" sldId="286"/>
            <ac:spMk id="4" creationId="{09FE6907-8676-429A-9B5A-DC3FAFE110A8}"/>
          </ac:spMkLst>
        </pc:spChg>
        <pc:spChg chg="mod">
          <ac:chgData name="梦 无念" userId="3f7d9657-43c6-46b7-92dd-fc82cdd4ca97" providerId="ADAL" clId="{FB2F3511-5D2D-4285-9B19-3DD0D0D5B9F5}" dt="2023-03-26T14:29:23.931" v="843"/>
          <ac:spMkLst>
            <pc:docMk/>
            <pc:sldMk cId="2977289740" sldId="286"/>
            <ac:spMk id="6" creationId="{6123FD62-F930-464F-86A1-4D1030B58358}"/>
          </ac:spMkLst>
        </pc:spChg>
        <pc:spChg chg="mod">
          <ac:chgData name="梦 无念" userId="3f7d9657-43c6-46b7-92dd-fc82cdd4ca97" providerId="ADAL" clId="{FB2F3511-5D2D-4285-9B19-3DD0D0D5B9F5}" dt="2023-03-26T14:32:33.666" v="861"/>
          <ac:spMkLst>
            <pc:docMk/>
            <pc:sldMk cId="2977289740" sldId="286"/>
            <ac:spMk id="8" creationId="{61D68AC2-6217-4618-9FF2-2840E7AAD8C2}"/>
          </ac:spMkLst>
        </pc:spChg>
        <pc:picChg chg="mod">
          <ac:chgData name="梦 无念" userId="3f7d9657-43c6-46b7-92dd-fc82cdd4ca97" providerId="ADAL" clId="{FB2F3511-5D2D-4285-9B19-3DD0D0D5B9F5}" dt="2023-03-26T14:28:43.673" v="842" actId="14826"/>
          <ac:picMkLst>
            <pc:docMk/>
            <pc:sldMk cId="2977289740" sldId="286"/>
            <ac:picMk id="3" creationId="{4113218F-DCDB-4381-B362-C5F0D29106DD}"/>
          </ac:picMkLst>
        </pc:picChg>
        <pc:picChg chg="add del">
          <ac:chgData name="梦 无念" userId="3f7d9657-43c6-46b7-92dd-fc82cdd4ca97" providerId="ADAL" clId="{FB2F3511-5D2D-4285-9B19-3DD0D0D5B9F5}" dt="2023-03-26T14:28:39.981" v="841" actId="22"/>
          <ac:picMkLst>
            <pc:docMk/>
            <pc:sldMk cId="2977289740" sldId="286"/>
            <ac:picMk id="5" creationId="{CF2E8026-4644-4337-8BCC-68EEC5DFFFA0}"/>
          </ac:picMkLst>
        </pc:picChg>
      </pc:sldChg>
    </pc:docChg>
  </pc:docChgLst>
  <pc:docChgLst>
    <pc:chgData name="梦 无念" userId="3f7d9657-43c6-46b7-92dd-fc82cdd4ca97" providerId="ADAL" clId="{64BD1183-96BB-474B-AEBB-E6E03D914A10}"/>
    <pc:docChg chg="custSel addSld delSld modSld sldOrd">
      <pc:chgData name="梦 无念" userId="3f7d9657-43c6-46b7-92dd-fc82cdd4ca97" providerId="ADAL" clId="{64BD1183-96BB-474B-AEBB-E6E03D914A10}" dt="2023-03-27T08:48:01.428" v="190"/>
      <pc:docMkLst>
        <pc:docMk/>
      </pc:docMkLst>
      <pc:sldChg chg="modSp mod">
        <pc:chgData name="梦 无念" userId="3f7d9657-43c6-46b7-92dd-fc82cdd4ca97" providerId="ADAL" clId="{64BD1183-96BB-474B-AEBB-E6E03D914A10}" dt="2023-03-27T08:27:54.759" v="28"/>
        <pc:sldMkLst>
          <pc:docMk/>
          <pc:sldMk cId="1417835446" sldId="261"/>
        </pc:sldMkLst>
        <pc:spChg chg="mod">
          <ac:chgData name="梦 无念" userId="3f7d9657-43c6-46b7-92dd-fc82cdd4ca97" providerId="ADAL" clId="{64BD1183-96BB-474B-AEBB-E6E03D914A10}" dt="2023-03-27T08:27:54.759" v="28"/>
          <ac:spMkLst>
            <pc:docMk/>
            <pc:sldMk cId="1417835446" sldId="261"/>
            <ac:spMk id="43" creationId="{D3019BAD-2C55-4806-9188-3238E5C90D71}"/>
          </ac:spMkLst>
        </pc:spChg>
      </pc:sldChg>
      <pc:sldChg chg="modSp mod">
        <pc:chgData name="梦 无念" userId="3f7d9657-43c6-46b7-92dd-fc82cdd4ca97" providerId="ADAL" clId="{64BD1183-96BB-474B-AEBB-E6E03D914A10}" dt="2023-03-27T08:48:01.428" v="190"/>
        <pc:sldMkLst>
          <pc:docMk/>
          <pc:sldMk cId="1579436883" sldId="267"/>
        </pc:sldMkLst>
        <pc:spChg chg="mod">
          <ac:chgData name="梦 无念" userId="3f7d9657-43c6-46b7-92dd-fc82cdd4ca97" providerId="ADAL" clId="{64BD1183-96BB-474B-AEBB-E6E03D914A10}" dt="2023-03-27T08:47:04.567" v="178"/>
          <ac:spMkLst>
            <pc:docMk/>
            <pc:sldMk cId="1579436883" sldId="267"/>
            <ac:spMk id="37" creationId="{89B60DDC-FA08-4217-915F-0422A568D4B4}"/>
          </ac:spMkLst>
        </pc:spChg>
        <pc:spChg chg="mod">
          <ac:chgData name="梦 无念" userId="3f7d9657-43c6-46b7-92dd-fc82cdd4ca97" providerId="ADAL" clId="{64BD1183-96BB-474B-AEBB-E6E03D914A10}" dt="2023-03-27T08:48:01.428" v="190"/>
          <ac:spMkLst>
            <pc:docMk/>
            <pc:sldMk cId="1579436883" sldId="267"/>
            <ac:spMk id="40" creationId="{A5212D77-A7F8-4C12-920C-1E029BC80151}"/>
          </ac:spMkLst>
        </pc:spChg>
        <pc:spChg chg="mod">
          <ac:chgData name="梦 无念" userId="3f7d9657-43c6-46b7-92dd-fc82cdd4ca97" providerId="ADAL" clId="{64BD1183-96BB-474B-AEBB-E6E03D914A10}" dt="2023-03-27T08:47:38.210" v="180" actId="14100"/>
          <ac:spMkLst>
            <pc:docMk/>
            <pc:sldMk cId="1579436883" sldId="267"/>
            <ac:spMk id="41" creationId="{44796A7D-8133-4242-B079-0AA3D55C71B5}"/>
          </ac:spMkLst>
        </pc:spChg>
      </pc:sldChg>
      <pc:sldChg chg="modSp">
        <pc:chgData name="梦 无念" userId="3f7d9657-43c6-46b7-92dd-fc82cdd4ca97" providerId="ADAL" clId="{64BD1183-96BB-474B-AEBB-E6E03D914A10}" dt="2023-03-27T08:32:22.654" v="88"/>
        <pc:sldMkLst>
          <pc:docMk/>
          <pc:sldMk cId="2977289740" sldId="286"/>
        </pc:sldMkLst>
        <pc:spChg chg="mod">
          <ac:chgData name="梦 无念" userId="3f7d9657-43c6-46b7-92dd-fc82cdd4ca97" providerId="ADAL" clId="{64BD1183-96BB-474B-AEBB-E6E03D914A10}" dt="2023-03-27T08:32:22.654" v="88"/>
          <ac:spMkLst>
            <pc:docMk/>
            <pc:sldMk cId="2977289740" sldId="286"/>
            <ac:spMk id="8" creationId="{61D68AC2-6217-4618-9FF2-2840E7AAD8C2}"/>
          </ac:spMkLst>
        </pc:spChg>
      </pc:sldChg>
      <pc:sldChg chg="addSp delSp modSp new mod setBg">
        <pc:chgData name="梦 无念" userId="3f7d9657-43c6-46b7-92dd-fc82cdd4ca97" providerId="ADAL" clId="{64BD1183-96BB-474B-AEBB-E6E03D914A10}" dt="2023-03-27T08:23:39.099" v="27" actId="14100"/>
        <pc:sldMkLst>
          <pc:docMk/>
          <pc:sldMk cId="1204350437" sldId="289"/>
        </pc:sldMkLst>
        <pc:graphicFrameChg chg="add del mod">
          <ac:chgData name="梦 无念" userId="3f7d9657-43c6-46b7-92dd-fc82cdd4ca97" providerId="ADAL" clId="{64BD1183-96BB-474B-AEBB-E6E03D914A10}" dt="2023-03-27T08:22:13.415" v="6" actId="478"/>
          <ac:graphicFrameMkLst>
            <pc:docMk/>
            <pc:sldMk cId="1204350437" sldId="289"/>
            <ac:graphicFrameMk id="2" creationId="{77D3F400-1800-4F5B-BC73-53979070B676}"/>
          </ac:graphicFrameMkLst>
        </pc:graphicFrameChg>
        <pc:graphicFrameChg chg="add mod">
          <ac:chgData name="梦 无念" userId="3f7d9657-43c6-46b7-92dd-fc82cdd4ca97" providerId="ADAL" clId="{64BD1183-96BB-474B-AEBB-E6E03D914A10}" dt="2023-03-27T08:23:39.099" v="27" actId="14100"/>
          <ac:graphicFrameMkLst>
            <pc:docMk/>
            <pc:sldMk cId="1204350437" sldId="289"/>
            <ac:graphicFrameMk id="3" creationId="{55FD33AB-41E8-432B-891C-CF8940D939E4}"/>
          </ac:graphicFrameMkLst>
        </pc:graphicFrameChg>
      </pc:sldChg>
      <pc:sldChg chg="new del ord">
        <pc:chgData name="梦 无念" userId="3f7d9657-43c6-46b7-92dd-fc82cdd4ca97" providerId="ADAL" clId="{64BD1183-96BB-474B-AEBB-E6E03D914A10}" dt="2023-03-27T08:36:44.305" v="93" actId="47"/>
        <pc:sldMkLst>
          <pc:docMk/>
          <pc:sldMk cId="2748324680" sldId="290"/>
        </pc:sldMkLst>
      </pc:sldChg>
      <pc:sldChg chg="delSp modSp add mod">
        <pc:chgData name="梦 无念" userId="3f7d9657-43c6-46b7-92dd-fc82cdd4ca97" providerId="ADAL" clId="{64BD1183-96BB-474B-AEBB-E6E03D914A10}" dt="2023-03-27T08:38:12.304" v="112" actId="478"/>
        <pc:sldMkLst>
          <pc:docMk/>
          <pc:sldMk cId="3461798227" sldId="291"/>
        </pc:sldMkLst>
        <pc:spChg chg="mod">
          <ac:chgData name="梦 无念" userId="3f7d9657-43c6-46b7-92dd-fc82cdd4ca97" providerId="ADAL" clId="{64BD1183-96BB-474B-AEBB-E6E03D914A10}" dt="2023-03-27T08:36:52.910" v="106"/>
          <ac:spMkLst>
            <pc:docMk/>
            <pc:sldMk cId="3461798227" sldId="291"/>
            <ac:spMk id="4" creationId="{09FE6907-8676-429A-9B5A-DC3FAFE110A8}"/>
          </ac:spMkLst>
        </pc:spChg>
        <pc:spChg chg="mod">
          <ac:chgData name="梦 无念" userId="3f7d9657-43c6-46b7-92dd-fc82cdd4ca97" providerId="ADAL" clId="{64BD1183-96BB-474B-AEBB-E6E03D914A10}" dt="2023-03-27T08:37:15.795" v="107"/>
          <ac:spMkLst>
            <pc:docMk/>
            <pc:sldMk cId="3461798227" sldId="291"/>
            <ac:spMk id="6" creationId="{6123FD62-F930-464F-86A1-4D1030B58358}"/>
          </ac:spMkLst>
        </pc:spChg>
        <pc:spChg chg="mod">
          <ac:chgData name="梦 无念" userId="3f7d9657-43c6-46b7-92dd-fc82cdd4ca97" providerId="ADAL" clId="{64BD1183-96BB-474B-AEBB-E6E03D914A10}" dt="2023-03-27T08:37:52.403" v="111" actId="20577"/>
          <ac:spMkLst>
            <pc:docMk/>
            <pc:sldMk cId="3461798227" sldId="291"/>
            <ac:spMk id="8" creationId="{61D68AC2-6217-4618-9FF2-2840E7AAD8C2}"/>
          </ac:spMkLst>
        </pc:spChg>
        <pc:picChg chg="del">
          <ac:chgData name="梦 无念" userId="3f7d9657-43c6-46b7-92dd-fc82cdd4ca97" providerId="ADAL" clId="{64BD1183-96BB-474B-AEBB-E6E03D914A10}" dt="2023-03-27T08:38:12.304" v="112" actId="478"/>
          <ac:picMkLst>
            <pc:docMk/>
            <pc:sldMk cId="3461798227" sldId="291"/>
            <ac:picMk id="3" creationId="{4113218F-DCDB-4381-B362-C5F0D29106DD}"/>
          </ac:picMkLst>
        </pc:pic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https://nodream-my.sharepoint.com/personal/admin_007666_xyz/Documents/Desktop/Project/School-Assignment/BigData/&#23398;&#29983;&#35838;&#31243;&#25104;&#32489;.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https://nodream-my.sharepoint.com/personal/admin_007666_xyz/Documents/Desktop/Project/School-Assignment/BigData/&#23398;&#29983;&#35838;&#31243;&#20449;&#24687;xskcxx.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pivotSource>
    <c:name>[学生课程成绩.xlsx]Sheet4!数据透视表4</c:name>
    <c:fmtId val="20"/>
  </c:pivotSource>
  <c:chart>
    <c:title>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zh-CN"/>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circle"/>
          <c:size val="6"/>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zh-CN"/>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zh-CN"/>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2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2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2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2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2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2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2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2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2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2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3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3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3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3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3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3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3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3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3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3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4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4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4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4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4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4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4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4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4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4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5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5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5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5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5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5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5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5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5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5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6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6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6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6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6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6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6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6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6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6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7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7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7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7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7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7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7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7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7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7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8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8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8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8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8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8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8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8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8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8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9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9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9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9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9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9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9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9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9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9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0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0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0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0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0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0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0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0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0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0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1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1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1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1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1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1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1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1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2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2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2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2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2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2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2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2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2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2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3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3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3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3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3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3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3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3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3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3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4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4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4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4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4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4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4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4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4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4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5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5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5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5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5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5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5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5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5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5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6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6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6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6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6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6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6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6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6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6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7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7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7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7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7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7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7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7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7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7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8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8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8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8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8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8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8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8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8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8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9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9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9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9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9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9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9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9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9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9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20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20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20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20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20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20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20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20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20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20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2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2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21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21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21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21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21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21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21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21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22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22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22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22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22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22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22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22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22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22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23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23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23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23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23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23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23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23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23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23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24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24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24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24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24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24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24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24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24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24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25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25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25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25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25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25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25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25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25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25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26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26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26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26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26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26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26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26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26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26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27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27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27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27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27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27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27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27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27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27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28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28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28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28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28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28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28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28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28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28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29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29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29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29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29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29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29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29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29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29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30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30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30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30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30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30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30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30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30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30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3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3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31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31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31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31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31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31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31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31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32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32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32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32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32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32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32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32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32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32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33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33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33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33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33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33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33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33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33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33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34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34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34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34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34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34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34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34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34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34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35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35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35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35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35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35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35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35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35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35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36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36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36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36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36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36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36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36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36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36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37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37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37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37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37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37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37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37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37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37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38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38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38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38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38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38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38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38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38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38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39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39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39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39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39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39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39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39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39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39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40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40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40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40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40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40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40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40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40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40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4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4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41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41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41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41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41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41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41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41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42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42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42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42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42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42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42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42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42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42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43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43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43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43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43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43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43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43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43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43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44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44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44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44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44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44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44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44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44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44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45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45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45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45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45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45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45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45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45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45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46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46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46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46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46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46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46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46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46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46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47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47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47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47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47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47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47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47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47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47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48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48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48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48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48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48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48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48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48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48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49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49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49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49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49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49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49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49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49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49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50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50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50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50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50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50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50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50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50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50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5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5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51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51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51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51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51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51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51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51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52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52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52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52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52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52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52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52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52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52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53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53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53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53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53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53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53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53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53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53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54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54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54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54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54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54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54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54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54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54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55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55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55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55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55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55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55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55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55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55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56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56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56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56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56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56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56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56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56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56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57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57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57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57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57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57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57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57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57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57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58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58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58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58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58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58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58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58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58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58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59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59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59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59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59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59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59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59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59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59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60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60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60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60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60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60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60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60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60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60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6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6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61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61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61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61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61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61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61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61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62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62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62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62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62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62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62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62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62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62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63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63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63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63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63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63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63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63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63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63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64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64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64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64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64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64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64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64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64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64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65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65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65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65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65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65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65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65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65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65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66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66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66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66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66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66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66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66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66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66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67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67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67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67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67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67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67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67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67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67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68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68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68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68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68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68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68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68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68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68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69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69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69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69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69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69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69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69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69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69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70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70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70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70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70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70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70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70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70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70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7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7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71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71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71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71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71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71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71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71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72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72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72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72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72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72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72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72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72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72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73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73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73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73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73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73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73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73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73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73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74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74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74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74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74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74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74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74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74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74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75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75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75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75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75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75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75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75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75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75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76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76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76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76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76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76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76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76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76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76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77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77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77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77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77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77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77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77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77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77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78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78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78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78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78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78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78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78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78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78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79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79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79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79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79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79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79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79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79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79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80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80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80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80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80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80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80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80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80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80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8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8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81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81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81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81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81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81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81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81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82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82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82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82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82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82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82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82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82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82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83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83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83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83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83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83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83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83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83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83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84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84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84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84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84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84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84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84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84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84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85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85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85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85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85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85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85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85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85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85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86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86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86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86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86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86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86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86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86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86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87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87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87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87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87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87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87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87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87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87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88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88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88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88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88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88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88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88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88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88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89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89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89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89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89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89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89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89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89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89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90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90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90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90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90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90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90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90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90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90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9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9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91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91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91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91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91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91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91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91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92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92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92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92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92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92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92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92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92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92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93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93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93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93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93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93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93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93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93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93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94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94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94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94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94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94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94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94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94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94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95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95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95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95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95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zh-CN"/>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95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95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95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95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95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96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96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96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96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96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96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96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96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96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96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97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97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97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97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97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97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97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97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97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97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98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98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98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98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98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98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98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98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98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98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99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99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99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99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99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99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99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99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99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99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00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00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00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00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00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00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00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00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00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00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0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0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01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01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01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01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01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01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01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01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02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02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02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02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02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02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02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02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02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02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03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03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03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03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03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03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03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03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03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03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04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04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04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04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04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04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04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04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04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04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05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05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05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05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05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05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05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05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05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05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06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06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06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06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06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06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06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06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06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06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07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07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07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07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07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07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07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07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07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07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08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08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08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08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08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08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08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08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08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08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09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09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09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09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09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09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09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09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09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09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10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10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10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10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10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10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10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10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10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10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1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1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11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11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11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11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11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11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11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11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12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12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12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12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12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12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12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12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12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12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13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13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13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13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13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13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13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13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13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13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14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14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14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14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14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14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14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14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14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14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15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15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15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15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15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15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15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15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15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15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16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16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16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16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16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16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16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16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16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16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17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17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17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17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17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17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17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17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17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17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18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18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18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18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18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18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18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18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18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18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19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19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19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19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19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19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19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19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19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19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20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20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20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20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20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20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20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20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20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20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2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2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21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21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21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21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21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21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21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21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22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22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22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22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22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22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22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22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22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22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23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23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23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23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23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23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23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23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23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23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24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24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24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24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24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24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24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24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24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24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25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25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25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25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25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25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25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25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25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25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26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26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26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26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26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26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26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26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26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26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27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27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27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27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27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27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27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27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27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27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28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28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28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28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28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28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28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28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28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28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29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29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29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29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29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29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29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29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29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29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30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30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30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30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30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30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30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30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30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30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3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3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31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31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31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31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31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31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31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31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32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32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32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32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32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32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32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32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32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32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33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33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33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33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33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33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33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33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33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33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34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34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34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34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34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34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34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34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34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34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35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35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35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35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35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35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35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35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35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35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36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36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36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36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36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36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36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36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36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36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37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37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37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37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37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37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37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37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37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37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38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38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38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38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38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38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38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38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38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38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39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39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39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39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39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39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39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39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39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39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40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40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40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40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40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40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40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40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40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40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4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4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41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41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41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41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41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41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41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41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42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42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42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42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42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42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42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42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42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42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43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43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43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43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43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43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43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43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43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43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44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44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44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44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44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44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44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44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44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44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45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45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45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45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45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45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45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45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45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45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46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46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46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46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46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46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46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46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46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46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47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47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47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47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47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47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47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47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47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47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48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48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48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48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48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48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48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48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48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48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49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49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49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49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49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49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49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49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49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49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50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50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50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50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50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50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50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50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50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50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5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5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51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51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51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51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51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51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51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51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52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52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52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52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52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52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52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52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52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52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53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53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53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53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53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53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53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53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53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53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54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54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54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54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54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54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54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54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54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54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55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55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55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55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55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55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55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55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55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55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56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56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56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56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56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56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56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56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56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56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57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57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57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57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57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57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57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57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57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57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58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58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58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58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58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58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58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58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58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58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59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59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59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59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59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59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59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59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59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59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60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60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60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60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60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60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60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60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60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60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6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6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61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61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61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61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61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61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61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61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62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62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62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62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62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62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62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62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62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62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63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63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63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63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63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63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63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63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63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63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64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64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64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64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64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64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64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64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64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64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65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65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65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65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65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65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65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65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65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65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66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66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66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66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66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66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66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66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66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66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67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67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67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67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67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67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67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67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67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67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68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68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68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68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68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68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68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68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68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68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69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69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69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69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69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69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69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69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69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69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70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70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70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70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70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70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70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70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70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70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7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7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71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71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71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71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71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71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71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71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72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72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72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72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72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72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72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72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72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72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73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73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73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73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73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73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73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73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73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73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74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74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74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74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74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74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74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74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74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74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75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75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75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75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75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75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75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75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75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75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76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76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76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76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76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76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76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76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76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76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77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77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77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77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77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77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77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77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77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77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78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78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78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78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78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78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78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78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78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78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79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79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79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79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79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79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79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79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79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79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80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80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80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80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80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80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80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80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80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80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8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8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81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81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81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81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81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81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81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81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82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82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82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82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82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82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82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82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82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82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83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83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83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83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83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83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83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83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83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83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84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84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84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84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84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84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84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84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84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84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85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85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85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85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85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85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85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85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85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85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86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86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86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86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86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86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86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86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86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86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87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87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87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87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87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87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87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87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87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87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88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88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88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88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88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88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88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88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88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88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89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89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89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89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89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89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89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89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89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89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90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90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90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90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90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90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90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s>
    <c:plotArea>
      <c:layout/>
      <c:pieChart>
        <c:varyColors val="1"/>
        <c:ser>
          <c:idx val="0"/>
          <c:order val="0"/>
          <c:tx>
            <c:strRef>
              <c:f>Sheet4!$B$3</c:f>
              <c:strCache>
                <c:ptCount val="1"/>
                <c:pt idx="0">
                  <c:v>汇总</c:v>
                </c:pt>
              </c:strCache>
            </c:strRef>
          </c:tx>
          <c:dPt>
            <c:idx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1-6505-4438-8D47-0B7AF79FA687}"/>
              </c:ext>
            </c:extLst>
          </c:dPt>
          <c:dPt>
            <c:idx val="1"/>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3-6505-4438-8D47-0B7AF79FA687}"/>
              </c:ext>
            </c:extLst>
          </c:dPt>
          <c:dPt>
            <c:idx val="2"/>
            <c:bubble3D val="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5-6505-4438-8D47-0B7AF79FA687}"/>
              </c:ext>
            </c:extLst>
          </c:dPt>
          <c:dPt>
            <c:idx val="3"/>
            <c:bubble3D val="0"/>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7-6505-4438-8D47-0B7AF79FA687}"/>
              </c:ext>
            </c:extLst>
          </c:dPt>
          <c:dPt>
            <c:idx val="4"/>
            <c:bubble3D val="0"/>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9-6505-4438-8D47-0B7AF79FA687}"/>
              </c:ext>
            </c:extLst>
          </c:dPt>
          <c:dPt>
            <c:idx val="5"/>
            <c:bubble3D val="0"/>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B-6505-4438-8D47-0B7AF79FA687}"/>
              </c:ext>
            </c:extLst>
          </c:dPt>
          <c:dPt>
            <c:idx val="6"/>
            <c:bubble3D val="0"/>
            <c:spPr>
              <a:gradFill rotWithShape="1">
                <a:gsLst>
                  <a:gs pos="0">
                    <a:schemeClr val="accent1">
                      <a:lumMod val="60000"/>
                      <a:satMod val="103000"/>
                      <a:lumMod val="102000"/>
                      <a:tint val="94000"/>
                    </a:schemeClr>
                  </a:gs>
                  <a:gs pos="50000">
                    <a:schemeClr val="accent1">
                      <a:lumMod val="60000"/>
                      <a:satMod val="110000"/>
                      <a:lumMod val="100000"/>
                      <a:shade val="100000"/>
                    </a:schemeClr>
                  </a:gs>
                  <a:gs pos="100000">
                    <a:schemeClr val="accent1">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D-6505-4438-8D47-0B7AF79FA687}"/>
              </c:ext>
            </c:extLst>
          </c:dPt>
          <c:dPt>
            <c:idx val="7"/>
            <c:bubble3D val="0"/>
            <c:spPr>
              <a:gradFill rotWithShape="1">
                <a:gsLst>
                  <a:gs pos="0">
                    <a:schemeClr val="accent2">
                      <a:lumMod val="60000"/>
                      <a:satMod val="103000"/>
                      <a:lumMod val="102000"/>
                      <a:tint val="94000"/>
                    </a:schemeClr>
                  </a:gs>
                  <a:gs pos="50000">
                    <a:schemeClr val="accent2">
                      <a:lumMod val="60000"/>
                      <a:satMod val="110000"/>
                      <a:lumMod val="100000"/>
                      <a:shade val="100000"/>
                    </a:schemeClr>
                  </a:gs>
                  <a:gs pos="100000">
                    <a:schemeClr val="accent2">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F-6505-4438-8D47-0B7AF79FA687}"/>
              </c:ext>
            </c:extLst>
          </c:dPt>
          <c:dPt>
            <c:idx val="8"/>
            <c:bubble3D val="0"/>
            <c:spPr>
              <a:gradFill rotWithShape="1">
                <a:gsLst>
                  <a:gs pos="0">
                    <a:schemeClr val="accent3">
                      <a:lumMod val="60000"/>
                      <a:satMod val="103000"/>
                      <a:lumMod val="102000"/>
                      <a:tint val="94000"/>
                    </a:schemeClr>
                  </a:gs>
                  <a:gs pos="50000">
                    <a:schemeClr val="accent3">
                      <a:lumMod val="60000"/>
                      <a:satMod val="110000"/>
                      <a:lumMod val="100000"/>
                      <a:shade val="100000"/>
                    </a:schemeClr>
                  </a:gs>
                  <a:gs pos="100000">
                    <a:schemeClr val="accent3">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11-6505-4438-8D47-0B7AF79FA687}"/>
              </c:ext>
            </c:extLst>
          </c:dPt>
          <c:dPt>
            <c:idx val="9"/>
            <c:bubble3D val="0"/>
            <c:spPr>
              <a:gradFill rotWithShape="1">
                <a:gsLst>
                  <a:gs pos="0">
                    <a:schemeClr val="accent4">
                      <a:lumMod val="60000"/>
                      <a:satMod val="103000"/>
                      <a:lumMod val="102000"/>
                      <a:tint val="94000"/>
                    </a:schemeClr>
                  </a:gs>
                  <a:gs pos="50000">
                    <a:schemeClr val="accent4">
                      <a:lumMod val="60000"/>
                      <a:satMod val="110000"/>
                      <a:lumMod val="100000"/>
                      <a:shade val="100000"/>
                    </a:schemeClr>
                  </a:gs>
                  <a:gs pos="100000">
                    <a:schemeClr val="accent4">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13-6505-4438-8D47-0B7AF79FA687}"/>
              </c:ext>
            </c:extLst>
          </c:dPt>
          <c:dPt>
            <c:idx val="10"/>
            <c:bubble3D val="0"/>
            <c:spPr>
              <a:gradFill rotWithShape="1">
                <a:gsLst>
                  <a:gs pos="0">
                    <a:schemeClr val="accent5">
                      <a:lumMod val="60000"/>
                      <a:satMod val="103000"/>
                      <a:lumMod val="102000"/>
                      <a:tint val="94000"/>
                    </a:schemeClr>
                  </a:gs>
                  <a:gs pos="50000">
                    <a:schemeClr val="accent5">
                      <a:lumMod val="60000"/>
                      <a:satMod val="110000"/>
                      <a:lumMod val="100000"/>
                      <a:shade val="100000"/>
                    </a:schemeClr>
                  </a:gs>
                  <a:gs pos="100000">
                    <a:schemeClr val="accent5">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15-6505-4438-8D47-0B7AF79FA687}"/>
              </c:ext>
            </c:extLst>
          </c:dPt>
          <c:dPt>
            <c:idx val="11"/>
            <c:bubble3D val="0"/>
            <c:spPr>
              <a:gradFill rotWithShape="1">
                <a:gsLst>
                  <a:gs pos="0">
                    <a:schemeClr val="accent6">
                      <a:lumMod val="60000"/>
                      <a:satMod val="103000"/>
                      <a:lumMod val="102000"/>
                      <a:tint val="94000"/>
                    </a:schemeClr>
                  </a:gs>
                  <a:gs pos="50000">
                    <a:schemeClr val="accent6">
                      <a:lumMod val="60000"/>
                      <a:satMod val="110000"/>
                      <a:lumMod val="100000"/>
                      <a:shade val="100000"/>
                    </a:schemeClr>
                  </a:gs>
                  <a:gs pos="100000">
                    <a:schemeClr val="accent6">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17-6505-4438-8D47-0B7AF79FA687}"/>
              </c:ext>
            </c:extLst>
          </c:dPt>
          <c:dPt>
            <c:idx val="12"/>
            <c:bubble3D val="0"/>
            <c:spPr>
              <a:gradFill rotWithShape="1">
                <a:gsLst>
                  <a:gs pos="0">
                    <a:schemeClr val="accent1">
                      <a:lumMod val="80000"/>
                      <a:lumOff val="20000"/>
                      <a:satMod val="103000"/>
                      <a:lumMod val="102000"/>
                      <a:tint val="94000"/>
                    </a:schemeClr>
                  </a:gs>
                  <a:gs pos="50000">
                    <a:schemeClr val="accent1">
                      <a:lumMod val="80000"/>
                      <a:lumOff val="20000"/>
                      <a:satMod val="110000"/>
                      <a:lumMod val="100000"/>
                      <a:shade val="100000"/>
                    </a:schemeClr>
                  </a:gs>
                  <a:gs pos="100000">
                    <a:schemeClr val="accent1">
                      <a:lumMod val="80000"/>
                      <a:lumOff val="2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19-6505-4438-8D47-0B7AF79FA687}"/>
              </c:ext>
            </c:extLst>
          </c:dPt>
          <c:dPt>
            <c:idx val="13"/>
            <c:bubble3D val="0"/>
            <c:spPr>
              <a:gradFill rotWithShape="1">
                <a:gsLst>
                  <a:gs pos="0">
                    <a:schemeClr val="accent2">
                      <a:lumMod val="80000"/>
                      <a:lumOff val="20000"/>
                      <a:satMod val="103000"/>
                      <a:lumMod val="102000"/>
                      <a:tint val="94000"/>
                    </a:schemeClr>
                  </a:gs>
                  <a:gs pos="50000">
                    <a:schemeClr val="accent2">
                      <a:lumMod val="80000"/>
                      <a:lumOff val="20000"/>
                      <a:satMod val="110000"/>
                      <a:lumMod val="100000"/>
                      <a:shade val="100000"/>
                    </a:schemeClr>
                  </a:gs>
                  <a:gs pos="100000">
                    <a:schemeClr val="accent2">
                      <a:lumMod val="80000"/>
                      <a:lumOff val="2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1B-6505-4438-8D47-0B7AF79FA687}"/>
              </c:ext>
            </c:extLst>
          </c:dPt>
          <c:dPt>
            <c:idx val="14"/>
            <c:bubble3D val="0"/>
            <c:spPr>
              <a:gradFill rotWithShape="1">
                <a:gsLst>
                  <a:gs pos="0">
                    <a:schemeClr val="accent3">
                      <a:lumMod val="80000"/>
                      <a:lumOff val="20000"/>
                      <a:satMod val="103000"/>
                      <a:lumMod val="102000"/>
                      <a:tint val="94000"/>
                    </a:schemeClr>
                  </a:gs>
                  <a:gs pos="50000">
                    <a:schemeClr val="accent3">
                      <a:lumMod val="80000"/>
                      <a:lumOff val="20000"/>
                      <a:satMod val="110000"/>
                      <a:lumMod val="100000"/>
                      <a:shade val="100000"/>
                    </a:schemeClr>
                  </a:gs>
                  <a:gs pos="100000">
                    <a:schemeClr val="accent3">
                      <a:lumMod val="80000"/>
                      <a:lumOff val="2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1D-6505-4438-8D47-0B7AF79FA687}"/>
              </c:ext>
            </c:extLst>
          </c:dPt>
          <c:dPt>
            <c:idx val="15"/>
            <c:bubble3D val="0"/>
            <c:spPr>
              <a:gradFill rotWithShape="1">
                <a:gsLst>
                  <a:gs pos="0">
                    <a:schemeClr val="accent4">
                      <a:lumMod val="80000"/>
                      <a:lumOff val="20000"/>
                      <a:satMod val="103000"/>
                      <a:lumMod val="102000"/>
                      <a:tint val="94000"/>
                    </a:schemeClr>
                  </a:gs>
                  <a:gs pos="50000">
                    <a:schemeClr val="accent4">
                      <a:lumMod val="80000"/>
                      <a:lumOff val="20000"/>
                      <a:satMod val="110000"/>
                      <a:lumMod val="100000"/>
                      <a:shade val="100000"/>
                    </a:schemeClr>
                  </a:gs>
                  <a:gs pos="100000">
                    <a:schemeClr val="accent4">
                      <a:lumMod val="80000"/>
                      <a:lumOff val="2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1F-6505-4438-8D47-0B7AF79FA687}"/>
              </c:ext>
            </c:extLst>
          </c:dPt>
          <c:dPt>
            <c:idx val="16"/>
            <c:bubble3D val="0"/>
            <c:spPr>
              <a:gradFill rotWithShape="1">
                <a:gsLst>
                  <a:gs pos="0">
                    <a:schemeClr val="accent5">
                      <a:lumMod val="80000"/>
                      <a:lumOff val="20000"/>
                      <a:satMod val="103000"/>
                      <a:lumMod val="102000"/>
                      <a:tint val="94000"/>
                    </a:schemeClr>
                  </a:gs>
                  <a:gs pos="50000">
                    <a:schemeClr val="accent5">
                      <a:lumMod val="80000"/>
                      <a:lumOff val="20000"/>
                      <a:satMod val="110000"/>
                      <a:lumMod val="100000"/>
                      <a:shade val="100000"/>
                    </a:schemeClr>
                  </a:gs>
                  <a:gs pos="100000">
                    <a:schemeClr val="accent5">
                      <a:lumMod val="80000"/>
                      <a:lumOff val="2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21-6505-4438-8D47-0B7AF79FA687}"/>
              </c:ext>
            </c:extLst>
          </c:dPt>
          <c:dPt>
            <c:idx val="17"/>
            <c:bubble3D val="0"/>
            <c:spPr>
              <a:gradFill rotWithShape="1">
                <a:gsLst>
                  <a:gs pos="0">
                    <a:schemeClr val="accent6">
                      <a:lumMod val="80000"/>
                      <a:lumOff val="20000"/>
                      <a:satMod val="103000"/>
                      <a:lumMod val="102000"/>
                      <a:tint val="94000"/>
                    </a:schemeClr>
                  </a:gs>
                  <a:gs pos="50000">
                    <a:schemeClr val="accent6">
                      <a:lumMod val="80000"/>
                      <a:lumOff val="20000"/>
                      <a:satMod val="110000"/>
                      <a:lumMod val="100000"/>
                      <a:shade val="100000"/>
                    </a:schemeClr>
                  </a:gs>
                  <a:gs pos="100000">
                    <a:schemeClr val="accent6">
                      <a:lumMod val="80000"/>
                      <a:lumOff val="2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23-6505-4438-8D47-0B7AF79FA687}"/>
              </c:ext>
            </c:extLst>
          </c:dPt>
          <c:dPt>
            <c:idx val="18"/>
            <c:bubble3D val="0"/>
            <c:spPr>
              <a:gradFill rotWithShape="1">
                <a:gsLst>
                  <a:gs pos="0">
                    <a:schemeClr val="accent1">
                      <a:lumMod val="80000"/>
                      <a:satMod val="103000"/>
                      <a:lumMod val="102000"/>
                      <a:tint val="94000"/>
                    </a:schemeClr>
                  </a:gs>
                  <a:gs pos="50000">
                    <a:schemeClr val="accent1">
                      <a:lumMod val="80000"/>
                      <a:satMod val="110000"/>
                      <a:lumMod val="100000"/>
                      <a:shade val="100000"/>
                    </a:schemeClr>
                  </a:gs>
                  <a:gs pos="100000">
                    <a:schemeClr val="accent1">
                      <a:lumMod val="8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25-6505-4438-8D47-0B7AF79FA687}"/>
              </c:ext>
            </c:extLst>
          </c:dPt>
          <c:dPt>
            <c:idx val="19"/>
            <c:bubble3D val="0"/>
            <c:spPr>
              <a:gradFill rotWithShape="1">
                <a:gsLst>
                  <a:gs pos="0">
                    <a:schemeClr val="accent2">
                      <a:lumMod val="80000"/>
                      <a:satMod val="103000"/>
                      <a:lumMod val="102000"/>
                      <a:tint val="94000"/>
                    </a:schemeClr>
                  </a:gs>
                  <a:gs pos="50000">
                    <a:schemeClr val="accent2">
                      <a:lumMod val="80000"/>
                      <a:satMod val="110000"/>
                      <a:lumMod val="100000"/>
                      <a:shade val="100000"/>
                    </a:schemeClr>
                  </a:gs>
                  <a:gs pos="100000">
                    <a:schemeClr val="accent2">
                      <a:lumMod val="8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27-6505-4438-8D47-0B7AF79FA687}"/>
              </c:ext>
            </c:extLst>
          </c:dPt>
          <c:dPt>
            <c:idx val="20"/>
            <c:bubble3D val="0"/>
            <c:spPr>
              <a:gradFill rotWithShape="1">
                <a:gsLst>
                  <a:gs pos="0">
                    <a:schemeClr val="accent3">
                      <a:lumMod val="80000"/>
                      <a:satMod val="103000"/>
                      <a:lumMod val="102000"/>
                      <a:tint val="94000"/>
                    </a:schemeClr>
                  </a:gs>
                  <a:gs pos="50000">
                    <a:schemeClr val="accent3">
                      <a:lumMod val="80000"/>
                      <a:satMod val="110000"/>
                      <a:lumMod val="100000"/>
                      <a:shade val="100000"/>
                    </a:schemeClr>
                  </a:gs>
                  <a:gs pos="100000">
                    <a:schemeClr val="accent3">
                      <a:lumMod val="8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29-6505-4438-8D47-0B7AF79FA687}"/>
              </c:ext>
            </c:extLst>
          </c:dPt>
          <c:dPt>
            <c:idx val="21"/>
            <c:bubble3D val="0"/>
            <c:spPr>
              <a:gradFill rotWithShape="1">
                <a:gsLst>
                  <a:gs pos="0">
                    <a:schemeClr val="accent4">
                      <a:lumMod val="80000"/>
                      <a:satMod val="103000"/>
                      <a:lumMod val="102000"/>
                      <a:tint val="94000"/>
                    </a:schemeClr>
                  </a:gs>
                  <a:gs pos="50000">
                    <a:schemeClr val="accent4">
                      <a:lumMod val="80000"/>
                      <a:satMod val="110000"/>
                      <a:lumMod val="100000"/>
                      <a:shade val="100000"/>
                    </a:schemeClr>
                  </a:gs>
                  <a:gs pos="100000">
                    <a:schemeClr val="accent4">
                      <a:lumMod val="8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2B-6505-4438-8D47-0B7AF79FA687}"/>
              </c:ext>
            </c:extLst>
          </c:dPt>
          <c:dPt>
            <c:idx val="22"/>
            <c:bubble3D val="0"/>
            <c:spPr>
              <a:gradFill rotWithShape="1">
                <a:gsLst>
                  <a:gs pos="0">
                    <a:schemeClr val="accent5">
                      <a:lumMod val="80000"/>
                      <a:satMod val="103000"/>
                      <a:lumMod val="102000"/>
                      <a:tint val="94000"/>
                    </a:schemeClr>
                  </a:gs>
                  <a:gs pos="50000">
                    <a:schemeClr val="accent5">
                      <a:lumMod val="80000"/>
                      <a:satMod val="110000"/>
                      <a:lumMod val="100000"/>
                      <a:shade val="100000"/>
                    </a:schemeClr>
                  </a:gs>
                  <a:gs pos="100000">
                    <a:schemeClr val="accent5">
                      <a:lumMod val="8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2D-6505-4438-8D47-0B7AF79FA687}"/>
              </c:ext>
            </c:extLst>
          </c:dPt>
          <c:dPt>
            <c:idx val="23"/>
            <c:bubble3D val="0"/>
            <c:spPr>
              <a:gradFill rotWithShape="1">
                <a:gsLst>
                  <a:gs pos="0">
                    <a:schemeClr val="accent6">
                      <a:lumMod val="80000"/>
                      <a:satMod val="103000"/>
                      <a:lumMod val="102000"/>
                      <a:tint val="94000"/>
                    </a:schemeClr>
                  </a:gs>
                  <a:gs pos="50000">
                    <a:schemeClr val="accent6">
                      <a:lumMod val="80000"/>
                      <a:satMod val="110000"/>
                      <a:lumMod val="100000"/>
                      <a:shade val="100000"/>
                    </a:schemeClr>
                  </a:gs>
                  <a:gs pos="100000">
                    <a:schemeClr val="accent6">
                      <a:lumMod val="8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2F-6505-4438-8D47-0B7AF79FA687}"/>
              </c:ext>
            </c:extLst>
          </c:dPt>
          <c:dPt>
            <c:idx val="24"/>
            <c:bubble3D val="0"/>
            <c:spPr>
              <a:gradFill rotWithShape="1">
                <a:gsLst>
                  <a:gs pos="0">
                    <a:schemeClr val="accent1">
                      <a:lumMod val="60000"/>
                      <a:lumOff val="40000"/>
                      <a:satMod val="103000"/>
                      <a:lumMod val="102000"/>
                      <a:tint val="94000"/>
                    </a:schemeClr>
                  </a:gs>
                  <a:gs pos="50000">
                    <a:schemeClr val="accent1">
                      <a:lumMod val="60000"/>
                      <a:lumOff val="40000"/>
                      <a:satMod val="110000"/>
                      <a:lumMod val="100000"/>
                      <a:shade val="100000"/>
                    </a:schemeClr>
                  </a:gs>
                  <a:gs pos="100000">
                    <a:schemeClr val="accent1">
                      <a:lumMod val="60000"/>
                      <a:lumOff val="4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31-6505-4438-8D47-0B7AF79FA687}"/>
              </c:ext>
            </c:extLst>
          </c:dPt>
          <c:dPt>
            <c:idx val="25"/>
            <c:bubble3D val="0"/>
            <c:spPr>
              <a:gradFill rotWithShape="1">
                <a:gsLst>
                  <a:gs pos="0">
                    <a:schemeClr val="accent2">
                      <a:lumMod val="60000"/>
                      <a:lumOff val="40000"/>
                      <a:satMod val="103000"/>
                      <a:lumMod val="102000"/>
                      <a:tint val="94000"/>
                    </a:schemeClr>
                  </a:gs>
                  <a:gs pos="50000">
                    <a:schemeClr val="accent2">
                      <a:lumMod val="60000"/>
                      <a:lumOff val="40000"/>
                      <a:satMod val="110000"/>
                      <a:lumMod val="100000"/>
                      <a:shade val="100000"/>
                    </a:schemeClr>
                  </a:gs>
                  <a:gs pos="100000">
                    <a:schemeClr val="accent2">
                      <a:lumMod val="60000"/>
                      <a:lumOff val="4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33-6505-4438-8D47-0B7AF79FA687}"/>
              </c:ext>
            </c:extLst>
          </c:dPt>
          <c:dPt>
            <c:idx val="26"/>
            <c:bubble3D val="0"/>
            <c:spPr>
              <a:gradFill rotWithShape="1">
                <a:gsLst>
                  <a:gs pos="0">
                    <a:schemeClr val="accent3">
                      <a:lumMod val="60000"/>
                      <a:lumOff val="40000"/>
                      <a:satMod val="103000"/>
                      <a:lumMod val="102000"/>
                      <a:tint val="94000"/>
                    </a:schemeClr>
                  </a:gs>
                  <a:gs pos="50000">
                    <a:schemeClr val="accent3">
                      <a:lumMod val="60000"/>
                      <a:lumOff val="40000"/>
                      <a:satMod val="110000"/>
                      <a:lumMod val="100000"/>
                      <a:shade val="100000"/>
                    </a:schemeClr>
                  </a:gs>
                  <a:gs pos="100000">
                    <a:schemeClr val="accent3">
                      <a:lumMod val="60000"/>
                      <a:lumOff val="4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35-6505-4438-8D47-0B7AF79FA687}"/>
              </c:ext>
            </c:extLst>
          </c:dPt>
          <c:dPt>
            <c:idx val="27"/>
            <c:bubble3D val="0"/>
            <c:spPr>
              <a:gradFill rotWithShape="1">
                <a:gsLst>
                  <a:gs pos="0">
                    <a:schemeClr val="accent4">
                      <a:lumMod val="60000"/>
                      <a:lumOff val="40000"/>
                      <a:satMod val="103000"/>
                      <a:lumMod val="102000"/>
                      <a:tint val="94000"/>
                    </a:schemeClr>
                  </a:gs>
                  <a:gs pos="50000">
                    <a:schemeClr val="accent4">
                      <a:lumMod val="60000"/>
                      <a:lumOff val="40000"/>
                      <a:satMod val="110000"/>
                      <a:lumMod val="100000"/>
                      <a:shade val="100000"/>
                    </a:schemeClr>
                  </a:gs>
                  <a:gs pos="100000">
                    <a:schemeClr val="accent4">
                      <a:lumMod val="60000"/>
                      <a:lumOff val="4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37-6505-4438-8D47-0B7AF79FA687}"/>
              </c:ext>
            </c:extLst>
          </c:dPt>
          <c:dPt>
            <c:idx val="28"/>
            <c:bubble3D val="0"/>
            <c:spPr>
              <a:gradFill rotWithShape="1">
                <a:gsLst>
                  <a:gs pos="0">
                    <a:schemeClr val="accent5">
                      <a:lumMod val="60000"/>
                      <a:lumOff val="40000"/>
                      <a:satMod val="103000"/>
                      <a:lumMod val="102000"/>
                      <a:tint val="94000"/>
                    </a:schemeClr>
                  </a:gs>
                  <a:gs pos="50000">
                    <a:schemeClr val="accent5">
                      <a:lumMod val="60000"/>
                      <a:lumOff val="40000"/>
                      <a:satMod val="110000"/>
                      <a:lumMod val="100000"/>
                      <a:shade val="100000"/>
                    </a:schemeClr>
                  </a:gs>
                  <a:gs pos="100000">
                    <a:schemeClr val="accent5">
                      <a:lumMod val="60000"/>
                      <a:lumOff val="4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39-6505-4438-8D47-0B7AF79FA687}"/>
              </c:ext>
            </c:extLst>
          </c:dPt>
          <c:dPt>
            <c:idx val="29"/>
            <c:bubble3D val="0"/>
            <c:spPr>
              <a:gradFill rotWithShape="1">
                <a:gsLst>
                  <a:gs pos="0">
                    <a:schemeClr val="accent6">
                      <a:lumMod val="60000"/>
                      <a:lumOff val="40000"/>
                      <a:satMod val="103000"/>
                      <a:lumMod val="102000"/>
                      <a:tint val="94000"/>
                    </a:schemeClr>
                  </a:gs>
                  <a:gs pos="50000">
                    <a:schemeClr val="accent6">
                      <a:lumMod val="60000"/>
                      <a:lumOff val="40000"/>
                      <a:satMod val="110000"/>
                      <a:lumMod val="100000"/>
                      <a:shade val="100000"/>
                    </a:schemeClr>
                  </a:gs>
                  <a:gs pos="100000">
                    <a:schemeClr val="accent6">
                      <a:lumMod val="60000"/>
                      <a:lumOff val="4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3B-6505-4438-8D47-0B7AF79FA687}"/>
              </c:ext>
            </c:extLst>
          </c:dPt>
          <c:dPt>
            <c:idx val="30"/>
            <c:bubble3D val="0"/>
            <c:spPr>
              <a:gradFill rotWithShape="1">
                <a:gsLst>
                  <a:gs pos="0">
                    <a:schemeClr val="accent1">
                      <a:lumMod val="50000"/>
                      <a:satMod val="103000"/>
                      <a:lumMod val="102000"/>
                      <a:tint val="94000"/>
                    </a:schemeClr>
                  </a:gs>
                  <a:gs pos="50000">
                    <a:schemeClr val="accent1">
                      <a:lumMod val="50000"/>
                      <a:satMod val="110000"/>
                      <a:lumMod val="100000"/>
                      <a:shade val="100000"/>
                    </a:schemeClr>
                  </a:gs>
                  <a:gs pos="100000">
                    <a:schemeClr val="accent1">
                      <a:lumMod val="5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3D-6505-4438-8D47-0B7AF79FA687}"/>
              </c:ext>
            </c:extLst>
          </c:dPt>
          <c:dPt>
            <c:idx val="31"/>
            <c:bubble3D val="0"/>
            <c:spPr>
              <a:gradFill rotWithShape="1">
                <a:gsLst>
                  <a:gs pos="0">
                    <a:schemeClr val="accent2">
                      <a:lumMod val="50000"/>
                      <a:satMod val="103000"/>
                      <a:lumMod val="102000"/>
                      <a:tint val="94000"/>
                    </a:schemeClr>
                  </a:gs>
                  <a:gs pos="50000">
                    <a:schemeClr val="accent2">
                      <a:lumMod val="50000"/>
                      <a:satMod val="110000"/>
                      <a:lumMod val="100000"/>
                      <a:shade val="100000"/>
                    </a:schemeClr>
                  </a:gs>
                  <a:gs pos="100000">
                    <a:schemeClr val="accent2">
                      <a:lumMod val="5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3F-6505-4438-8D47-0B7AF79FA687}"/>
              </c:ext>
            </c:extLst>
          </c:dPt>
          <c:dPt>
            <c:idx val="32"/>
            <c:bubble3D val="0"/>
            <c:spPr>
              <a:gradFill rotWithShape="1">
                <a:gsLst>
                  <a:gs pos="0">
                    <a:schemeClr val="accent3">
                      <a:lumMod val="50000"/>
                      <a:satMod val="103000"/>
                      <a:lumMod val="102000"/>
                      <a:tint val="94000"/>
                    </a:schemeClr>
                  </a:gs>
                  <a:gs pos="50000">
                    <a:schemeClr val="accent3">
                      <a:lumMod val="50000"/>
                      <a:satMod val="110000"/>
                      <a:lumMod val="100000"/>
                      <a:shade val="100000"/>
                    </a:schemeClr>
                  </a:gs>
                  <a:gs pos="100000">
                    <a:schemeClr val="accent3">
                      <a:lumMod val="5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41-6505-4438-8D47-0B7AF79FA687}"/>
              </c:ext>
            </c:extLst>
          </c:dPt>
          <c:dPt>
            <c:idx val="33"/>
            <c:bubble3D val="0"/>
            <c:spPr>
              <a:gradFill rotWithShape="1">
                <a:gsLst>
                  <a:gs pos="0">
                    <a:schemeClr val="accent4">
                      <a:lumMod val="50000"/>
                      <a:satMod val="103000"/>
                      <a:lumMod val="102000"/>
                      <a:tint val="94000"/>
                    </a:schemeClr>
                  </a:gs>
                  <a:gs pos="50000">
                    <a:schemeClr val="accent4">
                      <a:lumMod val="50000"/>
                      <a:satMod val="110000"/>
                      <a:lumMod val="100000"/>
                      <a:shade val="100000"/>
                    </a:schemeClr>
                  </a:gs>
                  <a:gs pos="100000">
                    <a:schemeClr val="accent4">
                      <a:lumMod val="5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43-6505-4438-8D47-0B7AF79FA687}"/>
              </c:ext>
            </c:extLst>
          </c:dPt>
          <c:dPt>
            <c:idx val="34"/>
            <c:bubble3D val="0"/>
            <c:spPr>
              <a:gradFill rotWithShape="1">
                <a:gsLst>
                  <a:gs pos="0">
                    <a:schemeClr val="accent5">
                      <a:lumMod val="50000"/>
                      <a:satMod val="103000"/>
                      <a:lumMod val="102000"/>
                      <a:tint val="94000"/>
                    </a:schemeClr>
                  </a:gs>
                  <a:gs pos="50000">
                    <a:schemeClr val="accent5">
                      <a:lumMod val="50000"/>
                      <a:satMod val="110000"/>
                      <a:lumMod val="100000"/>
                      <a:shade val="100000"/>
                    </a:schemeClr>
                  </a:gs>
                  <a:gs pos="100000">
                    <a:schemeClr val="accent5">
                      <a:lumMod val="5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45-6505-4438-8D47-0B7AF79FA687}"/>
              </c:ext>
            </c:extLst>
          </c:dPt>
          <c:dPt>
            <c:idx val="35"/>
            <c:bubble3D val="0"/>
            <c:spPr>
              <a:gradFill rotWithShape="1">
                <a:gsLst>
                  <a:gs pos="0">
                    <a:schemeClr val="accent6">
                      <a:lumMod val="50000"/>
                      <a:satMod val="103000"/>
                      <a:lumMod val="102000"/>
                      <a:tint val="94000"/>
                    </a:schemeClr>
                  </a:gs>
                  <a:gs pos="50000">
                    <a:schemeClr val="accent6">
                      <a:lumMod val="50000"/>
                      <a:satMod val="110000"/>
                      <a:lumMod val="100000"/>
                      <a:shade val="100000"/>
                    </a:schemeClr>
                  </a:gs>
                  <a:gs pos="100000">
                    <a:schemeClr val="accent6">
                      <a:lumMod val="5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47-6505-4438-8D47-0B7AF79FA687}"/>
              </c:ext>
            </c:extLst>
          </c:dPt>
          <c:dPt>
            <c:idx val="36"/>
            <c:bubble3D val="0"/>
            <c:spPr>
              <a:gradFill rotWithShape="1">
                <a:gsLst>
                  <a:gs pos="0">
                    <a:schemeClr val="accent1">
                      <a:lumMod val="70000"/>
                      <a:lumOff val="30000"/>
                      <a:satMod val="103000"/>
                      <a:lumMod val="102000"/>
                      <a:tint val="94000"/>
                    </a:schemeClr>
                  </a:gs>
                  <a:gs pos="50000">
                    <a:schemeClr val="accent1">
                      <a:lumMod val="70000"/>
                      <a:lumOff val="30000"/>
                      <a:satMod val="110000"/>
                      <a:lumMod val="100000"/>
                      <a:shade val="100000"/>
                    </a:schemeClr>
                  </a:gs>
                  <a:gs pos="100000">
                    <a:schemeClr val="accent1">
                      <a:lumMod val="70000"/>
                      <a:lumOff val="3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49-6505-4438-8D47-0B7AF79FA687}"/>
              </c:ext>
            </c:extLst>
          </c:dPt>
          <c:dPt>
            <c:idx val="37"/>
            <c:bubble3D val="0"/>
            <c:spPr>
              <a:gradFill rotWithShape="1">
                <a:gsLst>
                  <a:gs pos="0">
                    <a:schemeClr val="accent2">
                      <a:lumMod val="70000"/>
                      <a:lumOff val="30000"/>
                      <a:satMod val="103000"/>
                      <a:lumMod val="102000"/>
                      <a:tint val="94000"/>
                    </a:schemeClr>
                  </a:gs>
                  <a:gs pos="50000">
                    <a:schemeClr val="accent2">
                      <a:lumMod val="70000"/>
                      <a:lumOff val="30000"/>
                      <a:satMod val="110000"/>
                      <a:lumMod val="100000"/>
                      <a:shade val="100000"/>
                    </a:schemeClr>
                  </a:gs>
                  <a:gs pos="100000">
                    <a:schemeClr val="accent2">
                      <a:lumMod val="70000"/>
                      <a:lumOff val="3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4B-6505-4438-8D47-0B7AF79FA687}"/>
              </c:ext>
            </c:extLst>
          </c:dPt>
          <c:dPt>
            <c:idx val="38"/>
            <c:bubble3D val="0"/>
            <c:spPr>
              <a:gradFill rotWithShape="1">
                <a:gsLst>
                  <a:gs pos="0">
                    <a:schemeClr val="accent3">
                      <a:lumMod val="70000"/>
                      <a:lumOff val="30000"/>
                      <a:satMod val="103000"/>
                      <a:lumMod val="102000"/>
                      <a:tint val="94000"/>
                    </a:schemeClr>
                  </a:gs>
                  <a:gs pos="50000">
                    <a:schemeClr val="accent3">
                      <a:lumMod val="70000"/>
                      <a:lumOff val="30000"/>
                      <a:satMod val="110000"/>
                      <a:lumMod val="100000"/>
                      <a:shade val="100000"/>
                    </a:schemeClr>
                  </a:gs>
                  <a:gs pos="100000">
                    <a:schemeClr val="accent3">
                      <a:lumMod val="70000"/>
                      <a:lumOff val="3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4D-6505-4438-8D47-0B7AF79FA687}"/>
              </c:ext>
            </c:extLst>
          </c:dPt>
          <c:dPt>
            <c:idx val="39"/>
            <c:bubble3D val="0"/>
            <c:spPr>
              <a:gradFill rotWithShape="1">
                <a:gsLst>
                  <a:gs pos="0">
                    <a:schemeClr val="accent4">
                      <a:lumMod val="70000"/>
                      <a:lumOff val="30000"/>
                      <a:satMod val="103000"/>
                      <a:lumMod val="102000"/>
                      <a:tint val="94000"/>
                    </a:schemeClr>
                  </a:gs>
                  <a:gs pos="50000">
                    <a:schemeClr val="accent4">
                      <a:lumMod val="70000"/>
                      <a:lumOff val="30000"/>
                      <a:satMod val="110000"/>
                      <a:lumMod val="100000"/>
                      <a:shade val="100000"/>
                    </a:schemeClr>
                  </a:gs>
                  <a:gs pos="100000">
                    <a:schemeClr val="accent4">
                      <a:lumMod val="70000"/>
                      <a:lumOff val="3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4F-6505-4438-8D47-0B7AF79FA687}"/>
              </c:ext>
            </c:extLst>
          </c:dPt>
          <c:dPt>
            <c:idx val="40"/>
            <c:bubble3D val="0"/>
            <c:spPr>
              <a:gradFill rotWithShape="1">
                <a:gsLst>
                  <a:gs pos="0">
                    <a:schemeClr val="accent5">
                      <a:lumMod val="70000"/>
                      <a:lumOff val="30000"/>
                      <a:satMod val="103000"/>
                      <a:lumMod val="102000"/>
                      <a:tint val="94000"/>
                    </a:schemeClr>
                  </a:gs>
                  <a:gs pos="50000">
                    <a:schemeClr val="accent5">
                      <a:lumMod val="70000"/>
                      <a:lumOff val="30000"/>
                      <a:satMod val="110000"/>
                      <a:lumMod val="100000"/>
                      <a:shade val="100000"/>
                    </a:schemeClr>
                  </a:gs>
                  <a:gs pos="100000">
                    <a:schemeClr val="accent5">
                      <a:lumMod val="70000"/>
                      <a:lumOff val="3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51-6505-4438-8D47-0B7AF79FA687}"/>
              </c:ext>
            </c:extLst>
          </c:dPt>
          <c:dPt>
            <c:idx val="41"/>
            <c:bubble3D val="0"/>
            <c:spPr>
              <a:gradFill rotWithShape="1">
                <a:gsLst>
                  <a:gs pos="0">
                    <a:schemeClr val="accent6">
                      <a:lumMod val="70000"/>
                      <a:lumOff val="30000"/>
                      <a:satMod val="103000"/>
                      <a:lumMod val="102000"/>
                      <a:tint val="94000"/>
                    </a:schemeClr>
                  </a:gs>
                  <a:gs pos="50000">
                    <a:schemeClr val="accent6">
                      <a:lumMod val="70000"/>
                      <a:lumOff val="30000"/>
                      <a:satMod val="110000"/>
                      <a:lumMod val="100000"/>
                      <a:shade val="100000"/>
                    </a:schemeClr>
                  </a:gs>
                  <a:gs pos="100000">
                    <a:schemeClr val="accent6">
                      <a:lumMod val="70000"/>
                      <a:lumOff val="3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53-6505-4438-8D47-0B7AF79FA687}"/>
              </c:ext>
            </c:extLst>
          </c:dPt>
          <c:dPt>
            <c:idx val="42"/>
            <c:bubble3D val="0"/>
            <c:spPr>
              <a:gradFill rotWithShape="1">
                <a:gsLst>
                  <a:gs pos="0">
                    <a:schemeClr val="accent1">
                      <a:lumMod val="70000"/>
                      <a:satMod val="103000"/>
                      <a:lumMod val="102000"/>
                      <a:tint val="94000"/>
                    </a:schemeClr>
                  </a:gs>
                  <a:gs pos="50000">
                    <a:schemeClr val="accent1">
                      <a:lumMod val="70000"/>
                      <a:satMod val="110000"/>
                      <a:lumMod val="100000"/>
                      <a:shade val="100000"/>
                    </a:schemeClr>
                  </a:gs>
                  <a:gs pos="100000">
                    <a:schemeClr val="accent1">
                      <a:lumMod val="7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55-6505-4438-8D47-0B7AF79FA687}"/>
              </c:ext>
            </c:extLst>
          </c:dPt>
          <c:dPt>
            <c:idx val="43"/>
            <c:bubble3D val="0"/>
            <c:spPr>
              <a:gradFill rotWithShape="1">
                <a:gsLst>
                  <a:gs pos="0">
                    <a:schemeClr val="accent2">
                      <a:lumMod val="70000"/>
                      <a:satMod val="103000"/>
                      <a:lumMod val="102000"/>
                      <a:tint val="94000"/>
                    </a:schemeClr>
                  </a:gs>
                  <a:gs pos="50000">
                    <a:schemeClr val="accent2">
                      <a:lumMod val="70000"/>
                      <a:satMod val="110000"/>
                      <a:lumMod val="100000"/>
                      <a:shade val="100000"/>
                    </a:schemeClr>
                  </a:gs>
                  <a:gs pos="100000">
                    <a:schemeClr val="accent2">
                      <a:lumMod val="7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57-6505-4438-8D47-0B7AF79FA687}"/>
              </c:ext>
            </c:extLst>
          </c:dPt>
          <c:dPt>
            <c:idx val="44"/>
            <c:bubble3D val="0"/>
            <c:spPr>
              <a:gradFill rotWithShape="1">
                <a:gsLst>
                  <a:gs pos="0">
                    <a:schemeClr val="accent3">
                      <a:lumMod val="70000"/>
                      <a:satMod val="103000"/>
                      <a:lumMod val="102000"/>
                      <a:tint val="94000"/>
                    </a:schemeClr>
                  </a:gs>
                  <a:gs pos="50000">
                    <a:schemeClr val="accent3">
                      <a:lumMod val="70000"/>
                      <a:satMod val="110000"/>
                      <a:lumMod val="100000"/>
                      <a:shade val="100000"/>
                    </a:schemeClr>
                  </a:gs>
                  <a:gs pos="100000">
                    <a:schemeClr val="accent3">
                      <a:lumMod val="7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59-6505-4438-8D47-0B7AF79FA687}"/>
              </c:ext>
            </c:extLst>
          </c:dPt>
          <c:dPt>
            <c:idx val="45"/>
            <c:bubble3D val="0"/>
            <c:spPr>
              <a:gradFill rotWithShape="1">
                <a:gsLst>
                  <a:gs pos="0">
                    <a:schemeClr val="accent4">
                      <a:lumMod val="70000"/>
                      <a:satMod val="103000"/>
                      <a:lumMod val="102000"/>
                      <a:tint val="94000"/>
                    </a:schemeClr>
                  </a:gs>
                  <a:gs pos="50000">
                    <a:schemeClr val="accent4">
                      <a:lumMod val="70000"/>
                      <a:satMod val="110000"/>
                      <a:lumMod val="100000"/>
                      <a:shade val="100000"/>
                    </a:schemeClr>
                  </a:gs>
                  <a:gs pos="100000">
                    <a:schemeClr val="accent4">
                      <a:lumMod val="7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5B-6505-4438-8D47-0B7AF79FA687}"/>
              </c:ext>
            </c:extLst>
          </c:dPt>
          <c:dPt>
            <c:idx val="46"/>
            <c:bubble3D val="0"/>
            <c:spPr>
              <a:gradFill rotWithShape="1">
                <a:gsLst>
                  <a:gs pos="0">
                    <a:schemeClr val="accent5">
                      <a:lumMod val="70000"/>
                      <a:satMod val="103000"/>
                      <a:lumMod val="102000"/>
                      <a:tint val="94000"/>
                    </a:schemeClr>
                  </a:gs>
                  <a:gs pos="50000">
                    <a:schemeClr val="accent5">
                      <a:lumMod val="70000"/>
                      <a:satMod val="110000"/>
                      <a:lumMod val="100000"/>
                      <a:shade val="100000"/>
                    </a:schemeClr>
                  </a:gs>
                  <a:gs pos="100000">
                    <a:schemeClr val="accent5">
                      <a:lumMod val="7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5D-6505-4438-8D47-0B7AF79FA687}"/>
              </c:ext>
            </c:extLst>
          </c:dPt>
          <c:dPt>
            <c:idx val="47"/>
            <c:bubble3D val="0"/>
            <c:spPr>
              <a:gradFill rotWithShape="1">
                <a:gsLst>
                  <a:gs pos="0">
                    <a:schemeClr val="accent6">
                      <a:lumMod val="70000"/>
                      <a:satMod val="103000"/>
                      <a:lumMod val="102000"/>
                      <a:tint val="94000"/>
                    </a:schemeClr>
                  </a:gs>
                  <a:gs pos="50000">
                    <a:schemeClr val="accent6">
                      <a:lumMod val="70000"/>
                      <a:satMod val="110000"/>
                      <a:lumMod val="100000"/>
                      <a:shade val="100000"/>
                    </a:schemeClr>
                  </a:gs>
                  <a:gs pos="100000">
                    <a:schemeClr val="accent6">
                      <a:lumMod val="7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5F-6505-4438-8D47-0B7AF79FA687}"/>
              </c:ext>
            </c:extLst>
          </c:dPt>
          <c:dPt>
            <c:idx val="48"/>
            <c:bubble3D val="0"/>
            <c:spPr>
              <a:gradFill rotWithShape="1">
                <a:gsLst>
                  <a:gs pos="0">
                    <a:schemeClr val="accent1">
                      <a:lumMod val="50000"/>
                      <a:lumOff val="50000"/>
                      <a:satMod val="103000"/>
                      <a:lumMod val="102000"/>
                      <a:tint val="94000"/>
                    </a:schemeClr>
                  </a:gs>
                  <a:gs pos="50000">
                    <a:schemeClr val="accent1">
                      <a:lumMod val="50000"/>
                      <a:lumOff val="50000"/>
                      <a:satMod val="110000"/>
                      <a:lumMod val="100000"/>
                      <a:shade val="100000"/>
                    </a:schemeClr>
                  </a:gs>
                  <a:gs pos="100000">
                    <a:schemeClr val="accent1">
                      <a:lumMod val="50000"/>
                      <a:lumOff val="5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61-6505-4438-8D47-0B7AF79FA687}"/>
              </c:ext>
            </c:extLst>
          </c:dPt>
          <c:dPt>
            <c:idx val="49"/>
            <c:bubble3D val="0"/>
            <c:spPr>
              <a:gradFill rotWithShape="1">
                <a:gsLst>
                  <a:gs pos="0">
                    <a:schemeClr val="accent2">
                      <a:lumMod val="50000"/>
                      <a:lumOff val="50000"/>
                      <a:satMod val="103000"/>
                      <a:lumMod val="102000"/>
                      <a:tint val="94000"/>
                    </a:schemeClr>
                  </a:gs>
                  <a:gs pos="50000">
                    <a:schemeClr val="accent2">
                      <a:lumMod val="50000"/>
                      <a:lumOff val="50000"/>
                      <a:satMod val="110000"/>
                      <a:lumMod val="100000"/>
                      <a:shade val="100000"/>
                    </a:schemeClr>
                  </a:gs>
                  <a:gs pos="100000">
                    <a:schemeClr val="accent2">
                      <a:lumMod val="50000"/>
                      <a:lumOff val="5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63-6505-4438-8D47-0B7AF79FA687}"/>
              </c:ext>
            </c:extLst>
          </c:dPt>
          <c:dPt>
            <c:idx val="50"/>
            <c:bubble3D val="0"/>
            <c:spPr>
              <a:gradFill rotWithShape="1">
                <a:gsLst>
                  <a:gs pos="0">
                    <a:schemeClr val="accent3">
                      <a:lumMod val="50000"/>
                      <a:lumOff val="50000"/>
                      <a:satMod val="103000"/>
                      <a:lumMod val="102000"/>
                      <a:tint val="94000"/>
                    </a:schemeClr>
                  </a:gs>
                  <a:gs pos="50000">
                    <a:schemeClr val="accent3">
                      <a:lumMod val="50000"/>
                      <a:lumOff val="50000"/>
                      <a:satMod val="110000"/>
                      <a:lumMod val="100000"/>
                      <a:shade val="100000"/>
                    </a:schemeClr>
                  </a:gs>
                  <a:gs pos="100000">
                    <a:schemeClr val="accent3">
                      <a:lumMod val="50000"/>
                      <a:lumOff val="5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65-6505-4438-8D47-0B7AF79FA687}"/>
              </c:ext>
            </c:extLst>
          </c:dPt>
          <c:dPt>
            <c:idx val="51"/>
            <c:bubble3D val="0"/>
            <c:spPr>
              <a:gradFill rotWithShape="1">
                <a:gsLst>
                  <a:gs pos="0">
                    <a:schemeClr val="accent4">
                      <a:lumMod val="50000"/>
                      <a:lumOff val="50000"/>
                      <a:satMod val="103000"/>
                      <a:lumMod val="102000"/>
                      <a:tint val="94000"/>
                    </a:schemeClr>
                  </a:gs>
                  <a:gs pos="50000">
                    <a:schemeClr val="accent4">
                      <a:lumMod val="50000"/>
                      <a:lumOff val="50000"/>
                      <a:satMod val="110000"/>
                      <a:lumMod val="100000"/>
                      <a:shade val="100000"/>
                    </a:schemeClr>
                  </a:gs>
                  <a:gs pos="100000">
                    <a:schemeClr val="accent4">
                      <a:lumMod val="50000"/>
                      <a:lumOff val="5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67-6505-4438-8D47-0B7AF79FA687}"/>
              </c:ext>
            </c:extLst>
          </c:dPt>
          <c:dPt>
            <c:idx val="52"/>
            <c:bubble3D val="0"/>
            <c:spPr>
              <a:gradFill rotWithShape="1">
                <a:gsLst>
                  <a:gs pos="0">
                    <a:schemeClr val="accent5">
                      <a:lumMod val="50000"/>
                      <a:lumOff val="50000"/>
                      <a:satMod val="103000"/>
                      <a:lumMod val="102000"/>
                      <a:tint val="94000"/>
                    </a:schemeClr>
                  </a:gs>
                  <a:gs pos="50000">
                    <a:schemeClr val="accent5">
                      <a:lumMod val="50000"/>
                      <a:lumOff val="50000"/>
                      <a:satMod val="110000"/>
                      <a:lumMod val="100000"/>
                      <a:shade val="100000"/>
                    </a:schemeClr>
                  </a:gs>
                  <a:gs pos="100000">
                    <a:schemeClr val="accent5">
                      <a:lumMod val="50000"/>
                      <a:lumOff val="5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69-6505-4438-8D47-0B7AF79FA687}"/>
              </c:ext>
            </c:extLst>
          </c:dPt>
          <c:dPt>
            <c:idx val="53"/>
            <c:bubble3D val="0"/>
            <c:spPr>
              <a:gradFill rotWithShape="1">
                <a:gsLst>
                  <a:gs pos="0">
                    <a:schemeClr val="accent6">
                      <a:lumMod val="50000"/>
                      <a:lumOff val="50000"/>
                      <a:satMod val="103000"/>
                      <a:lumMod val="102000"/>
                      <a:tint val="94000"/>
                    </a:schemeClr>
                  </a:gs>
                  <a:gs pos="50000">
                    <a:schemeClr val="accent6">
                      <a:lumMod val="50000"/>
                      <a:lumOff val="50000"/>
                      <a:satMod val="110000"/>
                      <a:lumMod val="100000"/>
                      <a:shade val="100000"/>
                    </a:schemeClr>
                  </a:gs>
                  <a:gs pos="100000">
                    <a:schemeClr val="accent6">
                      <a:lumMod val="50000"/>
                      <a:lumOff val="5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6B-6505-4438-8D47-0B7AF79FA687}"/>
              </c:ext>
            </c:extLst>
          </c:dPt>
          <c:dPt>
            <c:idx val="54"/>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6D-6505-4438-8D47-0B7AF79FA687}"/>
              </c:ext>
            </c:extLst>
          </c:dPt>
          <c:dPt>
            <c:idx val="55"/>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6F-6505-4438-8D47-0B7AF79FA687}"/>
              </c:ext>
            </c:extLst>
          </c:dPt>
          <c:dPt>
            <c:idx val="56"/>
            <c:bubble3D val="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71-6505-4438-8D47-0B7AF79FA687}"/>
              </c:ext>
            </c:extLst>
          </c:dPt>
          <c:dPt>
            <c:idx val="57"/>
            <c:bubble3D val="0"/>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73-6505-4438-8D47-0B7AF79FA687}"/>
              </c:ext>
            </c:extLst>
          </c:dPt>
          <c:dPt>
            <c:idx val="58"/>
            <c:bubble3D val="0"/>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75-6505-4438-8D47-0B7AF79FA687}"/>
              </c:ext>
            </c:extLst>
          </c:dPt>
          <c:dPt>
            <c:idx val="59"/>
            <c:bubble3D val="0"/>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77-6505-4438-8D47-0B7AF79FA687}"/>
              </c:ext>
            </c:extLst>
          </c:dPt>
          <c:dPt>
            <c:idx val="60"/>
            <c:bubble3D val="0"/>
            <c:spPr>
              <a:gradFill rotWithShape="1">
                <a:gsLst>
                  <a:gs pos="0">
                    <a:schemeClr val="accent1">
                      <a:lumMod val="60000"/>
                      <a:satMod val="103000"/>
                      <a:lumMod val="102000"/>
                      <a:tint val="94000"/>
                    </a:schemeClr>
                  </a:gs>
                  <a:gs pos="50000">
                    <a:schemeClr val="accent1">
                      <a:lumMod val="60000"/>
                      <a:satMod val="110000"/>
                      <a:lumMod val="100000"/>
                      <a:shade val="100000"/>
                    </a:schemeClr>
                  </a:gs>
                  <a:gs pos="100000">
                    <a:schemeClr val="accent1">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79-6505-4438-8D47-0B7AF79FA687}"/>
              </c:ext>
            </c:extLst>
          </c:dPt>
          <c:dPt>
            <c:idx val="61"/>
            <c:bubble3D val="0"/>
            <c:spPr>
              <a:gradFill rotWithShape="1">
                <a:gsLst>
                  <a:gs pos="0">
                    <a:schemeClr val="accent2">
                      <a:lumMod val="60000"/>
                      <a:satMod val="103000"/>
                      <a:lumMod val="102000"/>
                      <a:tint val="94000"/>
                    </a:schemeClr>
                  </a:gs>
                  <a:gs pos="50000">
                    <a:schemeClr val="accent2">
                      <a:lumMod val="60000"/>
                      <a:satMod val="110000"/>
                      <a:lumMod val="100000"/>
                      <a:shade val="100000"/>
                    </a:schemeClr>
                  </a:gs>
                  <a:gs pos="100000">
                    <a:schemeClr val="accent2">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7B-6505-4438-8D47-0B7AF79FA687}"/>
              </c:ext>
            </c:extLst>
          </c:dPt>
          <c:dPt>
            <c:idx val="62"/>
            <c:bubble3D val="0"/>
            <c:spPr>
              <a:gradFill rotWithShape="1">
                <a:gsLst>
                  <a:gs pos="0">
                    <a:schemeClr val="accent3">
                      <a:lumMod val="60000"/>
                      <a:satMod val="103000"/>
                      <a:lumMod val="102000"/>
                      <a:tint val="94000"/>
                    </a:schemeClr>
                  </a:gs>
                  <a:gs pos="50000">
                    <a:schemeClr val="accent3">
                      <a:lumMod val="60000"/>
                      <a:satMod val="110000"/>
                      <a:lumMod val="100000"/>
                      <a:shade val="100000"/>
                    </a:schemeClr>
                  </a:gs>
                  <a:gs pos="100000">
                    <a:schemeClr val="accent3">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7D-6505-4438-8D47-0B7AF79FA687}"/>
              </c:ext>
            </c:extLst>
          </c:dPt>
          <c:dPt>
            <c:idx val="63"/>
            <c:bubble3D val="0"/>
            <c:spPr>
              <a:gradFill rotWithShape="1">
                <a:gsLst>
                  <a:gs pos="0">
                    <a:schemeClr val="accent4">
                      <a:lumMod val="60000"/>
                      <a:satMod val="103000"/>
                      <a:lumMod val="102000"/>
                      <a:tint val="94000"/>
                    </a:schemeClr>
                  </a:gs>
                  <a:gs pos="50000">
                    <a:schemeClr val="accent4">
                      <a:lumMod val="60000"/>
                      <a:satMod val="110000"/>
                      <a:lumMod val="100000"/>
                      <a:shade val="100000"/>
                    </a:schemeClr>
                  </a:gs>
                  <a:gs pos="100000">
                    <a:schemeClr val="accent4">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7F-6505-4438-8D47-0B7AF79FA687}"/>
              </c:ext>
            </c:extLst>
          </c:dPt>
          <c:dPt>
            <c:idx val="64"/>
            <c:bubble3D val="0"/>
            <c:spPr>
              <a:gradFill rotWithShape="1">
                <a:gsLst>
                  <a:gs pos="0">
                    <a:schemeClr val="accent5">
                      <a:lumMod val="60000"/>
                      <a:satMod val="103000"/>
                      <a:lumMod val="102000"/>
                      <a:tint val="94000"/>
                    </a:schemeClr>
                  </a:gs>
                  <a:gs pos="50000">
                    <a:schemeClr val="accent5">
                      <a:lumMod val="60000"/>
                      <a:satMod val="110000"/>
                      <a:lumMod val="100000"/>
                      <a:shade val="100000"/>
                    </a:schemeClr>
                  </a:gs>
                  <a:gs pos="100000">
                    <a:schemeClr val="accent5">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81-6505-4438-8D47-0B7AF79FA687}"/>
              </c:ext>
            </c:extLst>
          </c:dPt>
          <c:dPt>
            <c:idx val="65"/>
            <c:bubble3D val="0"/>
            <c:spPr>
              <a:gradFill rotWithShape="1">
                <a:gsLst>
                  <a:gs pos="0">
                    <a:schemeClr val="accent6">
                      <a:lumMod val="60000"/>
                      <a:satMod val="103000"/>
                      <a:lumMod val="102000"/>
                      <a:tint val="94000"/>
                    </a:schemeClr>
                  </a:gs>
                  <a:gs pos="50000">
                    <a:schemeClr val="accent6">
                      <a:lumMod val="60000"/>
                      <a:satMod val="110000"/>
                      <a:lumMod val="100000"/>
                      <a:shade val="100000"/>
                    </a:schemeClr>
                  </a:gs>
                  <a:gs pos="100000">
                    <a:schemeClr val="accent6">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83-6505-4438-8D47-0B7AF79FA687}"/>
              </c:ext>
            </c:extLst>
          </c:dPt>
          <c:dPt>
            <c:idx val="66"/>
            <c:bubble3D val="0"/>
            <c:spPr>
              <a:gradFill rotWithShape="1">
                <a:gsLst>
                  <a:gs pos="0">
                    <a:schemeClr val="accent1">
                      <a:lumMod val="80000"/>
                      <a:lumOff val="20000"/>
                      <a:satMod val="103000"/>
                      <a:lumMod val="102000"/>
                      <a:tint val="94000"/>
                    </a:schemeClr>
                  </a:gs>
                  <a:gs pos="50000">
                    <a:schemeClr val="accent1">
                      <a:lumMod val="80000"/>
                      <a:lumOff val="20000"/>
                      <a:satMod val="110000"/>
                      <a:lumMod val="100000"/>
                      <a:shade val="100000"/>
                    </a:schemeClr>
                  </a:gs>
                  <a:gs pos="100000">
                    <a:schemeClr val="accent1">
                      <a:lumMod val="80000"/>
                      <a:lumOff val="2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85-6505-4438-8D47-0B7AF79FA687}"/>
              </c:ext>
            </c:extLst>
          </c:dPt>
          <c:dPt>
            <c:idx val="67"/>
            <c:bubble3D val="0"/>
            <c:spPr>
              <a:gradFill rotWithShape="1">
                <a:gsLst>
                  <a:gs pos="0">
                    <a:schemeClr val="accent2">
                      <a:lumMod val="80000"/>
                      <a:lumOff val="20000"/>
                      <a:satMod val="103000"/>
                      <a:lumMod val="102000"/>
                      <a:tint val="94000"/>
                    </a:schemeClr>
                  </a:gs>
                  <a:gs pos="50000">
                    <a:schemeClr val="accent2">
                      <a:lumMod val="80000"/>
                      <a:lumOff val="20000"/>
                      <a:satMod val="110000"/>
                      <a:lumMod val="100000"/>
                      <a:shade val="100000"/>
                    </a:schemeClr>
                  </a:gs>
                  <a:gs pos="100000">
                    <a:schemeClr val="accent2">
                      <a:lumMod val="80000"/>
                      <a:lumOff val="2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87-6505-4438-8D47-0B7AF79FA687}"/>
              </c:ext>
            </c:extLst>
          </c:dPt>
          <c:dPt>
            <c:idx val="68"/>
            <c:bubble3D val="0"/>
            <c:spPr>
              <a:gradFill rotWithShape="1">
                <a:gsLst>
                  <a:gs pos="0">
                    <a:schemeClr val="accent3">
                      <a:lumMod val="80000"/>
                      <a:lumOff val="20000"/>
                      <a:satMod val="103000"/>
                      <a:lumMod val="102000"/>
                      <a:tint val="94000"/>
                    </a:schemeClr>
                  </a:gs>
                  <a:gs pos="50000">
                    <a:schemeClr val="accent3">
                      <a:lumMod val="80000"/>
                      <a:lumOff val="20000"/>
                      <a:satMod val="110000"/>
                      <a:lumMod val="100000"/>
                      <a:shade val="100000"/>
                    </a:schemeClr>
                  </a:gs>
                  <a:gs pos="100000">
                    <a:schemeClr val="accent3">
                      <a:lumMod val="80000"/>
                      <a:lumOff val="2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89-6505-4438-8D47-0B7AF79FA687}"/>
              </c:ext>
            </c:extLst>
          </c:dPt>
          <c:dPt>
            <c:idx val="69"/>
            <c:bubble3D val="0"/>
            <c:spPr>
              <a:gradFill rotWithShape="1">
                <a:gsLst>
                  <a:gs pos="0">
                    <a:schemeClr val="accent4">
                      <a:lumMod val="80000"/>
                      <a:lumOff val="20000"/>
                      <a:satMod val="103000"/>
                      <a:lumMod val="102000"/>
                      <a:tint val="94000"/>
                    </a:schemeClr>
                  </a:gs>
                  <a:gs pos="50000">
                    <a:schemeClr val="accent4">
                      <a:lumMod val="80000"/>
                      <a:lumOff val="20000"/>
                      <a:satMod val="110000"/>
                      <a:lumMod val="100000"/>
                      <a:shade val="100000"/>
                    </a:schemeClr>
                  </a:gs>
                  <a:gs pos="100000">
                    <a:schemeClr val="accent4">
                      <a:lumMod val="80000"/>
                      <a:lumOff val="2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8B-6505-4438-8D47-0B7AF79FA687}"/>
              </c:ext>
            </c:extLst>
          </c:dPt>
          <c:dPt>
            <c:idx val="70"/>
            <c:bubble3D val="0"/>
            <c:spPr>
              <a:gradFill rotWithShape="1">
                <a:gsLst>
                  <a:gs pos="0">
                    <a:schemeClr val="accent5">
                      <a:lumMod val="80000"/>
                      <a:lumOff val="20000"/>
                      <a:satMod val="103000"/>
                      <a:lumMod val="102000"/>
                      <a:tint val="94000"/>
                    </a:schemeClr>
                  </a:gs>
                  <a:gs pos="50000">
                    <a:schemeClr val="accent5">
                      <a:lumMod val="80000"/>
                      <a:lumOff val="20000"/>
                      <a:satMod val="110000"/>
                      <a:lumMod val="100000"/>
                      <a:shade val="100000"/>
                    </a:schemeClr>
                  </a:gs>
                  <a:gs pos="100000">
                    <a:schemeClr val="accent5">
                      <a:lumMod val="80000"/>
                      <a:lumOff val="2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8D-6505-4438-8D47-0B7AF79FA687}"/>
              </c:ext>
            </c:extLst>
          </c:dPt>
          <c:dPt>
            <c:idx val="71"/>
            <c:bubble3D val="0"/>
            <c:spPr>
              <a:gradFill rotWithShape="1">
                <a:gsLst>
                  <a:gs pos="0">
                    <a:schemeClr val="accent6">
                      <a:lumMod val="80000"/>
                      <a:lumOff val="20000"/>
                      <a:satMod val="103000"/>
                      <a:lumMod val="102000"/>
                      <a:tint val="94000"/>
                    </a:schemeClr>
                  </a:gs>
                  <a:gs pos="50000">
                    <a:schemeClr val="accent6">
                      <a:lumMod val="80000"/>
                      <a:lumOff val="20000"/>
                      <a:satMod val="110000"/>
                      <a:lumMod val="100000"/>
                      <a:shade val="100000"/>
                    </a:schemeClr>
                  </a:gs>
                  <a:gs pos="100000">
                    <a:schemeClr val="accent6">
                      <a:lumMod val="80000"/>
                      <a:lumOff val="2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8F-6505-4438-8D47-0B7AF79FA687}"/>
              </c:ext>
            </c:extLst>
          </c:dPt>
          <c:dPt>
            <c:idx val="72"/>
            <c:bubble3D val="0"/>
            <c:spPr>
              <a:gradFill rotWithShape="1">
                <a:gsLst>
                  <a:gs pos="0">
                    <a:schemeClr val="accent1">
                      <a:lumMod val="80000"/>
                      <a:satMod val="103000"/>
                      <a:lumMod val="102000"/>
                      <a:tint val="94000"/>
                    </a:schemeClr>
                  </a:gs>
                  <a:gs pos="50000">
                    <a:schemeClr val="accent1">
                      <a:lumMod val="80000"/>
                      <a:satMod val="110000"/>
                      <a:lumMod val="100000"/>
                      <a:shade val="100000"/>
                    </a:schemeClr>
                  </a:gs>
                  <a:gs pos="100000">
                    <a:schemeClr val="accent1">
                      <a:lumMod val="8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91-6505-4438-8D47-0B7AF79FA687}"/>
              </c:ext>
            </c:extLst>
          </c:dPt>
          <c:dPt>
            <c:idx val="73"/>
            <c:bubble3D val="0"/>
            <c:spPr>
              <a:gradFill rotWithShape="1">
                <a:gsLst>
                  <a:gs pos="0">
                    <a:schemeClr val="accent2">
                      <a:lumMod val="80000"/>
                      <a:satMod val="103000"/>
                      <a:lumMod val="102000"/>
                      <a:tint val="94000"/>
                    </a:schemeClr>
                  </a:gs>
                  <a:gs pos="50000">
                    <a:schemeClr val="accent2">
                      <a:lumMod val="80000"/>
                      <a:satMod val="110000"/>
                      <a:lumMod val="100000"/>
                      <a:shade val="100000"/>
                    </a:schemeClr>
                  </a:gs>
                  <a:gs pos="100000">
                    <a:schemeClr val="accent2">
                      <a:lumMod val="8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93-6505-4438-8D47-0B7AF79FA687}"/>
              </c:ext>
            </c:extLst>
          </c:dPt>
          <c:dPt>
            <c:idx val="74"/>
            <c:bubble3D val="0"/>
            <c:spPr>
              <a:gradFill rotWithShape="1">
                <a:gsLst>
                  <a:gs pos="0">
                    <a:schemeClr val="accent3">
                      <a:lumMod val="80000"/>
                      <a:satMod val="103000"/>
                      <a:lumMod val="102000"/>
                      <a:tint val="94000"/>
                    </a:schemeClr>
                  </a:gs>
                  <a:gs pos="50000">
                    <a:schemeClr val="accent3">
                      <a:lumMod val="80000"/>
                      <a:satMod val="110000"/>
                      <a:lumMod val="100000"/>
                      <a:shade val="100000"/>
                    </a:schemeClr>
                  </a:gs>
                  <a:gs pos="100000">
                    <a:schemeClr val="accent3">
                      <a:lumMod val="8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95-6505-4438-8D47-0B7AF79FA687}"/>
              </c:ext>
            </c:extLst>
          </c:dPt>
          <c:dPt>
            <c:idx val="75"/>
            <c:bubble3D val="0"/>
            <c:spPr>
              <a:gradFill rotWithShape="1">
                <a:gsLst>
                  <a:gs pos="0">
                    <a:schemeClr val="accent4">
                      <a:lumMod val="80000"/>
                      <a:satMod val="103000"/>
                      <a:lumMod val="102000"/>
                      <a:tint val="94000"/>
                    </a:schemeClr>
                  </a:gs>
                  <a:gs pos="50000">
                    <a:schemeClr val="accent4">
                      <a:lumMod val="80000"/>
                      <a:satMod val="110000"/>
                      <a:lumMod val="100000"/>
                      <a:shade val="100000"/>
                    </a:schemeClr>
                  </a:gs>
                  <a:gs pos="100000">
                    <a:schemeClr val="accent4">
                      <a:lumMod val="8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97-6505-4438-8D47-0B7AF79FA687}"/>
              </c:ext>
            </c:extLst>
          </c:dPt>
          <c:dPt>
            <c:idx val="76"/>
            <c:bubble3D val="0"/>
            <c:spPr>
              <a:gradFill rotWithShape="1">
                <a:gsLst>
                  <a:gs pos="0">
                    <a:schemeClr val="accent5">
                      <a:lumMod val="80000"/>
                      <a:satMod val="103000"/>
                      <a:lumMod val="102000"/>
                      <a:tint val="94000"/>
                    </a:schemeClr>
                  </a:gs>
                  <a:gs pos="50000">
                    <a:schemeClr val="accent5">
                      <a:lumMod val="80000"/>
                      <a:satMod val="110000"/>
                      <a:lumMod val="100000"/>
                      <a:shade val="100000"/>
                    </a:schemeClr>
                  </a:gs>
                  <a:gs pos="100000">
                    <a:schemeClr val="accent5">
                      <a:lumMod val="8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99-6505-4438-8D47-0B7AF79FA687}"/>
              </c:ext>
            </c:extLst>
          </c:dPt>
          <c:dPt>
            <c:idx val="77"/>
            <c:bubble3D val="0"/>
            <c:spPr>
              <a:gradFill rotWithShape="1">
                <a:gsLst>
                  <a:gs pos="0">
                    <a:schemeClr val="accent6">
                      <a:lumMod val="80000"/>
                      <a:satMod val="103000"/>
                      <a:lumMod val="102000"/>
                      <a:tint val="94000"/>
                    </a:schemeClr>
                  </a:gs>
                  <a:gs pos="50000">
                    <a:schemeClr val="accent6">
                      <a:lumMod val="80000"/>
                      <a:satMod val="110000"/>
                      <a:lumMod val="100000"/>
                      <a:shade val="100000"/>
                    </a:schemeClr>
                  </a:gs>
                  <a:gs pos="100000">
                    <a:schemeClr val="accent6">
                      <a:lumMod val="8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9B-6505-4438-8D47-0B7AF79FA687}"/>
              </c:ext>
            </c:extLst>
          </c:dPt>
          <c:dPt>
            <c:idx val="78"/>
            <c:bubble3D val="0"/>
            <c:spPr>
              <a:gradFill rotWithShape="1">
                <a:gsLst>
                  <a:gs pos="0">
                    <a:schemeClr val="accent1">
                      <a:lumMod val="60000"/>
                      <a:lumOff val="40000"/>
                      <a:satMod val="103000"/>
                      <a:lumMod val="102000"/>
                      <a:tint val="94000"/>
                    </a:schemeClr>
                  </a:gs>
                  <a:gs pos="50000">
                    <a:schemeClr val="accent1">
                      <a:lumMod val="60000"/>
                      <a:lumOff val="40000"/>
                      <a:satMod val="110000"/>
                      <a:lumMod val="100000"/>
                      <a:shade val="100000"/>
                    </a:schemeClr>
                  </a:gs>
                  <a:gs pos="100000">
                    <a:schemeClr val="accent1">
                      <a:lumMod val="60000"/>
                      <a:lumOff val="4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9D-6505-4438-8D47-0B7AF79FA687}"/>
              </c:ext>
            </c:extLst>
          </c:dPt>
          <c:dPt>
            <c:idx val="79"/>
            <c:bubble3D val="0"/>
            <c:spPr>
              <a:gradFill rotWithShape="1">
                <a:gsLst>
                  <a:gs pos="0">
                    <a:schemeClr val="accent2">
                      <a:lumMod val="60000"/>
                      <a:lumOff val="40000"/>
                      <a:satMod val="103000"/>
                      <a:lumMod val="102000"/>
                      <a:tint val="94000"/>
                    </a:schemeClr>
                  </a:gs>
                  <a:gs pos="50000">
                    <a:schemeClr val="accent2">
                      <a:lumMod val="60000"/>
                      <a:lumOff val="40000"/>
                      <a:satMod val="110000"/>
                      <a:lumMod val="100000"/>
                      <a:shade val="100000"/>
                    </a:schemeClr>
                  </a:gs>
                  <a:gs pos="100000">
                    <a:schemeClr val="accent2">
                      <a:lumMod val="60000"/>
                      <a:lumOff val="4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9F-6505-4438-8D47-0B7AF79FA687}"/>
              </c:ext>
            </c:extLst>
          </c:dPt>
          <c:dPt>
            <c:idx val="80"/>
            <c:bubble3D val="0"/>
            <c:spPr>
              <a:gradFill rotWithShape="1">
                <a:gsLst>
                  <a:gs pos="0">
                    <a:schemeClr val="accent3">
                      <a:lumMod val="60000"/>
                      <a:lumOff val="40000"/>
                      <a:satMod val="103000"/>
                      <a:lumMod val="102000"/>
                      <a:tint val="94000"/>
                    </a:schemeClr>
                  </a:gs>
                  <a:gs pos="50000">
                    <a:schemeClr val="accent3">
                      <a:lumMod val="60000"/>
                      <a:lumOff val="40000"/>
                      <a:satMod val="110000"/>
                      <a:lumMod val="100000"/>
                      <a:shade val="100000"/>
                    </a:schemeClr>
                  </a:gs>
                  <a:gs pos="100000">
                    <a:schemeClr val="accent3">
                      <a:lumMod val="60000"/>
                      <a:lumOff val="4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A1-6505-4438-8D47-0B7AF79FA687}"/>
              </c:ext>
            </c:extLst>
          </c:dPt>
          <c:dPt>
            <c:idx val="81"/>
            <c:bubble3D val="0"/>
            <c:spPr>
              <a:gradFill rotWithShape="1">
                <a:gsLst>
                  <a:gs pos="0">
                    <a:schemeClr val="accent4">
                      <a:lumMod val="60000"/>
                      <a:lumOff val="40000"/>
                      <a:satMod val="103000"/>
                      <a:lumMod val="102000"/>
                      <a:tint val="94000"/>
                    </a:schemeClr>
                  </a:gs>
                  <a:gs pos="50000">
                    <a:schemeClr val="accent4">
                      <a:lumMod val="60000"/>
                      <a:lumOff val="40000"/>
                      <a:satMod val="110000"/>
                      <a:lumMod val="100000"/>
                      <a:shade val="100000"/>
                    </a:schemeClr>
                  </a:gs>
                  <a:gs pos="100000">
                    <a:schemeClr val="accent4">
                      <a:lumMod val="60000"/>
                      <a:lumOff val="4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A3-6505-4438-8D47-0B7AF79FA687}"/>
              </c:ext>
            </c:extLst>
          </c:dPt>
          <c:dPt>
            <c:idx val="82"/>
            <c:bubble3D val="0"/>
            <c:spPr>
              <a:gradFill rotWithShape="1">
                <a:gsLst>
                  <a:gs pos="0">
                    <a:schemeClr val="accent5">
                      <a:lumMod val="60000"/>
                      <a:lumOff val="40000"/>
                      <a:satMod val="103000"/>
                      <a:lumMod val="102000"/>
                      <a:tint val="94000"/>
                    </a:schemeClr>
                  </a:gs>
                  <a:gs pos="50000">
                    <a:schemeClr val="accent5">
                      <a:lumMod val="60000"/>
                      <a:lumOff val="40000"/>
                      <a:satMod val="110000"/>
                      <a:lumMod val="100000"/>
                      <a:shade val="100000"/>
                    </a:schemeClr>
                  </a:gs>
                  <a:gs pos="100000">
                    <a:schemeClr val="accent5">
                      <a:lumMod val="60000"/>
                      <a:lumOff val="4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A5-6505-4438-8D47-0B7AF79FA687}"/>
              </c:ext>
            </c:extLst>
          </c:dPt>
          <c:dPt>
            <c:idx val="83"/>
            <c:bubble3D val="0"/>
            <c:spPr>
              <a:gradFill rotWithShape="1">
                <a:gsLst>
                  <a:gs pos="0">
                    <a:schemeClr val="accent6">
                      <a:lumMod val="60000"/>
                      <a:lumOff val="40000"/>
                      <a:satMod val="103000"/>
                      <a:lumMod val="102000"/>
                      <a:tint val="94000"/>
                    </a:schemeClr>
                  </a:gs>
                  <a:gs pos="50000">
                    <a:schemeClr val="accent6">
                      <a:lumMod val="60000"/>
                      <a:lumOff val="40000"/>
                      <a:satMod val="110000"/>
                      <a:lumMod val="100000"/>
                      <a:shade val="100000"/>
                    </a:schemeClr>
                  </a:gs>
                  <a:gs pos="100000">
                    <a:schemeClr val="accent6">
                      <a:lumMod val="60000"/>
                      <a:lumOff val="4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A7-6505-4438-8D47-0B7AF79FA687}"/>
              </c:ext>
            </c:extLst>
          </c:dPt>
          <c:dPt>
            <c:idx val="84"/>
            <c:bubble3D val="0"/>
            <c:spPr>
              <a:gradFill rotWithShape="1">
                <a:gsLst>
                  <a:gs pos="0">
                    <a:schemeClr val="accent1">
                      <a:lumMod val="50000"/>
                      <a:satMod val="103000"/>
                      <a:lumMod val="102000"/>
                      <a:tint val="94000"/>
                    </a:schemeClr>
                  </a:gs>
                  <a:gs pos="50000">
                    <a:schemeClr val="accent1">
                      <a:lumMod val="50000"/>
                      <a:satMod val="110000"/>
                      <a:lumMod val="100000"/>
                      <a:shade val="100000"/>
                    </a:schemeClr>
                  </a:gs>
                  <a:gs pos="100000">
                    <a:schemeClr val="accent1">
                      <a:lumMod val="5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A9-6505-4438-8D47-0B7AF79FA687}"/>
              </c:ext>
            </c:extLst>
          </c:dPt>
          <c:dPt>
            <c:idx val="85"/>
            <c:bubble3D val="0"/>
            <c:spPr>
              <a:gradFill rotWithShape="1">
                <a:gsLst>
                  <a:gs pos="0">
                    <a:schemeClr val="accent2">
                      <a:lumMod val="50000"/>
                      <a:satMod val="103000"/>
                      <a:lumMod val="102000"/>
                      <a:tint val="94000"/>
                    </a:schemeClr>
                  </a:gs>
                  <a:gs pos="50000">
                    <a:schemeClr val="accent2">
                      <a:lumMod val="50000"/>
                      <a:satMod val="110000"/>
                      <a:lumMod val="100000"/>
                      <a:shade val="100000"/>
                    </a:schemeClr>
                  </a:gs>
                  <a:gs pos="100000">
                    <a:schemeClr val="accent2">
                      <a:lumMod val="5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AB-6505-4438-8D47-0B7AF79FA687}"/>
              </c:ext>
            </c:extLst>
          </c:dPt>
          <c:dPt>
            <c:idx val="86"/>
            <c:bubble3D val="0"/>
            <c:spPr>
              <a:gradFill rotWithShape="1">
                <a:gsLst>
                  <a:gs pos="0">
                    <a:schemeClr val="accent3">
                      <a:lumMod val="50000"/>
                      <a:satMod val="103000"/>
                      <a:lumMod val="102000"/>
                      <a:tint val="94000"/>
                    </a:schemeClr>
                  </a:gs>
                  <a:gs pos="50000">
                    <a:schemeClr val="accent3">
                      <a:lumMod val="50000"/>
                      <a:satMod val="110000"/>
                      <a:lumMod val="100000"/>
                      <a:shade val="100000"/>
                    </a:schemeClr>
                  </a:gs>
                  <a:gs pos="100000">
                    <a:schemeClr val="accent3">
                      <a:lumMod val="5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AD-6505-4438-8D47-0B7AF79FA687}"/>
              </c:ext>
            </c:extLst>
          </c:dPt>
          <c:dPt>
            <c:idx val="87"/>
            <c:bubble3D val="0"/>
            <c:spPr>
              <a:gradFill rotWithShape="1">
                <a:gsLst>
                  <a:gs pos="0">
                    <a:schemeClr val="accent4">
                      <a:lumMod val="50000"/>
                      <a:satMod val="103000"/>
                      <a:lumMod val="102000"/>
                      <a:tint val="94000"/>
                    </a:schemeClr>
                  </a:gs>
                  <a:gs pos="50000">
                    <a:schemeClr val="accent4">
                      <a:lumMod val="50000"/>
                      <a:satMod val="110000"/>
                      <a:lumMod val="100000"/>
                      <a:shade val="100000"/>
                    </a:schemeClr>
                  </a:gs>
                  <a:gs pos="100000">
                    <a:schemeClr val="accent4">
                      <a:lumMod val="5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AF-6505-4438-8D47-0B7AF79FA687}"/>
              </c:ext>
            </c:extLst>
          </c:dPt>
          <c:dPt>
            <c:idx val="88"/>
            <c:bubble3D val="0"/>
            <c:spPr>
              <a:gradFill rotWithShape="1">
                <a:gsLst>
                  <a:gs pos="0">
                    <a:schemeClr val="accent5">
                      <a:lumMod val="50000"/>
                      <a:satMod val="103000"/>
                      <a:lumMod val="102000"/>
                      <a:tint val="94000"/>
                    </a:schemeClr>
                  </a:gs>
                  <a:gs pos="50000">
                    <a:schemeClr val="accent5">
                      <a:lumMod val="50000"/>
                      <a:satMod val="110000"/>
                      <a:lumMod val="100000"/>
                      <a:shade val="100000"/>
                    </a:schemeClr>
                  </a:gs>
                  <a:gs pos="100000">
                    <a:schemeClr val="accent5">
                      <a:lumMod val="5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B1-6505-4438-8D47-0B7AF79FA687}"/>
              </c:ext>
            </c:extLst>
          </c:dPt>
          <c:dPt>
            <c:idx val="89"/>
            <c:bubble3D val="0"/>
            <c:spPr>
              <a:gradFill rotWithShape="1">
                <a:gsLst>
                  <a:gs pos="0">
                    <a:schemeClr val="accent6">
                      <a:lumMod val="50000"/>
                      <a:satMod val="103000"/>
                      <a:lumMod val="102000"/>
                      <a:tint val="94000"/>
                    </a:schemeClr>
                  </a:gs>
                  <a:gs pos="50000">
                    <a:schemeClr val="accent6">
                      <a:lumMod val="50000"/>
                      <a:satMod val="110000"/>
                      <a:lumMod val="100000"/>
                      <a:shade val="100000"/>
                    </a:schemeClr>
                  </a:gs>
                  <a:gs pos="100000">
                    <a:schemeClr val="accent6">
                      <a:lumMod val="5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B3-6505-4438-8D47-0B7AF79FA687}"/>
              </c:ext>
            </c:extLst>
          </c:dPt>
          <c:dPt>
            <c:idx val="90"/>
            <c:bubble3D val="0"/>
            <c:spPr>
              <a:gradFill rotWithShape="1">
                <a:gsLst>
                  <a:gs pos="0">
                    <a:schemeClr val="accent1">
                      <a:lumMod val="70000"/>
                      <a:lumOff val="30000"/>
                      <a:satMod val="103000"/>
                      <a:lumMod val="102000"/>
                      <a:tint val="94000"/>
                    </a:schemeClr>
                  </a:gs>
                  <a:gs pos="50000">
                    <a:schemeClr val="accent1">
                      <a:lumMod val="70000"/>
                      <a:lumOff val="30000"/>
                      <a:satMod val="110000"/>
                      <a:lumMod val="100000"/>
                      <a:shade val="100000"/>
                    </a:schemeClr>
                  </a:gs>
                  <a:gs pos="100000">
                    <a:schemeClr val="accent1">
                      <a:lumMod val="70000"/>
                      <a:lumOff val="3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B5-6505-4438-8D47-0B7AF79FA687}"/>
              </c:ext>
            </c:extLst>
          </c:dPt>
          <c:dPt>
            <c:idx val="91"/>
            <c:bubble3D val="0"/>
            <c:spPr>
              <a:gradFill rotWithShape="1">
                <a:gsLst>
                  <a:gs pos="0">
                    <a:schemeClr val="accent2">
                      <a:lumMod val="70000"/>
                      <a:lumOff val="30000"/>
                      <a:satMod val="103000"/>
                      <a:lumMod val="102000"/>
                      <a:tint val="94000"/>
                    </a:schemeClr>
                  </a:gs>
                  <a:gs pos="50000">
                    <a:schemeClr val="accent2">
                      <a:lumMod val="70000"/>
                      <a:lumOff val="30000"/>
                      <a:satMod val="110000"/>
                      <a:lumMod val="100000"/>
                      <a:shade val="100000"/>
                    </a:schemeClr>
                  </a:gs>
                  <a:gs pos="100000">
                    <a:schemeClr val="accent2">
                      <a:lumMod val="70000"/>
                      <a:lumOff val="3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B7-6505-4438-8D47-0B7AF79FA687}"/>
              </c:ext>
            </c:extLst>
          </c:dPt>
          <c:dPt>
            <c:idx val="92"/>
            <c:bubble3D val="0"/>
            <c:spPr>
              <a:gradFill rotWithShape="1">
                <a:gsLst>
                  <a:gs pos="0">
                    <a:schemeClr val="accent3">
                      <a:lumMod val="70000"/>
                      <a:lumOff val="30000"/>
                      <a:satMod val="103000"/>
                      <a:lumMod val="102000"/>
                      <a:tint val="94000"/>
                    </a:schemeClr>
                  </a:gs>
                  <a:gs pos="50000">
                    <a:schemeClr val="accent3">
                      <a:lumMod val="70000"/>
                      <a:lumOff val="30000"/>
                      <a:satMod val="110000"/>
                      <a:lumMod val="100000"/>
                      <a:shade val="100000"/>
                    </a:schemeClr>
                  </a:gs>
                  <a:gs pos="100000">
                    <a:schemeClr val="accent3">
                      <a:lumMod val="70000"/>
                      <a:lumOff val="3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B9-6505-4438-8D47-0B7AF79FA687}"/>
              </c:ext>
            </c:extLst>
          </c:dPt>
          <c:dPt>
            <c:idx val="93"/>
            <c:bubble3D val="0"/>
            <c:spPr>
              <a:gradFill rotWithShape="1">
                <a:gsLst>
                  <a:gs pos="0">
                    <a:schemeClr val="accent4">
                      <a:lumMod val="70000"/>
                      <a:lumOff val="30000"/>
                      <a:satMod val="103000"/>
                      <a:lumMod val="102000"/>
                      <a:tint val="94000"/>
                    </a:schemeClr>
                  </a:gs>
                  <a:gs pos="50000">
                    <a:schemeClr val="accent4">
                      <a:lumMod val="70000"/>
                      <a:lumOff val="30000"/>
                      <a:satMod val="110000"/>
                      <a:lumMod val="100000"/>
                      <a:shade val="100000"/>
                    </a:schemeClr>
                  </a:gs>
                  <a:gs pos="100000">
                    <a:schemeClr val="accent4">
                      <a:lumMod val="70000"/>
                      <a:lumOff val="3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BB-6505-4438-8D47-0B7AF79FA687}"/>
              </c:ext>
            </c:extLst>
          </c:dPt>
          <c:dPt>
            <c:idx val="94"/>
            <c:bubble3D val="0"/>
            <c:spPr>
              <a:gradFill rotWithShape="1">
                <a:gsLst>
                  <a:gs pos="0">
                    <a:schemeClr val="accent5">
                      <a:lumMod val="70000"/>
                      <a:lumOff val="30000"/>
                      <a:satMod val="103000"/>
                      <a:lumMod val="102000"/>
                      <a:tint val="94000"/>
                    </a:schemeClr>
                  </a:gs>
                  <a:gs pos="50000">
                    <a:schemeClr val="accent5">
                      <a:lumMod val="70000"/>
                      <a:lumOff val="30000"/>
                      <a:satMod val="110000"/>
                      <a:lumMod val="100000"/>
                      <a:shade val="100000"/>
                    </a:schemeClr>
                  </a:gs>
                  <a:gs pos="100000">
                    <a:schemeClr val="accent5">
                      <a:lumMod val="70000"/>
                      <a:lumOff val="3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BD-6505-4438-8D47-0B7AF79FA687}"/>
              </c:ext>
            </c:extLst>
          </c:dPt>
          <c:dPt>
            <c:idx val="95"/>
            <c:bubble3D val="0"/>
            <c:spPr>
              <a:gradFill rotWithShape="1">
                <a:gsLst>
                  <a:gs pos="0">
                    <a:schemeClr val="accent6">
                      <a:lumMod val="70000"/>
                      <a:lumOff val="30000"/>
                      <a:satMod val="103000"/>
                      <a:lumMod val="102000"/>
                      <a:tint val="94000"/>
                    </a:schemeClr>
                  </a:gs>
                  <a:gs pos="50000">
                    <a:schemeClr val="accent6">
                      <a:lumMod val="70000"/>
                      <a:lumOff val="30000"/>
                      <a:satMod val="110000"/>
                      <a:lumMod val="100000"/>
                      <a:shade val="100000"/>
                    </a:schemeClr>
                  </a:gs>
                  <a:gs pos="100000">
                    <a:schemeClr val="accent6">
                      <a:lumMod val="70000"/>
                      <a:lumOff val="3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BF-6505-4438-8D47-0B7AF79FA687}"/>
              </c:ext>
            </c:extLst>
          </c:dPt>
          <c:dPt>
            <c:idx val="96"/>
            <c:bubble3D val="0"/>
            <c:spPr>
              <a:gradFill rotWithShape="1">
                <a:gsLst>
                  <a:gs pos="0">
                    <a:schemeClr val="accent1">
                      <a:lumMod val="70000"/>
                      <a:satMod val="103000"/>
                      <a:lumMod val="102000"/>
                      <a:tint val="94000"/>
                    </a:schemeClr>
                  </a:gs>
                  <a:gs pos="50000">
                    <a:schemeClr val="accent1">
                      <a:lumMod val="70000"/>
                      <a:satMod val="110000"/>
                      <a:lumMod val="100000"/>
                      <a:shade val="100000"/>
                    </a:schemeClr>
                  </a:gs>
                  <a:gs pos="100000">
                    <a:schemeClr val="accent1">
                      <a:lumMod val="7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C1-6505-4438-8D47-0B7AF79FA687}"/>
              </c:ext>
            </c:extLst>
          </c:dPt>
          <c:dPt>
            <c:idx val="97"/>
            <c:bubble3D val="0"/>
            <c:spPr>
              <a:gradFill rotWithShape="1">
                <a:gsLst>
                  <a:gs pos="0">
                    <a:schemeClr val="accent2">
                      <a:lumMod val="70000"/>
                      <a:satMod val="103000"/>
                      <a:lumMod val="102000"/>
                      <a:tint val="94000"/>
                    </a:schemeClr>
                  </a:gs>
                  <a:gs pos="50000">
                    <a:schemeClr val="accent2">
                      <a:lumMod val="70000"/>
                      <a:satMod val="110000"/>
                      <a:lumMod val="100000"/>
                      <a:shade val="100000"/>
                    </a:schemeClr>
                  </a:gs>
                  <a:gs pos="100000">
                    <a:schemeClr val="accent2">
                      <a:lumMod val="7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C3-6505-4438-8D47-0B7AF79FA687}"/>
              </c:ext>
            </c:extLst>
          </c:dPt>
          <c:dPt>
            <c:idx val="98"/>
            <c:bubble3D val="0"/>
            <c:spPr>
              <a:gradFill rotWithShape="1">
                <a:gsLst>
                  <a:gs pos="0">
                    <a:schemeClr val="accent3">
                      <a:lumMod val="70000"/>
                      <a:satMod val="103000"/>
                      <a:lumMod val="102000"/>
                      <a:tint val="94000"/>
                    </a:schemeClr>
                  </a:gs>
                  <a:gs pos="50000">
                    <a:schemeClr val="accent3">
                      <a:lumMod val="70000"/>
                      <a:satMod val="110000"/>
                      <a:lumMod val="100000"/>
                      <a:shade val="100000"/>
                    </a:schemeClr>
                  </a:gs>
                  <a:gs pos="100000">
                    <a:schemeClr val="accent3">
                      <a:lumMod val="7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C5-6505-4438-8D47-0B7AF79FA687}"/>
              </c:ext>
            </c:extLst>
          </c:dPt>
          <c:dPt>
            <c:idx val="99"/>
            <c:bubble3D val="0"/>
            <c:spPr>
              <a:gradFill rotWithShape="1">
                <a:gsLst>
                  <a:gs pos="0">
                    <a:schemeClr val="accent4">
                      <a:lumMod val="70000"/>
                      <a:satMod val="103000"/>
                      <a:lumMod val="102000"/>
                      <a:tint val="94000"/>
                    </a:schemeClr>
                  </a:gs>
                  <a:gs pos="50000">
                    <a:schemeClr val="accent4">
                      <a:lumMod val="70000"/>
                      <a:satMod val="110000"/>
                      <a:lumMod val="100000"/>
                      <a:shade val="100000"/>
                    </a:schemeClr>
                  </a:gs>
                  <a:gs pos="100000">
                    <a:schemeClr val="accent4">
                      <a:lumMod val="7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C7-6505-4438-8D47-0B7AF79FA687}"/>
              </c:ext>
            </c:extLst>
          </c:dPt>
          <c:dPt>
            <c:idx val="100"/>
            <c:bubble3D val="0"/>
            <c:spPr>
              <a:gradFill rotWithShape="1">
                <a:gsLst>
                  <a:gs pos="0">
                    <a:schemeClr val="accent5">
                      <a:lumMod val="70000"/>
                      <a:satMod val="103000"/>
                      <a:lumMod val="102000"/>
                      <a:tint val="94000"/>
                    </a:schemeClr>
                  </a:gs>
                  <a:gs pos="50000">
                    <a:schemeClr val="accent5">
                      <a:lumMod val="70000"/>
                      <a:satMod val="110000"/>
                      <a:lumMod val="100000"/>
                      <a:shade val="100000"/>
                    </a:schemeClr>
                  </a:gs>
                  <a:gs pos="100000">
                    <a:schemeClr val="accent5">
                      <a:lumMod val="7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C9-6505-4438-8D47-0B7AF79FA687}"/>
              </c:ext>
            </c:extLst>
          </c:dPt>
          <c:dPt>
            <c:idx val="101"/>
            <c:bubble3D val="0"/>
            <c:spPr>
              <a:gradFill rotWithShape="1">
                <a:gsLst>
                  <a:gs pos="0">
                    <a:schemeClr val="accent6">
                      <a:lumMod val="70000"/>
                      <a:satMod val="103000"/>
                      <a:lumMod val="102000"/>
                      <a:tint val="94000"/>
                    </a:schemeClr>
                  </a:gs>
                  <a:gs pos="50000">
                    <a:schemeClr val="accent6">
                      <a:lumMod val="70000"/>
                      <a:satMod val="110000"/>
                      <a:lumMod val="100000"/>
                      <a:shade val="100000"/>
                    </a:schemeClr>
                  </a:gs>
                  <a:gs pos="100000">
                    <a:schemeClr val="accent6">
                      <a:lumMod val="7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CB-6505-4438-8D47-0B7AF79FA687}"/>
              </c:ext>
            </c:extLst>
          </c:dPt>
          <c:dPt>
            <c:idx val="102"/>
            <c:bubble3D val="0"/>
            <c:spPr>
              <a:gradFill rotWithShape="1">
                <a:gsLst>
                  <a:gs pos="0">
                    <a:schemeClr val="accent1">
                      <a:lumMod val="50000"/>
                      <a:lumOff val="50000"/>
                      <a:satMod val="103000"/>
                      <a:lumMod val="102000"/>
                      <a:tint val="94000"/>
                    </a:schemeClr>
                  </a:gs>
                  <a:gs pos="50000">
                    <a:schemeClr val="accent1">
                      <a:lumMod val="50000"/>
                      <a:lumOff val="50000"/>
                      <a:satMod val="110000"/>
                      <a:lumMod val="100000"/>
                      <a:shade val="100000"/>
                    </a:schemeClr>
                  </a:gs>
                  <a:gs pos="100000">
                    <a:schemeClr val="accent1">
                      <a:lumMod val="50000"/>
                      <a:lumOff val="5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CD-6505-4438-8D47-0B7AF79FA687}"/>
              </c:ext>
            </c:extLst>
          </c:dPt>
          <c:dPt>
            <c:idx val="103"/>
            <c:bubble3D val="0"/>
            <c:spPr>
              <a:gradFill rotWithShape="1">
                <a:gsLst>
                  <a:gs pos="0">
                    <a:schemeClr val="accent2">
                      <a:lumMod val="50000"/>
                      <a:lumOff val="50000"/>
                      <a:satMod val="103000"/>
                      <a:lumMod val="102000"/>
                      <a:tint val="94000"/>
                    </a:schemeClr>
                  </a:gs>
                  <a:gs pos="50000">
                    <a:schemeClr val="accent2">
                      <a:lumMod val="50000"/>
                      <a:lumOff val="50000"/>
                      <a:satMod val="110000"/>
                      <a:lumMod val="100000"/>
                      <a:shade val="100000"/>
                    </a:schemeClr>
                  </a:gs>
                  <a:gs pos="100000">
                    <a:schemeClr val="accent2">
                      <a:lumMod val="50000"/>
                      <a:lumOff val="5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CF-6505-4438-8D47-0B7AF79FA687}"/>
              </c:ext>
            </c:extLst>
          </c:dPt>
          <c:dPt>
            <c:idx val="104"/>
            <c:bubble3D val="0"/>
            <c:spPr>
              <a:gradFill rotWithShape="1">
                <a:gsLst>
                  <a:gs pos="0">
                    <a:schemeClr val="accent3">
                      <a:lumMod val="50000"/>
                      <a:lumOff val="50000"/>
                      <a:satMod val="103000"/>
                      <a:lumMod val="102000"/>
                      <a:tint val="94000"/>
                    </a:schemeClr>
                  </a:gs>
                  <a:gs pos="50000">
                    <a:schemeClr val="accent3">
                      <a:lumMod val="50000"/>
                      <a:lumOff val="50000"/>
                      <a:satMod val="110000"/>
                      <a:lumMod val="100000"/>
                      <a:shade val="100000"/>
                    </a:schemeClr>
                  </a:gs>
                  <a:gs pos="100000">
                    <a:schemeClr val="accent3">
                      <a:lumMod val="50000"/>
                      <a:lumOff val="5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D1-6505-4438-8D47-0B7AF79FA687}"/>
              </c:ext>
            </c:extLst>
          </c:dPt>
          <c:dPt>
            <c:idx val="105"/>
            <c:bubble3D val="0"/>
            <c:spPr>
              <a:gradFill rotWithShape="1">
                <a:gsLst>
                  <a:gs pos="0">
                    <a:schemeClr val="accent4">
                      <a:lumMod val="50000"/>
                      <a:lumOff val="50000"/>
                      <a:satMod val="103000"/>
                      <a:lumMod val="102000"/>
                      <a:tint val="94000"/>
                    </a:schemeClr>
                  </a:gs>
                  <a:gs pos="50000">
                    <a:schemeClr val="accent4">
                      <a:lumMod val="50000"/>
                      <a:lumOff val="50000"/>
                      <a:satMod val="110000"/>
                      <a:lumMod val="100000"/>
                      <a:shade val="100000"/>
                    </a:schemeClr>
                  </a:gs>
                  <a:gs pos="100000">
                    <a:schemeClr val="accent4">
                      <a:lumMod val="50000"/>
                      <a:lumOff val="5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D3-6505-4438-8D47-0B7AF79FA687}"/>
              </c:ext>
            </c:extLst>
          </c:dPt>
          <c:dPt>
            <c:idx val="106"/>
            <c:bubble3D val="0"/>
            <c:spPr>
              <a:gradFill rotWithShape="1">
                <a:gsLst>
                  <a:gs pos="0">
                    <a:schemeClr val="accent5">
                      <a:lumMod val="50000"/>
                      <a:lumOff val="50000"/>
                      <a:satMod val="103000"/>
                      <a:lumMod val="102000"/>
                      <a:tint val="94000"/>
                    </a:schemeClr>
                  </a:gs>
                  <a:gs pos="50000">
                    <a:schemeClr val="accent5">
                      <a:lumMod val="50000"/>
                      <a:lumOff val="50000"/>
                      <a:satMod val="110000"/>
                      <a:lumMod val="100000"/>
                      <a:shade val="100000"/>
                    </a:schemeClr>
                  </a:gs>
                  <a:gs pos="100000">
                    <a:schemeClr val="accent5">
                      <a:lumMod val="50000"/>
                      <a:lumOff val="5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D5-6505-4438-8D47-0B7AF79FA687}"/>
              </c:ext>
            </c:extLst>
          </c:dPt>
          <c:dPt>
            <c:idx val="107"/>
            <c:bubble3D val="0"/>
            <c:spPr>
              <a:gradFill rotWithShape="1">
                <a:gsLst>
                  <a:gs pos="0">
                    <a:schemeClr val="accent6">
                      <a:lumMod val="50000"/>
                      <a:lumOff val="50000"/>
                      <a:satMod val="103000"/>
                      <a:lumMod val="102000"/>
                      <a:tint val="94000"/>
                    </a:schemeClr>
                  </a:gs>
                  <a:gs pos="50000">
                    <a:schemeClr val="accent6">
                      <a:lumMod val="50000"/>
                      <a:lumOff val="50000"/>
                      <a:satMod val="110000"/>
                      <a:lumMod val="100000"/>
                      <a:shade val="100000"/>
                    </a:schemeClr>
                  </a:gs>
                  <a:gs pos="100000">
                    <a:schemeClr val="accent6">
                      <a:lumMod val="50000"/>
                      <a:lumOff val="5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D7-6505-4438-8D47-0B7AF79FA687}"/>
              </c:ext>
            </c:extLst>
          </c:dPt>
          <c:dPt>
            <c:idx val="108"/>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D9-6505-4438-8D47-0B7AF79FA687}"/>
              </c:ext>
            </c:extLst>
          </c:dPt>
          <c:dPt>
            <c:idx val="109"/>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DB-6505-4438-8D47-0B7AF79FA687}"/>
              </c:ext>
            </c:extLst>
          </c:dPt>
          <c:dPt>
            <c:idx val="110"/>
            <c:bubble3D val="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DD-6505-4438-8D47-0B7AF79FA687}"/>
              </c:ext>
            </c:extLst>
          </c:dPt>
          <c:dPt>
            <c:idx val="111"/>
            <c:bubble3D val="0"/>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DF-6505-4438-8D47-0B7AF79FA687}"/>
              </c:ext>
            </c:extLst>
          </c:dPt>
          <c:dPt>
            <c:idx val="112"/>
            <c:bubble3D val="0"/>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E1-6505-4438-8D47-0B7AF79FA687}"/>
              </c:ext>
            </c:extLst>
          </c:dPt>
          <c:dPt>
            <c:idx val="113"/>
            <c:bubble3D val="0"/>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E3-6505-4438-8D47-0B7AF79FA687}"/>
              </c:ext>
            </c:extLst>
          </c:dPt>
          <c:dPt>
            <c:idx val="114"/>
            <c:bubble3D val="0"/>
            <c:spPr>
              <a:gradFill rotWithShape="1">
                <a:gsLst>
                  <a:gs pos="0">
                    <a:schemeClr val="accent1">
                      <a:lumMod val="60000"/>
                      <a:satMod val="103000"/>
                      <a:lumMod val="102000"/>
                      <a:tint val="94000"/>
                    </a:schemeClr>
                  </a:gs>
                  <a:gs pos="50000">
                    <a:schemeClr val="accent1">
                      <a:lumMod val="60000"/>
                      <a:satMod val="110000"/>
                      <a:lumMod val="100000"/>
                      <a:shade val="100000"/>
                    </a:schemeClr>
                  </a:gs>
                  <a:gs pos="100000">
                    <a:schemeClr val="accent1">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E5-6505-4438-8D47-0B7AF79FA687}"/>
              </c:ext>
            </c:extLst>
          </c:dPt>
          <c:dPt>
            <c:idx val="115"/>
            <c:bubble3D val="0"/>
            <c:spPr>
              <a:gradFill rotWithShape="1">
                <a:gsLst>
                  <a:gs pos="0">
                    <a:schemeClr val="accent2">
                      <a:lumMod val="60000"/>
                      <a:satMod val="103000"/>
                      <a:lumMod val="102000"/>
                      <a:tint val="94000"/>
                    </a:schemeClr>
                  </a:gs>
                  <a:gs pos="50000">
                    <a:schemeClr val="accent2">
                      <a:lumMod val="60000"/>
                      <a:satMod val="110000"/>
                      <a:lumMod val="100000"/>
                      <a:shade val="100000"/>
                    </a:schemeClr>
                  </a:gs>
                  <a:gs pos="100000">
                    <a:schemeClr val="accent2">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E7-6505-4438-8D47-0B7AF79FA687}"/>
              </c:ext>
            </c:extLst>
          </c:dPt>
          <c:dPt>
            <c:idx val="116"/>
            <c:bubble3D val="0"/>
            <c:spPr>
              <a:gradFill rotWithShape="1">
                <a:gsLst>
                  <a:gs pos="0">
                    <a:schemeClr val="accent3">
                      <a:lumMod val="60000"/>
                      <a:satMod val="103000"/>
                      <a:lumMod val="102000"/>
                      <a:tint val="94000"/>
                    </a:schemeClr>
                  </a:gs>
                  <a:gs pos="50000">
                    <a:schemeClr val="accent3">
                      <a:lumMod val="60000"/>
                      <a:satMod val="110000"/>
                      <a:lumMod val="100000"/>
                      <a:shade val="100000"/>
                    </a:schemeClr>
                  </a:gs>
                  <a:gs pos="100000">
                    <a:schemeClr val="accent3">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E9-6505-4438-8D47-0B7AF79FA687}"/>
              </c:ext>
            </c:extLst>
          </c:dPt>
          <c:dPt>
            <c:idx val="117"/>
            <c:bubble3D val="0"/>
            <c:spPr>
              <a:gradFill rotWithShape="1">
                <a:gsLst>
                  <a:gs pos="0">
                    <a:schemeClr val="accent4">
                      <a:lumMod val="60000"/>
                      <a:satMod val="103000"/>
                      <a:lumMod val="102000"/>
                      <a:tint val="94000"/>
                    </a:schemeClr>
                  </a:gs>
                  <a:gs pos="50000">
                    <a:schemeClr val="accent4">
                      <a:lumMod val="60000"/>
                      <a:satMod val="110000"/>
                      <a:lumMod val="100000"/>
                      <a:shade val="100000"/>
                    </a:schemeClr>
                  </a:gs>
                  <a:gs pos="100000">
                    <a:schemeClr val="accent4">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EB-6505-4438-8D47-0B7AF79FA687}"/>
              </c:ext>
            </c:extLst>
          </c:dPt>
          <c:dPt>
            <c:idx val="118"/>
            <c:bubble3D val="0"/>
            <c:spPr>
              <a:gradFill rotWithShape="1">
                <a:gsLst>
                  <a:gs pos="0">
                    <a:schemeClr val="accent5">
                      <a:lumMod val="60000"/>
                      <a:satMod val="103000"/>
                      <a:lumMod val="102000"/>
                      <a:tint val="94000"/>
                    </a:schemeClr>
                  </a:gs>
                  <a:gs pos="50000">
                    <a:schemeClr val="accent5">
                      <a:lumMod val="60000"/>
                      <a:satMod val="110000"/>
                      <a:lumMod val="100000"/>
                      <a:shade val="100000"/>
                    </a:schemeClr>
                  </a:gs>
                  <a:gs pos="100000">
                    <a:schemeClr val="accent5">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ED-6505-4438-8D47-0B7AF79FA687}"/>
              </c:ext>
            </c:extLst>
          </c:dPt>
          <c:dPt>
            <c:idx val="119"/>
            <c:bubble3D val="0"/>
            <c:spPr>
              <a:gradFill rotWithShape="1">
                <a:gsLst>
                  <a:gs pos="0">
                    <a:schemeClr val="accent6">
                      <a:lumMod val="60000"/>
                      <a:satMod val="103000"/>
                      <a:lumMod val="102000"/>
                      <a:tint val="94000"/>
                    </a:schemeClr>
                  </a:gs>
                  <a:gs pos="50000">
                    <a:schemeClr val="accent6">
                      <a:lumMod val="60000"/>
                      <a:satMod val="110000"/>
                      <a:lumMod val="100000"/>
                      <a:shade val="100000"/>
                    </a:schemeClr>
                  </a:gs>
                  <a:gs pos="100000">
                    <a:schemeClr val="accent6">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EF-6505-4438-8D47-0B7AF79FA687}"/>
              </c:ext>
            </c:extLst>
          </c:dPt>
          <c:dPt>
            <c:idx val="120"/>
            <c:bubble3D val="0"/>
            <c:spPr>
              <a:gradFill rotWithShape="1">
                <a:gsLst>
                  <a:gs pos="0">
                    <a:schemeClr val="accent1">
                      <a:lumMod val="80000"/>
                      <a:lumOff val="20000"/>
                      <a:satMod val="103000"/>
                      <a:lumMod val="102000"/>
                      <a:tint val="94000"/>
                    </a:schemeClr>
                  </a:gs>
                  <a:gs pos="50000">
                    <a:schemeClr val="accent1">
                      <a:lumMod val="80000"/>
                      <a:lumOff val="20000"/>
                      <a:satMod val="110000"/>
                      <a:lumMod val="100000"/>
                      <a:shade val="100000"/>
                    </a:schemeClr>
                  </a:gs>
                  <a:gs pos="100000">
                    <a:schemeClr val="accent1">
                      <a:lumMod val="80000"/>
                      <a:lumOff val="2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F1-6505-4438-8D47-0B7AF79FA687}"/>
              </c:ext>
            </c:extLst>
          </c:dPt>
          <c:dPt>
            <c:idx val="121"/>
            <c:bubble3D val="0"/>
            <c:spPr>
              <a:gradFill rotWithShape="1">
                <a:gsLst>
                  <a:gs pos="0">
                    <a:schemeClr val="accent2">
                      <a:lumMod val="80000"/>
                      <a:lumOff val="20000"/>
                      <a:satMod val="103000"/>
                      <a:lumMod val="102000"/>
                      <a:tint val="94000"/>
                    </a:schemeClr>
                  </a:gs>
                  <a:gs pos="50000">
                    <a:schemeClr val="accent2">
                      <a:lumMod val="80000"/>
                      <a:lumOff val="20000"/>
                      <a:satMod val="110000"/>
                      <a:lumMod val="100000"/>
                      <a:shade val="100000"/>
                    </a:schemeClr>
                  </a:gs>
                  <a:gs pos="100000">
                    <a:schemeClr val="accent2">
                      <a:lumMod val="80000"/>
                      <a:lumOff val="2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F3-6505-4438-8D47-0B7AF79FA687}"/>
              </c:ext>
            </c:extLst>
          </c:dPt>
          <c:dPt>
            <c:idx val="122"/>
            <c:bubble3D val="0"/>
            <c:spPr>
              <a:gradFill rotWithShape="1">
                <a:gsLst>
                  <a:gs pos="0">
                    <a:schemeClr val="accent3">
                      <a:lumMod val="80000"/>
                      <a:lumOff val="20000"/>
                      <a:satMod val="103000"/>
                      <a:lumMod val="102000"/>
                      <a:tint val="94000"/>
                    </a:schemeClr>
                  </a:gs>
                  <a:gs pos="50000">
                    <a:schemeClr val="accent3">
                      <a:lumMod val="80000"/>
                      <a:lumOff val="20000"/>
                      <a:satMod val="110000"/>
                      <a:lumMod val="100000"/>
                      <a:shade val="100000"/>
                    </a:schemeClr>
                  </a:gs>
                  <a:gs pos="100000">
                    <a:schemeClr val="accent3">
                      <a:lumMod val="80000"/>
                      <a:lumOff val="2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F5-6505-4438-8D47-0B7AF79FA687}"/>
              </c:ext>
            </c:extLst>
          </c:dPt>
          <c:dPt>
            <c:idx val="123"/>
            <c:bubble3D val="0"/>
            <c:spPr>
              <a:gradFill rotWithShape="1">
                <a:gsLst>
                  <a:gs pos="0">
                    <a:schemeClr val="accent4">
                      <a:lumMod val="80000"/>
                      <a:lumOff val="20000"/>
                      <a:satMod val="103000"/>
                      <a:lumMod val="102000"/>
                      <a:tint val="94000"/>
                    </a:schemeClr>
                  </a:gs>
                  <a:gs pos="50000">
                    <a:schemeClr val="accent4">
                      <a:lumMod val="80000"/>
                      <a:lumOff val="20000"/>
                      <a:satMod val="110000"/>
                      <a:lumMod val="100000"/>
                      <a:shade val="100000"/>
                    </a:schemeClr>
                  </a:gs>
                  <a:gs pos="100000">
                    <a:schemeClr val="accent4">
                      <a:lumMod val="80000"/>
                      <a:lumOff val="2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F7-6505-4438-8D47-0B7AF79FA687}"/>
              </c:ext>
            </c:extLst>
          </c:dPt>
          <c:dPt>
            <c:idx val="124"/>
            <c:bubble3D val="0"/>
            <c:spPr>
              <a:gradFill rotWithShape="1">
                <a:gsLst>
                  <a:gs pos="0">
                    <a:schemeClr val="accent5">
                      <a:lumMod val="80000"/>
                      <a:lumOff val="20000"/>
                      <a:satMod val="103000"/>
                      <a:lumMod val="102000"/>
                      <a:tint val="94000"/>
                    </a:schemeClr>
                  </a:gs>
                  <a:gs pos="50000">
                    <a:schemeClr val="accent5">
                      <a:lumMod val="80000"/>
                      <a:lumOff val="20000"/>
                      <a:satMod val="110000"/>
                      <a:lumMod val="100000"/>
                      <a:shade val="100000"/>
                    </a:schemeClr>
                  </a:gs>
                  <a:gs pos="100000">
                    <a:schemeClr val="accent5">
                      <a:lumMod val="80000"/>
                      <a:lumOff val="2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F9-6505-4438-8D47-0B7AF79FA687}"/>
              </c:ext>
            </c:extLst>
          </c:dPt>
          <c:dPt>
            <c:idx val="125"/>
            <c:bubble3D val="0"/>
            <c:spPr>
              <a:gradFill rotWithShape="1">
                <a:gsLst>
                  <a:gs pos="0">
                    <a:schemeClr val="accent6">
                      <a:lumMod val="80000"/>
                      <a:lumOff val="20000"/>
                      <a:satMod val="103000"/>
                      <a:lumMod val="102000"/>
                      <a:tint val="94000"/>
                    </a:schemeClr>
                  </a:gs>
                  <a:gs pos="50000">
                    <a:schemeClr val="accent6">
                      <a:lumMod val="80000"/>
                      <a:lumOff val="20000"/>
                      <a:satMod val="110000"/>
                      <a:lumMod val="100000"/>
                      <a:shade val="100000"/>
                    </a:schemeClr>
                  </a:gs>
                  <a:gs pos="100000">
                    <a:schemeClr val="accent6">
                      <a:lumMod val="80000"/>
                      <a:lumOff val="2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FB-6505-4438-8D47-0B7AF79FA687}"/>
              </c:ext>
            </c:extLst>
          </c:dPt>
          <c:dPt>
            <c:idx val="126"/>
            <c:bubble3D val="0"/>
            <c:spPr>
              <a:gradFill rotWithShape="1">
                <a:gsLst>
                  <a:gs pos="0">
                    <a:schemeClr val="accent1">
                      <a:lumMod val="80000"/>
                      <a:satMod val="103000"/>
                      <a:lumMod val="102000"/>
                      <a:tint val="94000"/>
                    </a:schemeClr>
                  </a:gs>
                  <a:gs pos="50000">
                    <a:schemeClr val="accent1">
                      <a:lumMod val="80000"/>
                      <a:satMod val="110000"/>
                      <a:lumMod val="100000"/>
                      <a:shade val="100000"/>
                    </a:schemeClr>
                  </a:gs>
                  <a:gs pos="100000">
                    <a:schemeClr val="accent1">
                      <a:lumMod val="8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FD-6505-4438-8D47-0B7AF79FA687}"/>
              </c:ext>
            </c:extLst>
          </c:dPt>
          <c:dPt>
            <c:idx val="127"/>
            <c:bubble3D val="0"/>
            <c:spPr>
              <a:gradFill rotWithShape="1">
                <a:gsLst>
                  <a:gs pos="0">
                    <a:schemeClr val="accent2">
                      <a:lumMod val="80000"/>
                      <a:satMod val="103000"/>
                      <a:lumMod val="102000"/>
                      <a:tint val="94000"/>
                    </a:schemeClr>
                  </a:gs>
                  <a:gs pos="50000">
                    <a:schemeClr val="accent2">
                      <a:lumMod val="80000"/>
                      <a:satMod val="110000"/>
                      <a:lumMod val="100000"/>
                      <a:shade val="100000"/>
                    </a:schemeClr>
                  </a:gs>
                  <a:gs pos="100000">
                    <a:schemeClr val="accent2">
                      <a:lumMod val="8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FF-6505-4438-8D47-0B7AF79FA687}"/>
              </c:ext>
            </c:extLst>
          </c:dPt>
          <c:dPt>
            <c:idx val="128"/>
            <c:bubble3D val="0"/>
            <c:spPr>
              <a:gradFill rotWithShape="1">
                <a:gsLst>
                  <a:gs pos="0">
                    <a:schemeClr val="accent3">
                      <a:lumMod val="80000"/>
                      <a:satMod val="103000"/>
                      <a:lumMod val="102000"/>
                      <a:tint val="94000"/>
                    </a:schemeClr>
                  </a:gs>
                  <a:gs pos="50000">
                    <a:schemeClr val="accent3">
                      <a:lumMod val="80000"/>
                      <a:satMod val="110000"/>
                      <a:lumMod val="100000"/>
                      <a:shade val="100000"/>
                    </a:schemeClr>
                  </a:gs>
                  <a:gs pos="100000">
                    <a:schemeClr val="accent3">
                      <a:lumMod val="8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101-6505-4438-8D47-0B7AF79FA687}"/>
              </c:ext>
            </c:extLst>
          </c:dPt>
          <c:dPt>
            <c:idx val="129"/>
            <c:bubble3D val="0"/>
            <c:spPr>
              <a:gradFill rotWithShape="1">
                <a:gsLst>
                  <a:gs pos="0">
                    <a:schemeClr val="accent4">
                      <a:lumMod val="80000"/>
                      <a:satMod val="103000"/>
                      <a:lumMod val="102000"/>
                      <a:tint val="94000"/>
                    </a:schemeClr>
                  </a:gs>
                  <a:gs pos="50000">
                    <a:schemeClr val="accent4">
                      <a:lumMod val="80000"/>
                      <a:satMod val="110000"/>
                      <a:lumMod val="100000"/>
                      <a:shade val="100000"/>
                    </a:schemeClr>
                  </a:gs>
                  <a:gs pos="100000">
                    <a:schemeClr val="accent4">
                      <a:lumMod val="8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103-6505-4438-8D47-0B7AF79FA687}"/>
              </c:ext>
            </c:extLst>
          </c:dPt>
          <c:dPt>
            <c:idx val="130"/>
            <c:bubble3D val="0"/>
            <c:spPr>
              <a:gradFill rotWithShape="1">
                <a:gsLst>
                  <a:gs pos="0">
                    <a:schemeClr val="accent5">
                      <a:lumMod val="80000"/>
                      <a:satMod val="103000"/>
                      <a:lumMod val="102000"/>
                      <a:tint val="94000"/>
                    </a:schemeClr>
                  </a:gs>
                  <a:gs pos="50000">
                    <a:schemeClr val="accent5">
                      <a:lumMod val="80000"/>
                      <a:satMod val="110000"/>
                      <a:lumMod val="100000"/>
                      <a:shade val="100000"/>
                    </a:schemeClr>
                  </a:gs>
                  <a:gs pos="100000">
                    <a:schemeClr val="accent5">
                      <a:lumMod val="8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105-6505-4438-8D47-0B7AF79FA687}"/>
              </c:ext>
            </c:extLst>
          </c:dPt>
          <c:dPt>
            <c:idx val="131"/>
            <c:bubble3D val="0"/>
            <c:spPr>
              <a:gradFill rotWithShape="1">
                <a:gsLst>
                  <a:gs pos="0">
                    <a:schemeClr val="accent6">
                      <a:lumMod val="80000"/>
                      <a:satMod val="103000"/>
                      <a:lumMod val="102000"/>
                      <a:tint val="94000"/>
                    </a:schemeClr>
                  </a:gs>
                  <a:gs pos="50000">
                    <a:schemeClr val="accent6">
                      <a:lumMod val="80000"/>
                      <a:satMod val="110000"/>
                      <a:lumMod val="100000"/>
                      <a:shade val="100000"/>
                    </a:schemeClr>
                  </a:gs>
                  <a:gs pos="100000">
                    <a:schemeClr val="accent6">
                      <a:lumMod val="8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107-6505-4438-8D47-0B7AF79FA687}"/>
              </c:ext>
            </c:extLst>
          </c:dPt>
          <c:dPt>
            <c:idx val="132"/>
            <c:bubble3D val="0"/>
            <c:spPr>
              <a:gradFill rotWithShape="1">
                <a:gsLst>
                  <a:gs pos="0">
                    <a:schemeClr val="accent1">
                      <a:lumMod val="60000"/>
                      <a:lumOff val="40000"/>
                      <a:satMod val="103000"/>
                      <a:lumMod val="102000"/>
                      <a:tint val="94000"/>
                    </a:schemeClr>
                  </a:gs>
                  <a:gs pos="50000">
                    <a:schemeClr val="accent1">
                      <a:lumMod val="60000"/>
                      <a:lumOff val="40000"/>
                      <a:satMod val="110000"/>
                      <a:lumMod val="100000"/>
                      <a:shade val="100000"/>
                    </a:schemeClr>
                  </a:gs>
                  <a:gs pos="100000">
                    <a:schemeClr val="accent1">
                      <a:lumMod val="60000"/>
                      <a:lumOff val="4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109-6505-4438-8D47-0B7AF79FA687}"/>
              </c:ext>
            </c:extLst>
          </c:dPt>
          <c:dPt>
            <c:idx val="133"/>
            <c:bubble3D val="0"/>
            <c:spPr>
              <a:gradFill rotWithShape="1">
                <a:gsLst>
                  <a:gs pos="0">
                    <a:schemeClr val="accent2">
                      <a:lumMod val="60000"/>
                      <a:lumOff val="40000"/>
                      <a:satMod val="103000"/>
                      <a:lumMod val="102000"/>
                      <a:tint val="94000"/>
                    </a:schemeClr>
                  </a:gs>
                  <a:gs pos="50000">
                    <a:schemeClr val="accent2">
                      <a:lumMod val="60000"/>
                      <a:lumOff val="40000"/>
                      <a:satMod val="110000"/>
                      <a:lumMod val="100000"/>
                      <a:shade val="100000"/>
                    </a:schemeClr>
                  </a:gs>
                  <a:gs pos="100000">
                    <a:schemeClr val="accent2">
                      <a:lumMod val="60000"/>
                      <a:lumOff val="4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10B-6505-4438-8D47-0B7AF79FA687}"/>
              </c:ext>
            </c:extLst>
          </c:dPt>
          <c:dPt>
            <c:idx val="134"/>
            <c:bubble3D val="0"/>
            <c:spPr>
              <a:gradFill rotWithShape="1">
                <a:gsLst>
                  <a:gs pos="0">
                    <a:schemeClr val="accent3">
                      <a:lumMod val="60000"/>
                      <a:lumOff val="40000"/>
                      <a:satMod val="103000"/>
                      <a:lumMod val="102000"/>
                      <a:tint val="94000"/>
                    </a:schemeClr>
                  </a:gs>
                  <a:gs pos="50000">
                    <a:schemeClr val="accent3">
                      <a:lumMod val="60000"/>
                      <a:lumOff val="40000"/>
                      <a:satMod val="110000"/>
                      <a:lumMod val="100000"/>
                      <a:shade val="100000"/>
                    </a:schemeClr>
                  </a:gs>
                  <a:gs pos="100000">
                    <a:schemeClr val="accent3">
                      <a:lumMod val="60000"/>
                      <a:lumOff val="4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10D-6505-4438-8D47-0B7AF79FA687}"/>
              </c:ext>
            </c:extLst>
          </c:dPt>
          <c:dPt>
            <c:idx val="135"/>
            <c:bubble3D val="0"/>
            <c:spPr>
              <a:gradFill rotWithShape="1">
                <a:gsLst>
                  <a:gs pos="0">
                    <a:schemeClr val="accent4">
                      <a:lumMod val="60000"/>
                      <a:lumOff val="40000"/>
                      <a:satMod val="103000"/>
                      <a:lumMod val="102000"/>
                      <a:tint val="94000"/>
                    </a:schemeClr>
                  </a:gs>
                  <a:gs pos="50000">
                    <a:schemeClr val="accent4">
                      <a:lumMod val="60000"/>
                      <a:lumOff val="40000"/>
                      <a:satMod val="110000"/>
                      <a:lumMod val="100000"/>
                      <a:shade val="100000"/>
                    </a:schemeClr>
                  </a:gs>
                  <a:gs pos="100000">
                    <a:schemeClr val="accent4">
                      <a:lumMod val="60000"/>
                      <a:lumOff val="4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10F-6505-4438-8D47-0B7AF79FA687}"/>
              </c:ext>
            </c:extLst>
          </c:dPt>
          <c:dPt>
            <c:idx val="136"/>
            <c:bubble3D val="0"/>
            <c:spPr>
              <a:gradFill rotWithShape="1">
                <a:gsLst>
                  <a:gs pos="0">
                    <a:schemeClr val="accent5">
                      <a:lumMod val="60000"/>
                      <a:lumOff val="40000"/>
                      <a:satMod val="103000"/>
                      <a:lumMod val="102000"/>
                      <a:tint val="94000"/>
                    </a:schemeClr>
                  </a:gs>
                  <a:gs pos="50000">
                    <a:schemeClr val="accent5">
                      <a:lumMod val="60000"/>
                      <a:lumOff val="40000"/>
                      <a:satMod val="110000"/>
                      <a:lumMod val="100000"/>
                      <a:shade val="100000"/>
                    </a:schemeClr>
                  </a:gs>
                  <a:gs pos="100000">
                    <a:schemeClr val="accent5">
                      <a:lumMod val="60000"/>
                      <a:lumOff val="4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111-6505-4438-8D47-0B7AF79FA687}"/>
              </c:ext>
            </c:extLst>
          </c:dPt>
          <c:dPt>
            <c:idx val="137"/>
            <c:bubble3D val="0"/>
            <c:spPr>
              <a:gradFill rotWithShape="1">
                <a:gsLst>
                  <a:gs pos="0">
                    <a:schemeClr val="accent6">
                      <a:lumMod val="60000"/>
                      <a:lumOff val="40000"/>
                      <a:satMod val="103000"/>
                      <a:lumMod val="102000"/>
                      <a:tint val="94000"/>
                    </a:schemeClr>
                  </a:gs>
                  <a:gs pos="50000">
                    <a:schemeClr val="accent6">
                      <a:lumMod val="60000"/>
                      <a:lumOff val="40000"/>
                      <a:satMod val="110000"/>
                      <a:lumMod val="100000"/>
                      <a:shade val="100000"/>
                    </a:schemeClr>
                  </a:gs>
                  <a:gs pos="100000">
                    <a:schemeClr val="accent6">
                      <a:lumMod val="60000"/>
                      <a:lumOff val="4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113-6505-4438-8D47-0B7AF79FA687}"/>
              </c:ext>
            </c:extLst>
          </c:dPt>
          <c:dPt>
            <c:idx val="138"/>
            <c:bubble3D val="0"/>
            <c:spPr>
              <a:gradFill rotWithShape="1">
                <a:gsLst>
                  <a:gs pos="0">
                    <a:schemeClr val="accent1">
                      <a:lumMod val="50000"/>
                      <a:satMod val="103000"/>
                      <a:lumMod val="102000"/>
                      <a:tint val="94000"/>
                    </a:schemeClr>
                  </a:gs>
                  <a:gs pos="50000">
                    <a:schemeClr val="accent1">
                      <a:lumMod val="50000"/>
                      <a:satMod val="110000"/>
                      <a:lumMod val="100000"/>
                      <a:shade val="100000"/>
                    </a:schemeClr>
                  </a:gs>
                  <a:gs pos="100000">
                    <a:schemeClr val="accent1">
                      <a:lumMod val="5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115-6505-4438-8D47-0B7AF79FA687}"/>
              </c:ext>
            </c:extLst>
          </c:dPt>
          <c:dPt>
            <c:idx val="139"/>
            <c:bubble3D val="0"/>
            <c:spPr>
              <a:gradFill rotWithShape="1">
                <a:gsLst>
                  <a:gs pos="0">
                    <a:schemeClr val="accent2">
                      <a:lumMod val="50000"/>
                      <a:satMod val="103000"/>
                      <a:lumMod val="102000"/>
                      <a:tint val="94000"/>
                    </a:schemeClr>
                  </a:gs>
                  <a:gs pos="50000">
                    <a:schemeClr val="accent2">
                      <a:lumMod val="50000"/>
                      <a:satMod val="110000"/>
                      <a:lumMod val="100000"/>
                      <a:shade val="100000"/>
                    </a:schemeClr>
                  </a:gs>
                  <a:gs pos="100000">
                    <a:schemeClr val="accent2">
                      <a:lumMod val="5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117-6505-4438-8D47-0B7AF79FA687}"/>
              </c:ext>
            </c:extLst>
          </c:dPt>
          <c:dPt>
            <c:idx val="140"/>
            <c:bubble3D val="0"/>
            <c:spPr>
              <a:gradFill rotWithShape="1">
                <a:gsLst>
                  <a:gs pos="0">
                    <a:schemeClr val="accent3">
                      <a:lumMod val="50000"/>
                      <a:satMod val="103000"/>
                      <a:lumMod val="102000"/>
                      <a:tint val="94000"/>
                    </a:schemeClr>
                  </a:gs>
                  <a:gs pos="50000">
                    <a:schemeClr val="accent3">
                      <a:lumMod val="50000"/>
                      <a:satMod val="110000"/>
                      <a:lumMod val="100000"/>
                      <a:shade val="100000"/>
                    </a:schemeClr>
                  </a:gs>
                  <a:gs pos="100000">
                    <a:schemeClr val="accent3">
                      <a:lumMod val="5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119-6505-4438-8D47-0B7AF79FA687}"/>
              </c:ext>
            </c:extLst>
          </c:dPt>
          <c:dPt>
            <c:idx val="141"/>
            <c:bubble3D val="0"/>
            <c:spPr>
              <a:gradFill rotWithShape="1">
                <a:gsLst>
                  <a:gs pos="0">
                    <a:schemeClr val="accent4">
                      <a:lumMod val="50000"/>
                      <a:satMod val="103000"/>
                      <a:lumMod val="102000"/>
                      <a:tint val="94000"/>
                    </a:schemeClr>
                  </a:gs>
                  <a:gs pos="50000">
                    <a:schemeClr val="accent4">
                      <a:lumMod val="50000"/>
                      <a:satMod val="110000"/>
                      <a:lumMod val="100000"/>
                      <a:shade val="100000"/>
                    </a:schemeClr>
                  </a:gs>
                  <a:gs pos="100000">
                    <a:schemeClr val="accent4">
                      <a:lumMod val="5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11B-6505-4438-8D47-0B7AF79FA687}"/>
              </c:ext>
            </c:extLst>
          </c:dPt>
          <c:dPt>
            <c:idx val="142"/>
            <c:bubble3D val="0"/>
            <c:spPr>
              <a:gradFill rotWithShape="1">
                <a:gsLst>
                  <a:gs pos="0">
                    <a:schemeClr val="accent5">
                      <a:lumMod val="50000"/>
                      <a:satMod val="103000"/>
                      <a:lumMod val="102000"/>
                      <a:tint val="94000"/>
                    </a:schemeClr>
                  </a:gs>
                  <a:gs pos="50000">
                    <a:schemeClr val="accent5">
                      <a:lumMod val="50000"/>
                      <a:satMod val="110000"/>
                      <a:lumMod val="100000"/>
                      <a:shade val="100000"/>
                    </a:schemeClr>
                  </a:gs>
                  <a:gs pos="100000">
                    <a:schemeClr val="accent5">
                      <a:lumMod val="5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11D-6505-4438-8D47-0B7AF79FA687}"/>
              </c:ext>
            </c:extLst>
          </c:dPt>
          <c:dPt>
            <c:idx val="143"/>
            <c:bubble3D val="0"/>
            <c:spPr>
              <a:gradFill rotWithShape="1">
                <a:gsLst>
                  <a:gs pos="0">
                    <a:schemeClr val="accent6">
                      <a:lumMod val="50000"/>
                      <a:satMod val="103000"/>
                      <a:lumMod val="102000"/>
                      <a:tint val="94000"/>
                    </a:schemeClr>
                  </a:gs>
                  <a:gs pos="50000">
                    <a:schemeClr val="accent6">
                      <a:lumMod val="50000"/>
                      <a:satMod val="110000"/>
                      <a:lumMod val="100000"/>
                      <a:shade val="100000"/>
                    </a:schemeClr>
                  </a:gs>
                  <a:gs pos="100000">
                    <a:schemeClr val="accent6">
                      <a:lumMod val="5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11F-6505-4438-8D47-0B7AF79FA687}"/>
              </c:ext>
            </c:extLst>
          </c:dPt>
          <c:dPt>
            <c:idx val="144"/>
            <c:bubble3D val="0"/>
            <c:spPr>
              <a:gradFill rotWithShape="1">
                <a:gsLst>
                  <a:gs pos="0">
                    <a:schemeClr val="accent1">
                      <a:lumMod val="70000"/>
                      <a:lumOff val="30000"/>
                      <a:satMod val="103000"/>
                      <a:lumMod val="102000"/>
                      <a:tint val="94000"/>
                    </a:schemeClr>
                  </a:gs>
                  <a:gs pos="50000">
                    <a:schemeClr val="accent1">
                      <a:lumMod val="70000"/>
                      <a:lumOff val="30000"/>
                      <a:satMod val="110000"/>
                      <a:lumMod val="100000"/>
                      <a:shade val="100000"/>
                    </a:schemeClr>
                  </a:gs>
                  <a:gs pos="100000">
                    <a:schemeClr val="accent1">
                      <a:lumMod val="70000"/>
                      <a:lumOff val="3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121-6505-4438-8D47-0B7AF79FA687}"/>
              </c:ext>
            </c:extLst>
          </c:dPt>
          <c:dPt>
            <c:idx val="145"/>
            <c:bubble3D val="0"/>
            <c:spPr>
              <a:gradFill rotWithShape="1">
                <a:gsLst>
                  <a:gs pos="0">
                    <a:schemeClr val="accent2">
                      <a:lumMod val="70000"/>
                      <a:lumOff val="30000"/>
                      <a:satMod val="103000"/>
                      <a:lumMod val="102000"/>
                      <a:tint val="94000"/>
                    </a:schemeClr>
                  </a:gs>
                  <a:gs pos="50000">
                    <a:schemeClr val="accent2">
                      <a:lumMod val="70000"/>
                      <a:lumOff val="30000"/>
                      <a:satMod val="110000"/>
                      <a:lumMod val="100000"/>
                      <a:shade val="100000"/>
                    </a:schemeClr>
                  </a:gs>
                  <a:gs pos="100000">
                    <a:schemeClr val="accent2">
                      <a:lumMod val="70000"/>
                      <a:lumOff val="3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123-6505-4438-8D47-0B7AF79FA687}"/>
              </c:ext>
            </c:extLst>
          </c:dPt>
          <c:dPt>
            <c:idx val="146"/>
            <c:bubble3D val="0"/>
            <c:spPr>
              <a:gradFill rotWithShape="1">
                <a:gsLst>
                  <a:gs pos="0">
                    <a:schemeClr val="accent3">
                      <a:lumMod val="70000"/>
                      <a:lumOff val="30000"/>
                      <a:satMod val="103000"/>
                      <a:lumMod val="102000"/>
                      <a:tint val="94000"/>
                    </a:schemeClr>
                  </a:gs>
                  <a:gs pos="50000">
                    <a:schemeClr val="accent3">
                      <a:lumMod val="70000"/>
                      <a:lumOff val="30000"/>
                      <a:satMod val="110000"/>
                      <a:lumMod val="100000"/>
                      <a:shade val="100000"/>
                    </a:schemeClr>
                  </a:gs>
                  <a:gs pos="100000">
                    <a:schemeClr val="accent3">
                      <a:lumMod val="70000"/>
                      <a:lumOff val="3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125-6505-4438-8D47-0B7AF79FA687}"/>
              </c:ext>
            </c:extLst>
          </c:dPt>
          <c:dPt>
            <c:idx val="147"/>
            <c:bubble3D val="0"/>
            <c:spPr>
              <a:gradFill rotWithShape="1">
                <a:gsLst>
                  <a:gs pos="0">
                    <a:schemeClr val="accent4">
                      <a:lumMod val="70000"/>
                      <a:lumOff val="30000"/>
                      <a:satMod val="103000"/>
                      <a:lumMod val="102000"/>
                      <a:tint val="94000"/>
                    </a:schemeClr>
                  </a:gs>
                  <a:gs pos="50000">
                    <a:schemeClr val="accent4">
                      <a:lumMod val="70000"/>
                      <a:lumOff val="30000"/>
                      <a:satMod val="110000"/>
                      <a:lumMod val="100000"/>
                      <a:shade val="100000"/>
                    </a:schemeClr>
                  </a:gs>
                  <a:gs pos="100000">
                    <a:schemeClr val="accent4">
                      <a:lumMod val="70000"/>
                      <a:lumOff val="3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127-6505-4438-8D47-0B7AF79FA687}"/>
              </c:ext>
            </c:extLst>
          </c:dPt>
          <c:dPt>
            <c:idx val="148"/>
            <c:bubble3D val="0"/>
            <c:spPr>
              <a:gradFill rotWithShape="1">
                <a:gsLst>
                  <a:gs pos="0">
                    <a:schemeClr val="accent5">
                      <a:lumMod val="70000"/>
                      <a:lumOff val="30000"/>
                      <a:satMod val="103000"/>
                      <a:lumMod val="102000"/>
                      <a:tint val="94000"/>
                    </a:schemeClr>
                  </a:gs>
                  <a:gs pos="50000">
                    <a:schemeClr val="accent5">
                      <a:lumMod val="70000"/>
                      <a:lumOff val="30000"/>
                      <a:satMod val="110000"/>
                      <a:lumMod val="100000"/>
                      <a:shade val="100000"/>
                    </a:schemeClr>
                  </a:gs>
                  <a:gs pos="100000">
                    <a:schemeClr val="accent5">
                      <a:lumMod val="70000"/>
                      <a:lumOff val="3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129-6505-4438-8D47-0B7AF79FA687}"/>
              </c:ext>
            </c:extLst>
          </c:dPt>
          <c:dPt>
            <c:idx val="149"/>
            <c:bubble3D val="0"/>
            <c:spPr>
              <a:gradFill rotWithShape="1">
                <a:gsLst>
                  <a:gs pos="0">
                    <a:schemeClr val="accent6">
                      <a:lumMod val="70000"/>
                      <a:lumOff val="30000"/>
                      <a:satMod val="103000"/>
                      <a:lumMod val="102000"/>
                      <a:tint val="94000"/>
                    </a:schemeClr>
                  </a:gs>
                  <a:gs pos="50000">
                    <a:schemeClr val="accent6">
                      <a:lumMod val="70000"/>
                      <a:lumOff val="30000"/>
                      <a:satMod val="110000"/>
                      <a:lumMod val="100000"/>
                      <a:shade val="100000"/>
                    </a:schemeClr>
                  </a:gs>
                  <a:gs pos="100000">
                    <a:schemeClr val="accent6">
                      <a:lumMod val="70000"/>
                      <a:lumOff val="3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12B-6505-4438-8D47-0B7AF79FA687}"/>
              </c:ext>
            </c:extLst>
          </c:dPt>
          <c:dPt>
            <c:idx val="150"/>
            <c:bubble3D val="0"/>
            <c:spPr>
              <a:gradFill rotWithShape="1">
                <a:gsLst>
                  <a:gs pos="0">
                    <a:schemeClr val="accent1">
                      <a:lumMod val="70000"/>
                      <a:satMod val="103000"/>
                      <a:lumMod val="102000"/>
                      <a:tint val="94000"/>
                    </a:schemeClr>
                  </a:gs>
                  <a:gs pos="50000">
                    <a:schemeClr val="accent1">
                      <a:lumMod val="70000"/>
                      <a:satMod val="110000"/>
                      <a:lumMod val="100000"/>
                      <a:shade val="100000"/>
                    </a:schemeClr>
                  </a:gs>
                  <a:gs pos="100000">
                    <a:schemeClr val="accent1">
                      <a:lumMod val="7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12D-6505-4438-8D47-0B7AF79FA687}"/>
              </c:ext>
            </c:extLst>
          </c:dPt>
          <c:dPt>
            <c:idx val="151"/>
            <c:bubble3D val="0"/>
            <c:spPr>
              <a:gradFill rotWithShape="1">
                <a:gsLst>
                  <a:gs pos="0">
                    <a:schemeClr val="accent2">
                      <a:lumMod val="70000"/>
                      <a:satMod val="103000"/>
                      <a:lumMod val="102000"/>
                      <a:tint val="94000"/>
                    </a:schemeClr>
                  </a:gs>
                  <a:gs pos="50000">
                    <a:schemeClr val="accent2">
                      <a:lumMod val="70000"/>
                      <a:satMod val="110000"/>
                      <a:lumMod val="100000"/>
                      <a:shade val="100000"/>
                    </a:schemeClr>
                  </a:gs>
                  <a:gs pos="100000">
                    <a:schemeClr val="accent2">
                      <a:lumMod val="7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12F-6505-4438-8D47-0B7AF79FA687}"/>
              </c:ext>
            </c:extLst>
          </c:dPt>
          <c:dPt>
            <c:idx val="152"/>
            <c:bubble3D val="0"/>
            <c:spPr>
              <a:gradFill rotWithShape="1">
                <a:gsLst>
                  <a:gs pos="0">
                    <a:schemeClr val="accent3">
                      <a:lumMod val="70000"/>
                      <a:satMod val="103000"/>
                      <a:lumMod val="102000"/>
                      <a:tint val="94000"/>
                    </a:schemeClr>
                  </a:gs>
                  <a:gs pos="50000">
                    <a:schemeClr val="accent3">
                      <a:lumMod val="70000"/>
                      <a:satMod val="110000"/>
                      <a:lumMod val="100000"/>
                      <a:shade val="100000"/>
                    </a:schemeClr>
                  </a:gs>
                  <a:gs pos="100000">
                    <a:schemeClr val="accent3">
                      <a:lumMod val="7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131-6505-4438-8D47-0B7AF79FA687}"/>
              </c:ext>
            </c:extLst>
          </c:dPt>
          <c:dPt>
            <c:idx val="153"/>
            <c:bubble3D val="0"/>
            <c:spPr>
              <a:gradFill rotWithShape="1">
                <a:gsLst>
                  <a:gs pos="0">
                    <a:schemeClr val="accent4">
                      <a:lumMod val="70000"/>
                      <a:satMod val="103000"/>
                      <a:lumMod val="102000"/>
                      <a:tint val="94000"/>
                    </a:schemeClr>
                  </a:gs>
                  <a:gs pos="50000">
                    <a:schemeClr val="accent4">
                      <a:lumMod val="70000"/>
                      <a:satMod val="110000"/>
                      <a:lumMod val="100000"/>
                      <a:shade val="100000"/>
                    </a:schemeClr>
                  </a:gs>
                  <a:gs pos="100000">
                    <a:schemeClr val="accent4">
                      <a:lumMod val="7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133-6505-4438-8D47-0B7AF79FA687}"/>
              </c:ext>
            </c:extLst>
          </c:dPt>
          <c:dPt>
            <c:idx val="154"/>
            <c:bubble3D val="0"/>
            <c:spPr>
              <a:gradFill rotWithShape="1">
                <a:gsLst>
                  <a:gs pos="0">
                    <a:schemeClr val="accent5">
                      <a:lumMod val="70000"/>
                      <a:satMod val="103000"/>
                      <a:lumMod val="102000"/>
                      <a:tint val="94000"/>
                    </a:schemeClr>
                  </a:gs>
                  <a:gs pos="50000">
                    <a:schemeClr val="accent5">
                      <a:lumMod val="70000"/>
                      <a:satMod val="110000"/>
                      <a:lumMod val="100000"/>
                      <a:shade val="100000"/>
                    </a:schemeClr>
                  </a:gs>
                  <a:gs pos="100000">
                    <a:schemeClr val="accent5">
                      <a:lumMod val="7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135-6505-4438-8D47-0B7AF79FA687}"/>
              </c:ext>
            </c:extLst>
          </c:dPt>
          <c:dPt>
            <c:idx val="155"/>
            <c:bubble3D val="0"/>
            <c:spPr>
              <a:gradFill rotWithShape="1">
                <a:gsLst>
                  <a:gs pos="0">
                    <a:schemeClr val="accent6">
                      <a:lumMod val="70000"/>
                      <a:satMod val="103000"/>
                      <a:lumMod val="102000"/>
                      <a:tint val="94000"/>
                    </a:schemeClr>
                  </a:gs>
                  <a:gs pos="50000">
                    <a:schemeClr val="accent6">
                      <a:lumMod val="70000"/>
                      <a:satMod val="110000"/>
                      <a:lumMod val="100000"/>
                      <a:shade val="100000"/>
                    </a:schemeClr>
                  </a:gs>
                  <a:gs pos="100000">
                    <a:schemeClr val="accent6">
                      <a:lumMod val="7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137-6505-4438-8D47-0B7AF79FA687}"/>
              </c:ext>
            </c:extLst>
          </c:dPt>
          <c:dPt>
            <c:idx val="156"/>
            <c:bubble3D val="0"/>
            <c:spPr>
              <a:gradFill rotWithShape="1">
                <a:gsLst>
                  <a:gs pos="0">
                    <a:schemeClr val="accent1">
                      <a:lumMod val="50000"/>
                      <a:lumOff val="50000"/>
                      <a:satMod val="103000"/>
                      <a:lumMod val="102000"/>
                      <a:tint val="94000"/>
                    </a:schemeClr>
                  </a:gs>
                  <a:gs pos="50000">
                    <a:schemeClr val="accent1">
                      <a:lumMod val="50000"/>
                      <a:lumOff val="50000"/>
                      <a:satMod val="110000"/>
                      <a:lumMod val="100000"/>
                      <a:shade val="100000"/>
                    </a:schemeClr>
                  </a:gs>
                  <a:gs pos="100000">
                    <a:schemeClr val="accent1">
                      <a:lumMod val="50000"/>
                      <a:lumOff val="5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139-6505-4438-8D47-0B7AF79FA687}"/>
              </c:ext>
            </c:extLst>
          </c:dPt>
          <c:dPt>
            <c:idx val="157"/>
            <c:bubble3D val="0"/>
            <c:spPr>
              <a:gradFill rotWithShape="1">
                <a:gsLst>
                  <a:gs pos="0">
                    <a:schemeClr val="accent2">
                      <a:lumMod val="50000"/>
                      <a:lumOff val="50000"/>
                      <a:satMod val="103000"/>
                      <a:lumMod val="102000"/>
                      <a:tint val="94000"/>
                    </a:schemeClr>
                  </a:gs>
                  <a:gs pos="50000">
                    <a:schemeClr val="accent2">
                      <a:lumMod val="50000"/>
                      <a:lumOff val="50000"/>
                      <a:satMod val="110000"/>
                      <a:lumMod val="100000"/>
                      <a:shade val="100000"/>
                    </a:schemeClr>
                  </a:gs>
                  <a:gs pos="100000">
                    <a:schemeClr val="accent2">
                      <a:lumMod val="50000"/>
                      <a:lumOff val="5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13B-6505-4438-8D47-0B7AF79FA687}"/>
              </c:ext>
            </c:extLst>
          </c:dPt>
          <c:dPt>
            <c:idx val="158"/>
            <c:bubble3D val="0"/>
            <c:spPr>
              <a:gradFill rotWithShape="1">
                <a:gsLst>
                  <a:gs pos="0">
                    <a:schemeClr val="accent3">
                      <a:lumMod val="50000"/>
                      <a:lumOff val="50000"/>
                      <a:satMod val="103000"/>
                      <a:lumMod val="102000"/>
                      <a:tint val="94000"/>
                    </a:schemeClr>
                  </a:gs>
                  <a:gs pos="50000">
                    <a:schemeClr val="accent3">
                      <a:lumMod val="50000"/>
                      <a:lumOff val="50000"/>
                      <a:satMod val="110000"/>
                      <a:lumMod val="100000"/>
                      <a:shade val="100000"/>
                    </a:schemeClr>
                  </a:gs>
                  <a:gs pos="100000">
                    <a:schemeClr val="accent3">
                      <a:lumMod val="50000"/>
                      <a:lumOff val="5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13D-6505-4438-8D47-0B7AF79FA687}"/>
              </c:ext>
            </c:extLst>
          </c:dPt>
          <c:dPt>
            <c:idx val="159"/>
            <c:bubble3D val="0"/>
            <c:spPr>
              <a:gradFill rotWithShape="1">
                <a:gsLst>
                  <a:gs pos="0">
                    <a:schemeClr val="accent4">
                      <a:lumMod val="50000"/>
                      <a:lumOff val="50000"/>
                      <a:satMod val="103000"/>
                      <a:lumMod val="102000"/>
                      <a:tint val="94000"/>
                    </a:schemeClr>
                  </a:gs>
                  <a:gs pos="50000">
                    <a:schemeClr val="accent4">
                      <a:lumMod val="50000"/>
                      <a:lumOff val="50000"/>
                      <a:satMod val="110000"/>
                      <a:lumMod val="100000"/>
                      <a:shade val="100000"/>
                    </a:schemeClr>
                  </a:gs>
                  <a:gs pos="100000">
                    <a:schemeClr val="accent4">
                      <a:lumMod val="50000"/>
                      <a:lumOff val="5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13F-6505-4438-8D47-0B7AF79FA687}"/>
              </c:ext>
            </c:extLst>
          </c:dPt>
          <c:dPt>
            <c:idx val="160"/>
            <c:bubble3D val="0"/>
            <c:spPr>
              <a:gradFill rotWithShape="1">
                <a:gsLst>
                  <a:gs pos="0">
                    <a:schemeClr val="accent5">
                      <a:lumMod val="50000"/>
                      <a:lumOff val="50000"/>
                      <a:satMod val="103000"/>
                      <a:lumMod val="102000"/>
                      <a:tint val="94000"/>
                    </a:schemeClr>
                  </a:gs>
                  <a:gs pos="50000">
                    <a:schemeClr val="accent5">
                      <a:lumMod val="50000"/>
                      <a:lumOff val="50000"/>
                      <a:satMod val="110000"/>
                      <a:lumMod val="100000"/>
                      <a:shade val="100000"/>
                    </a:schemeClr>
                  </a:gs>
                  <a:gs pos="100000">
                    <a:schemeClr val="accent5">
                      <a:lumMod val="50000"/>
                      <a:lumOff val="5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141-6505-4438-8D47-0B7AF79FA687}"/>
              </c:ext>
            </c:extLst>
          </c:dPt>
          <c:dPt>
            <c:idx val="161"/>
            <c:bubble3D val="0"/>
            <c:spPr>
              <a:gradFill rotWithShape="1">
                <a:gsLst>
                  <a:gs pos="0">
                    <a:schemeClr val="accent6">
                      <a:lumMod val="50000"/>
                      <a:lumOff val="50000"/>
                      <a:satMod val="103000"/>
                      <a:lumMod val="102000"/>
                      <a:tint val="94000"/>
                    </a:schemeClr>
                  </a:gs>
                  <a:gs pos="50000">
                    <a:schemeClr val="accent6">
                      <a:lumMod val="50000"/>
                      <a:lumOff val="50000"/>
                      <a:satMod val="110000"/>
                      <a:lumMod val="100000"/>
                      <a:shade val="100000"/>
                    </a:schemeClr>
                  </a:gs>
                  <a:gs pos="100000">
                    <a:schemeClr val="accent6">
                      <a:lumMod val="50000"/>
                      <a:lumOff val="5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143-6505-4438-8D47-0B7AF79FA687}"/>
              </c:ext>
            </c:extLst>
          </c:dPt>
          <c:dPt>
            <c:idx val="162"/>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145-6505-4438-8D47-0B7AF79FA687}"/>
              </c:ext>
            </c:extLst>
          </c:dPt>
          <c:dPt>
            <c:idx val="163"/>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147-6505-4438-8D47-0B7AF79FA687}"/>
              </c:ext>
            </c:extLst>
          </c:dPt>
          <c:dPt>
            <c:idx val="164"/>
            <c:bubble3D val="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149-6505-4438-8D47-0B7AF79FA687}"/>
              </c:ext>
            </c:extLst>
          </c:dPt>
          <c:dPt>
            <c:idx val="165"/>
            <c:bubble3D val="0"/>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14B-6505-4438-8D47-0B7AF79FA687}"/>
              </c:ext>
            </c:extLst>
          </c:dPt>
          <c:dPt>
            <c:idx val="166"/>
            <c:bubble3D val="0"/>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14D-6505-4438-8D47-0B7AF79FA687}"/>
              </c:ext>
            </c:extLst>
          </c:dPt>
          <c:dPt>
            <c:idx val="167"/>
            <c:bubble3D val="0"/>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14F-6505-4438-8D47-0B7AF79FA687}"/>
              </c:ext>
            </c:extLst>
          </c:dPt>
          <c:dPt>
            <c:idx val="168"/>
            <c:bubble3D val="0"/>
            <c:spPr>
              <a:gradFill rotWithShape="1">
                <a:gsLst>
                  <a:gs pos="0">
                    <a:schemeClr val="accent1">
                      <a:lumMod val="60000"/>
                      <a:satMod val="103000"/>
                      <a:lumMod val="102000"/>
                      <a:tint val="94000"/>
                    </a:schemeClr>
                  </a:gs>
                  <a:gs pos="50000">
                    <a:schemeClr val="accent1">
                      <a:lumMod val="60000"/>
                      <a:satMod val="110000"/>
                      <a:lumMod val="100000"/>
                      <a:shade val="100000"/>
                    </a:schemeClr>
                  </a:gs>
                  <a:gs pos="100000">
                    <a:schemeClr val="accent1">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151-6505-4438-8D47-0B7AF79FA687}"/>
              </c:ext>
            </c:extLst>
          </c:dPt>
          <c:dPt>
            <c:idx val="169"/>
            <c:bubble3D val="0"/>
            <c:spPr>
              <a:gradFill rotWithShape="1">
                <a:gsLst>
                  <a:gs pos="0">
                    <a:schemeClr val="accent2">
                      <a:lumMod val="60000"/>
                      <a:satMod val="103000"/>
                      <a:lumMod val="102000"/>
                      <a:tint val="94000"/>
                    </a:schemeClr>
                  </a:gs>
                  <a:gs pos="50000">
                    <a:schemeClr val="accent2">
                      <a:lumMod val="60000"/>
                      <a:satMod val="110000"/>
                      <a:lumMod val="100000"/>
                      <a:shade val="100000"/>
                    </a:schemeClr>
                  </a:gs>
                  <a:gs pos="100000">
                    <a:schemeClr val="accent2">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153-6505-4438-8D47-0B7AF79FA687}"/>
              </c:ext>
            </c:extLst>
          </c:dPt>
          <c:dPt>
            <c:idx val="170"/>
            <c:bubble3D val="0"/>
            <c:spPr>
              <a:gradFill rotWithShape="1">
                <a:gsLst>
                  <a:gs pos="0">
                    <a:schemeClr val="accent3">
                      <a:lumMod val="60000"/>
                      <a:satMod val="103000"/>
                      <a:lumMod val="102000"/>
                      <a:tint val="94000"/>
                    </a:schemeClr>
                  </a:gs>
                  <a:gs pos="50000">
                    <a:schemeClr val="accent3">
                      <a:lumMod val="60000"/>
                      <a:satMod val="110000"/>
                      <a:lumMod val="100000"/>
                      <a:shade val="100000"/>
                    </a:schemeClr>
                  </a:gs>
                  <a:gs pos="100000">
                    <a:schemeClr val="accent3">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155-6505-4438-8D47-0B7AF79FA687}"/>
              </c:ext>
            </c:extLst>
          </c:dPt>
          <c:dPt>
            <c:idx val="171"/>
            <c:bubble3D val="0"/>
            <c:spPr>
              <a:gradFill rotWithShape="1">
                <a:gsLst>
                  <a:gs pos="0">
                    <a:schemeClr val="accent4">
                      <a:lumMod val="60000"/>
                      <a:satMod val="103000"/>
                      <a:lumMod val="102000"/>
                      <a:tint val="94000"/>
                    </a:schemeClr>
                  </a:gs>
                  <a:gs pos="50000">
                    <a:schemeClr val="accent4">
                      <a:lumMod val="60000"/>
                      <a:satMod val="110000"/>
                      <a:lumMod val="100000"/>
                      <a:shade val="100000"/>
                    </a:schemeClr>
                  </a:gs>
                  <a:gs pos="100000">
                    <a:schemeClr val="accent4">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157-6505-4438-8D47-0B7AF79FA687}"/>
              </c:ext>
            </c:extLst>
          </c:dPt>
          <c:dPt>
            <c:idx val="172"/>
            <c:bubble3D val="0"/>
            <c:spPr>
              <a:gradFill rotWithShape="1">
                <a:gsLst>
                  <a:gs pos="0">
                    <a:schemeClr val="accent5">
                      <a:lumMod val="60000"/>
                      <a:satMod val="103000"/>
                      <a:lumMod val="102000"/>
                      <a:tint val="94000"/>
                    </a:schemeClr>
                  </a:gs>
                  <a:gs pos="50000">
                    <a:schemeClr val="accent5">
                      <a:lumMod val="60000"/>
                      <a:satMod val="110000"/>
                      <a:lumMod val="100000"/>
                      <a:shade val="100000"/>
                    </a:schemeClr>
                  </a:gs>
                  <a:gs pos="100000">
                    <a:schemeClr val="accent5">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159-6505-4438-8D47-0B7AF79FA687}"/>
              </c:ext>
            </c:extLst>
          </c:dPt>
          <c:dPt>
            <c:idx val="173"/>
            <c:bubble3D val="0"/>
            <c:spPr>
              <a:gradFill rotWithShape="1">
                <a:gsLst>
                  <a:gs pos="0">
                    <a:schemeClr val="accent6">
                      <a:lumMod val="60000"/>
                      <a:satMod val="103000"/>
                      <a:lumMod val="102000"/>
                      <a:tint val="94000"/>
                    </a:schemeClr>
                  </a:gs>
                  <a:gs pos="50000">
                    <a:schemeClr val="accent6">
                      <a:lumMod val="60000"/>
                      <a:satMod val="110000"/>
                      <a:lumMod val="100000"/>
                      <a:shade val="100000"/>
                    </a:schemeClr>
                  </a:gs>
                  <a:gs pos="100000">
                    <a:schemeClr val="accent6">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15B-6505-4438-8D47-0B7AF79FA687}"/>
              </c:ext>
            </c:extLst>
          </c:dPt>
          <c:dPt>
            <c:idx val="174"/>
            <c:bubble3D val="0"/>
            <c:spPr>
              <a:gradFill rotWithShape="1">
                <a:gsLst>
                  <a:gs pos="0">
                    <a:schemeClr val="accent1">
                      <a:lumMod val="80000"/>
                      <a:lumOff val="20000"/>
                      <a:satMod val="103000"/>
                      <a:lumMod val="102000"/>
                      <a:tint val="94000"/>
                    </a:schemeClr>
                  </a:gs>
                  <a:gs pos="50000">
                    <a:schemeClr val="accent1">
                      <a:lumMod val="80000"/>
                      <a:lumOff val="20000"/>
                      <a:satMod val="110000"/>
                      <a:lumMod val="100000"/>
                      <a:shade val="100000"/>
                    </a:schemeClr>
                  </a:gs>
                  <a:gs pos="100000">
                    <a:schemeClr val="accent1">
                      <a:lumMod val="80000"/>
                      <a:lumOff val="2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15D-6505-4438-8D47-0B7AF79FA687}"/>
              </c:ext>
            </c:extLst>
          </c:dPt>
          <c:dPt>
            <c:idx val="175"/>
            <c:bubble3D val="0"/>
            <c:spPr>
              <a:gradFill rotWithShape="1">
                <a:gsLst>
                  <a:gs pos="0">
                    <a:schemeClr val="accent2">
                      <a:lumMod val="80000"/>
                      <a:lumOff val="20000"/>
                      <a:satMod val="103000"/>
                      <a:lumMod val="102000"/>
                      <a:tint val="94000"/>
                    </a:schemeClr>
                  </a:gs>
                  <a:gs pos="50000">
                    <a:schemeClr val="accent2">
                      <a:lumMod val="80000"/>
                      <a:lumOff val="20000"/>
                      <a:satMod val="110000"/>
                      <a:lumMod val="100000"/>
                      <a:shade val="100000"/>
                    </a:schemeClr>
                  </a:gs>
                  <a:gs pos="100000">
                    <a:schemeClr val="accent2">
                      <a:lumMod val="80000"/>
                      <a:lumOff val="2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15F-6505-4438-8D47-0B7AF79FA687}"/>
              </c:ext>
            </c:extLst>
          </c:dPt>
          <c:dPt>
            <c:idx val="176"/>
            <c:bubble3D val="0"/>
            <c:spPr>
              <a:gradFill rotWithShape="1">
                <a:gsLst>
                  <a:gs pos="0">
                    <a:schemeClr val="accent3">
                      <a:lumMod val="80000"/>
                      <a:lumOff val="20000"/>
                      <a:satMod val="103000"/>
                      <a:lumMod val="102000"/>
                      <a:tint val="94000"/>
                    </a:schemeClr>
                  </a:gs>
                  <a:gs pos="50000">
                    <a:schemeClr val="accent3">
                      <a:lumMod val="80000"/>
                      <a:lumOff val="20000"/>
                      <a:satMod val="110000"/>
                      <a:lumMod val="100000"/>
                      <a:shade val="100000"/>
                    </a:schemeClr>
                  </a:gs>
                  <a:gs pos="100000">
                    <a:schemeClr val="accent3">
                      <a:lumMod val="80000"/>
                      <a:lumOff val="2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161-6505-4438-8D47-0B7AF79FA687}"/>
              </c:ext>
            </c:extLst>
          </c:dPt>
          <c:dPt>
            <c:idx val="177"/>
            <c:bubble3D val="0"/>
            <c:spPr>
              <a:gradFill rotWithShape="1">
                <a:gsLst>
                  <a:gs pos="0">
                    <a:schemeClr val="accent4">
                      <a:lumMod val="80000"/>
                      <a:lumOff val="20000"/>
                      <a:satMod val="103000"/>
                      <a:lumMod val="102000"/>
                      <a:tint val="94000"/>
                    </a:schemeClr>
                  </a:gs>
                  <a:gs pos="50000">
                    <a:schemeClr val="accent4">
                      <a:lumMod val="80000"/>
                      <a:lumOff val="20000"/>
                      <a:satMod val="110000"/>
                      <a:lumMod val="100000"/>
                      <a:shade val="100000"/>
                    </a:schemeClr>
                  </a:gs>
                  <a:gs pos="100000">
                    <a:schemeClr val="accent4">
                      <a:lumMod val="80000"/>
                      <a:lumOff val="2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163-6505-4438-8D47-0B7AF79FA687}"/>
              </c:ext>
            </c:extLst>
          </c:dPt>
          <c:dPt>
            <c:idx val="178"/>
            <c:bubble3D val="0"/>
            <c:spPr>
              <a:gradFill rotWithShape="1">
                <a:gsLst>
                  <a:gs pos="0">
                    <a:schemeClr val="accent5">
                      <a:lumMod val="80000"/>
                      <a:lumOff val="20000"/>
                      <a:satMod val="103000"/>
                      <a:lumMod val="102000"/>
                      <a:tint val="94000"/>
                    </a:schemeClr>
                  </a:gs>
                  <a:gs pos="50000">
                    <a:schemeClr val="accent5">
                      <a:lumMod val="80000"/>
                      <a:lumOff val="20000"/>
                      <a:satMod val="110000"/>
                      <a:lumMod val="100000"/>
                      <a:shade val="100000"/>
                    </a:schemeClr>
                  </a:gs>
                  <a:gs pos="100000">
                    <a:schemeClr val="accent5">
                      <a:lumMod val="80000"/>
                      <a:lumOff val="2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165-6505-4438-8D47-0B7AF79FA687}"/>
              </c:ext>
            </c:extLst>
          </c:dPt>
          <c:dPt>
            <c:idx val="179"/>
            <c:bubble3D val="0"/>
            <c:spPr>
              <a:gradFill rotWithShape="1">
                <a:gsLst>
                  <a:gs pos="0">
                    <a:schemeClr val="accent6">
                      <a:lumMod val="80000"/>
                      <a:lumOff val="20000"/>
                      <a:satMod val="103000"/>
                      <a:lumMod val="102000"/>
                      <a:tint val="94000"/>
                    </a:schemeClr>
                  </a:gs>
                  <a:gs pos="50000">
                    <a:schemeClr val="accent6">
                      <a:lumMod val="80000"/>
                      <a:lumOff val="20000"/>
                      <a:satMod val="110000"/>
                      <a:lumMod val="100000"/>
                      <a:shade val="100000"/>
                    </a:schemeClr>
                  </a:gs>
                  <a:gs pos="100000">
                    <a:schemeClr val="accent6">
                      <a:lumMod val="80000"/>
                      <a:lumOff val="2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167-6505-4438-8D47-0B7AF79FA687}"/>
              </c:ext>
            </c:extLst>
          </c:dPt>
          <c:dPt>
            <c:idx val="180"/>
            <c:bubble3D val="0"/>
            <c:spPr>
              <a:gradFill rotWithShape="1">
                <a:gsLst>
                  <a:gs pos="0">
                    <a:schemeClr val="accent1">
                      <a:lumMod val="80000"/>
                      <a:satMod val="103000"/>
                      <a:lumMod val="102000"/>
                      <a:tint val="94000"/>
                    </a:schemeClr>
                  </a:gs>
                  <a:gs pos="50000">
                    <a:schemeClr val="accent1">
                      <a:lumMod val="80000"/>
                      <a:satMod val="110000"/>
                      <a:lumMod val="100000"/>
                      <a:shade val="100000"/>
                    </a:schemeClr>
                  </a:gs>
                  <a:gs pos="100000">
                    <a:schemeClr val="accent1">
                      <a:lumMod val="8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169-6505-4438-8D47-0B7AF79FA687}"/>
              </c:ext>
            </c:extLst>
          </c:dPt>
          <c:dPt>
            <c:idx val="181"/>
            <c:bubble3D val="0"/>
            <c:spPr>
              <a:gradFill rotWithShape="1">
                <a:gsLst>
                  <a:gs pos="0">
                    <a:schemeClr val="accent2">
                      <a:lumMod val="80000"/>
                      <a:satMod val="103000"/>
                      <a:lumMod val="102000"/>
                      <a:tint val="94000"/>
                    </a:schemeClr>
                  </a:gs>
                  <a:gs pos="50000">
                    <a:schemeClr val="accent2">
                      <a:lumMod val="80000"/>
                      <a:satMod val="110000"/>
                      <a:lumMod val="100000"/>
                      <a:shade val="100000"/>
                    </a:schemeClr>
                  </a:gs>
                  <a:gs pos="100000">
                    <a:schemeClr val="accent2">
                      <a:lumMod val="8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16B-6505-4438-8D47-0B7AF79FA687}"/>
              </c:ext>
            </c:extLst>
          </c:dPt>
          <c:dPt>
            <c:idx val="182"/>
            <c:bubble3D val="0"/>
            <c:spPr>
              <a:gradFill rotWithShape="1">
                <a:gsLst>
                  <a:gs pos="0">
                    <a:schemeClr val="accent3">
                      <a:lumMod val="80000"/>
                      <a:satMod val="103000"/>
                      <a:lumMod val="102000"/>
                      <a:tint val="94000"/>
                    </a:schemeClr>
                  </a:gs>
                  <a:gs pos="50000">
                    <a:schemeClr val="accent3">
                      <a:lumMod val="80000"/>
                      <a:satMod val="110000"/>
                      <a:lumMod val="100000"/>
                      <a:shade val="100000"/>
                    </a:schemeClr>
                  </a:gs>
                  <a:gs pos="100000">
                    <a:schemeClr val="accent3">
                      <a:lumMod val="8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16D-6505-4438-8D47-0B7AF79FA687}"/>
              </c:ext>
            </c:extLst>
          </c:dPt>
          <c:dPt>
            <c:idx val="183"/>
            <c:bubble3D val="0"/>
            <c:spPr>
              <a:gradFill rotWithShape="1">
                <a:gsLst>
                  <a:gs pos="0">
                    <a:schemeClr val="accent4">
                      <a:lumMod val="80000"/>
                      <a:satMod val="103000"/>
                      <a:lumMod val="102000"/>
                      <a:tint val="94000"/>
                    </a:schemeClr>
                  </a:gs>
                  <a:gs pos="50000">
                    <a:schemeClr val="accent4">
                      <a:lumMod val="80000"/>
                      <a:satMod val="110000"/>
                      <a:lumMod val="100000"/>
                      <a:shade val="100000"/>
                    </a:schemeClr>
                  </a:gs>
                  <a:gs pos="100000">
                    <a:schemeClr val="accent4">
                      <a:lumMod val="8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16F-6505-4438-8D47-0B7AF79FA687}"/>
              </c:ext>
            </c:extLst>
          </c:dPt>
          <c:dPt>
            <c:idx val="184"/>
            <c:bubble3D val="0"/>
            <c:spPr>
              <a:gradFill rotWithShape="1">
                <a:gsLst>
                  <a:gs pos="0">
                    <a:schemeClr val="accent5">
                      <a:lumMod val="80000"/>
                      <a:satMod val="103000"/>
                      <a:lumMod val="102000"/>
                      <a:tint val="94000"/>
                    </a:schemeClr>
                  </a:gs>
                  <a:gs pos="50000">
                    <a:schemeClr val="accent5">
                      <a:lumMod val="80000"/>
                      <a:satMod val="110000"/>
                      <a:lumMod val="100000"/>
                      <a:shade val="100000"/>
                    </a:schemeClr>
                  </a:gs>
                  <a:gs pos="100000">
                    <a:schemeClr val="accent5">
                      <a:lumMod val="8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171-6505-4438-8D47-0B7AF79FA687}"/>
              </c:ext>
            </c:extLst>
          </c:dPt>
          <c:dPt>
            <c:idx val="185"/>
            <c:bubble3D val="0"/>
            <c:spPr>
              <a:gradFill rotWithShape="1">
                <a:gsLst>
                  <a:gs pos="0">
                    <a:schemeClr val="accent6">
                      <a:lumMod val="80000"/>
                      <a:satMod val="103000"/>
                      <a:lumMod val="102000"/>
                      <a:tint val="94000"/>
                    </a:schemeClr>
                  </a:gs>
                  <a:gs pos="50000">
                    <a:schemeClr val="accent6">
                      <a:lumMod val="80000"/>
                      <a:satMod val="110000"/>
                      <a:lumMod val="100000"/>
                      <a:shade val="100000"/>
                    </a:schemeClr>
                  </a:gs>
                  <a:gs pos="100000">
                    <a:schemeClr val="accent6">
                      <a:lumMod val="8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173-6505-4438-8D47-0B7AF79FA687}"/>
              </c:ext>
            </c:extLst>
          </c:dPt>
          <c:dPt>
            <c:idx val="186"/>
            <c:bubble3D val="0"/>
            <c:spPr>
              <a:gradFill rotWithShape="1">
                <a:gsLst>
                  <a:gs pos="0">
                    <a:schemeClr val="accent1">
                      <a:lumMod val="60000"/>
                      <a:lumOff val="40000"/>
                      <a:satMod val="103000"/>
                      <a:lumMod val="102000"/>
                      <a:tint val="94000"/>
                    </a:schemeClr>
                  </a:gs>
                  <a:gs pos="50000">
                    <a:schemeClr val="accent1">
                      <a:lumMod val="60000"/>
                      <a:lumOff val="40000"/>
                      <a:satMod val="110000"/>
                      <a:lumMod val="100000"/>
                      <a:shade val="100000"/>
                    </a:schemeClr>
                  </a:gs>
                  <a:gs pos="100000">
                    <a:schemeClr val="accent1">
                      <a:lumMod val="60000"/>
                      <a:lumOff val="4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175-6505-4438-8D47-0B7AF79FA687}"/>
              </c:ext>
            </c:extLst>
          </c:dPt>
          <c:dPt>
            <c:idx val="187"/>
            <c:bubble3D val="0"/>
            <c:spPr>
              <a:gradFill rotWithShape="1">
                <a:gsLst>
                  <a:gs pos="0">
                    <a:schemeClr val="accent2">
                      <a:lumMod val="60000"/>
                      <a:lumOff val="40000"/>
                      <a:satMod val="103000"/>
                      <a:lumMod val="102000"/>
                      <a:tint val="94000"/>
                    </a:schemeClr>
                  </a:gs>
                  <a:gs pos="50000">
                    <a:schemeClr val="accent2">
                      <a:lumMod val="60000"/>
                      <a:lumOff val="40000"/>
                      <a:satMod val="110000"/>
                      <a:lumMod val="100000"/>
                      <a:shade val="100000"/>
                    </a:schemeClr>
                  </a:gs>
                  <a:gs pos="100000">
                    <a:schemeClr val="accent2">
                      <a:lumMod val="60000"/>
                      <a:lumOff val="4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177-6505-4438-8D47-0B7AF79FA687}"/>
              </c:ext>
            </c:extLst>
          </c:dPt>
          <c:dPt>
            <c:idx val="188"/>
            <c:bubble3D val="0"/>
            <c:spPr>
              <a:gradFill rotWithShape="1">
                <a:gsLst>
                  <a:gs pos="0">
                    <a:schemeClr val="accent3">
                      <a:lumMod val="60000"/>
                      <a:lumOff val="40000"/>
                      <a:satMod val="103000"/>
                      <a:lumMod val="102000"/>
                      <a:tint val="94000"/>
                    </a:schemeClr>
                  </a:gs>
                  <a:gs pos="50000">
                    <a:schemeClr val="accent3">
                      <a:lumMod val="60000"/>
                      <a:lumOff val="40000"/>
                      <a:satMod val="110000"/>
                      <a:lumMod val="100000"/>
                      <a:shade val="100000"/>
                    </a:schemeClr>
                  </a:gs>
                  <a:gs pos="100000">
                    <a:schemeClr val="accent3">
                      <a:lumMod val="60000"/>
                      <a:lumOff val="4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179-6505-4438-8D47-0B7AF79FA687}"/>
              </c:ext>
            </c:extLst>
          </c:dPt>
          <c:dPt>
            <c:idx val="189"/>
            <c:bubble3D val="0"/>
            <c:spPr>
              <a:gradFill rotWithShape="1">
                <a:gsLst>
                  <a:gs pos="0">
                    <a:schemeClr val="accent4">
                      <a:lumMod val="60000"/>
                      <a:lumOff val="40000"/>
                      <a:satMod val="103000"/>
                      <a:lumMod val="102000"/>
                      <a:tint val="94000"/>
                    </a:schemeClr>
                  </a:gs>
                  <a:gs pos="50000">
                    <a:schemeClr val="accent4">
                      <a:lumMod val="60000"/>
                      <a:lumOff val="40000"/>
                      <a:satMod val="110000"/>
                      <a:lumMod val="100000"/>
                      <a:shade val="100000"/>
                    </a:schemeClr>
                  </a:gs>
                  <a:gs pos="100000">
                    <a:schemeClr val="accent4">
                      <a:lumMod val="60000"/>
                      <a:lumOff val="4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17B-6505-4438-8D47-0B7AF79FA687}"/>
              </c:ext>
            </c:extLst>
          </c:dPt>
          <c:dPt>
            <c:idx val="190"/>
            <c:bubble3D val="0"/>
            <c:spPr>
              <a:gradFill rotWithShape="1">
                <a:gsLst>
                  <a:gs pos="0">
                    <a:schemeClr val="accent5">
                      <a:lumMod val="60000"/>
                      <a:lumOff val="40000"/>
                      <a:satMod val="103000"/>
                      <a:lumMod val="102000"/>
                      <a:tint val="94000"/>
                    </a:schemeClr>
                  </a:gs>
                  <a:gs pos="50000">
                    <a:schemeClr val="accent5">
                      <a:lumMod val="60000"/>
                      <a:lumOff val="40000"/>
                      <a:satMod val="110000"/>
                      <a:lumMod val="100000"/>
                      <a:shade val="100000"/>
                    </a:schemeClr>
                  </a:gs>
                  <a:gs pos="100000">
                    <a:schemeClr val="accent5">
                      <a:lumMod val="60000"/>
                      <a:lumOff val="4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17D-6505-4438-8D47-0B7AF79FA687}"/>
              </c:ext>
            </c:extLst>
          </c:dPt>
          <c:dPt>
            <c:idx val="191"/>
            <c:bubble3D val="0"/>
            <c:spPr>
              <a:gradFill rotWithShape="1">
                <a:gsLst>
                  <a:gs pos="0">
                    <a:schemeClr val="accent6">
                      <a:lumMod val="60000"/>
                      <a:lumOff val="40000"/>
                      <a:satMod val="103000"/>
                      <a:lumMod val="102000"/>
                      <a:tint val="94000"/>
                    </a:schemeClr>
                  </a:gs>
                  <a:gs pos="50000">
                    <a:schemeClr val="accent6">
                      <a:lumMod val="60000"/>
                      <a:lumOff val="40000"/>
                      <a:satMod val="110000"/>
                      <a:lumMod val="100000"/>
                      <a:shade val="100000"/>
                    </a:schemeClr>
                  </a:gs>
                  <a:gs pos="100000">
                    <a:schemeClr val="accent6">
                      <a:lumMod val="60000"/>
                      <a:lumOff val="4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17F-6505-4438-8D47-0B7AF79FA687}"/>
              </c:ext>
            </c:extLst>
          </c:dPt>
          <c:dPt>
            <c:idx val="192"/>
            <c:bubble3D val="0"/>
            <c:spPr>
              <a:gradFill rotWithShape="1">
                <a:gsLst>
                  <a:gs pos="0">
                    <a:schemeClr val="accent1">
                      <a:lumMod val="50000"/>
                      <a:satMod val="103000"/>
                      <a:lumMod val="102000"/>
                      <a:tint val="94000"/>
                    </a:schemeClr>
                  </a:gs>
                  <a:gs pos="50000">
                    <a:schemeClr val="accent1">
                      <a:lumMod val="50000"/>
                      <a:satMod val="110000"/>
                      <a:lumMod val="100000"/>
                      <a:shade val="100000"/>
                    </a:schemeClr>
                  </a:gs>
                  <a:gs pos="100000">
                    <a:schemeClr val="accent1">
                      <a:lumMod val="5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181-6505-4438-8D47-0B7AF79FA687}"/>
              </c:ext>
            </c:extLst>
          </c:dPt>
          <c:dPt>
            <c:idx val="193"/>
            <c:bubble3D val="0"/>
            <c:spPr>
              <a:gradFill rotWithShape="1">
                <a:gsLst>
                  <a:gs pos="0">
                    <a:schemeClr val="accent2">
                      <a:lumMod val="50000"/>
                      <a:satMod val="103000"/>
                      <a:lumMod val="102000"/>
                      <a:tint val="94000"/>
                    </a:schemeClr>
                  </a:gs>
                  <a:gs pos="50000">
                    <a:schemeClr val="accent2">
                      <a:lumMod val="50000"/>
                      <a:satMod val="110000"/>
                      <a:lumMod val="100000"/>
                      <a:shade val="100000"/>
                    </a:schemeClr>
                  </a:gs>
                  <a:gs pos="100000">
                    <a:schemeClr val="accent2">
                      <a:lumMod val="5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183-6505-4438-8D47-0B7AF79FA687}"/>
              </c:ext>
            </c:extLst>
          </c:dPt>
          <c:dPt>
            <c:idx val="194"/>
            <c:bubble3D val="0"/>
            <c:spPr>
              <a:gradFill rotWithShape="1">
                <a:gsLst>
                  <a:gs pos="0">
                    <a:schemeClr val="accent3">
                      <a:lumMod val="50000"/>
                      <a:satMod val="103000"/>
                      <a:lumMod val="102000"/>
                      <a:tint val="94000"/>
                    </a:schemeClr>
                  </a:gs>
                  <a:gs pos="50000">
                    <a:schemeClr val="accent3">
                      <a:lumMod val="50000"/>
                      <a:satMod val="110000"/>
                      <a:lumMod val="100000"/>
                      <a:shade val="100000"/>
                    </a:schemeClr>
                  </a:gs>
                  <a:gs pos="100000">
                    <a:schemeClr val="accent3">
                      <a:lumMod val="5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185-6505-4438-8D47-0B7AF79FA687}"/>
              </c:ext>
            </c:extLst>
          </c:dPt>
          <c:dPt>
            <c:idx val="195"/>
            <c:bubble3D val="0"/>
            <c:spPr>
              <a:gradFill rotWithShape="1">
                <a:gsLst>
                  <a:gs pos="0">
                    <a:schemeClr val="accent4">
                      <a:lumMod val="50000"/>
                      <a:satMod val="103000"/>
                      <a:lumMod val="102000"/>
                      <a:tint val="94000"/>
                    </a:schemeClr>
                  </a:gs>
                  <a:gs pos="50000">
                    <a:schemeClr val="accent4">
                      <a:lumMod val="50000"/>
                      <a:satMod val="110000"/>
                      <a:lumMod val="100000"/>
                      <a:shade val="100000"/>
                    </a:schemeClr>
                  </a:gs>
                  <a:gs pos="100000">
                    <a:schemeClr val="accent4">
                      <a:lumMod val="5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187-6505-4438-8D47-0B7AF79FA687}"/>
              </c:ext>
            </c:extLst>
          </c:dPt>
          <c:dPt>
            <c:idx val="196"/>
            <c:bubble3D val="0"/>
            <c:spPr>
              <a:gradFill rotWithShape="1">
                <a:gsLst>
                  <a:gs pos="0">
                    <a:schemeClr val="accent5">
                      <a:lumMod val="50000"/>
                      <a:satMod val="103000"/>
                      <a:lumMod val="102000"/>
                      <a:tint val="94000"/>
                    </a:schemeClr>
                  </a:gs>
                  <a:gs pos="50000">
                    <a:schemeClr val="accent5">
                      <a:lumMod val="50000"/>
                      <a:satMod val="110000"/>
                      <a:lumMod val="100000"/>
                      <a:shade val="100000"/>
                    </a:schemeClr>
                  </a:gs>
                  <a:gs pos="100000">
                    <a:schemeClr val="accent5">
                      <a:lumMod val="5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189-6505-4438-8D47-0B7AF79FA687}"/>
              </c:ext>
            </c:extLst>
          </c:dPt>
          <c:dPt>
            <c:idx val="197"/>
            <c:bubble3D val="0"/>
            <c:spPr>
              <a:gradFill rotWithShape="1">
                <a:gsLst>
                  <a:gs pos="0">
                    <a:schemeClr val="accent6">
                      <a:lumMod val="50000"/>
                      <a:satMod val="103000"/>
                      <a:lumMod val="102000"/>
                      <a:tint val="94000"/>
                    </a:schemeClr>
                  </a:gs>
                  <a:gs pos="50000">
                    <a:schemeClr val="accent6">
                      <a:lumMod val="50000"/>
                      <a:satMod val="110000"/>
                      <a:lumMod val="100000"/>
                      <a:shade val="100000"/>
                    </a:schemeClr>
                  </a:gs>
                  <a:gs pos="100000">
                    <a:schemeClr val="accent6">
                      <a:lumMod val="5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18B-6505-4438-8D47-0B7AF79FA687}"/>
              </c:ext>
            </c:extLst>
          </c:dPt>
          <c:dPt>
            <c:idx val="198"/>
            <c:bubble3D val="0"/>
            <c:spPr>
              <a:gradFill rotWithShape="1">
                <a:gsLst>
                  <a:gs pos="0">
                    <a:schemeClr val="accent1">
                      <a:lumMod val="70000"/>
                      <a:lumOff val="30000"/>
                      <a:satMod val="103000"/>
                      <a:lumMod val="102000"/>
                      <a:tint val="94000"/>
                    </a:schemeClr>
                  </a:gs>
                  <a:gs pos="50000">
                    <a:schemeClr val="accent1">
                      <a:lumMod val="70000"/>
                      <a:lumOff val="30000"/>
                      <a:satMod val="110000"/>
                      <a:lumMod val="100000"/>
                      <a:shade val="100000"/>
                    </a:schemeClr>
                  </a:gs>
                  <a:gs pos="100000">
                    <a:schemeClr val="accent1">
                      <a:lumMod val="70000"/>
                      <a:lumOff val="3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18D-6505-4438-8D47-0B7AF79FA687}"/>
              </c:ext>
            </c:extLst>
          </c:dPt>
          <c:dPt>
            <c:idx val="199"/>
            <c:bubble3D val="0"/>
            <c:spPr>
              <a:gradFill rotWithShape="1">
                <a:gsLst>
                  <a:gs pos="0">
                    <a:schemeClr val="accent2">
                      <a:lumMod val="70000"/>
                      <a:lumOff val="30000"/>
                      <a:satMod val="103000"/>
                      <a:lumMod val="102000"/>
                      <a:tint val="94000"/>
                    </a:schemeClr>
                  </a:gs>
                  <a:gs pos="50000">
                    <a:schemeClr val="accent2">
                      <a:lumMod val="70000"/>
                      <a:lumOff val="30000"/>
                      <a:satMod val="110000"/>
                      <a:lumMod val="100000"/>
                      <a:shade val="100000"/>
                    </a:schemeClr>
                  </a:gs>
                  <a:gs pos="100000">
                    <a:schemeClr val="accent2">
                      <a:lumMod val="70000"/>
                      <a:lumOff val="3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18F-6505-4438-8D47-0B7AF79FA687}"/>
              </c:ext>
            </c:extLst>
          </c:dPt>
          <c:dPt>
            <c:idx val="200"/>
            <c:bubble3D val="0"/>
            <c:spPr>
              <a:gradFill rotWithShape="1">
                <a:gsLst>
                  <a:gs pos="0">
                    <a:schemeClr val="accent3">
                      <a:lumMod val="70000"/>
                      <a:lumOff val="30000"/>
                      <a:satMod val="103000"/>
                      <a:lumMod val="102000"/>
                      <a:tint val="94000"/>
                    </a:schemeClr>
                  </a:gs>
                  <a:gs pos="50000">
                    <a:schemeClr val="accent3">
                      <a:lumMod val="70000"/>
                      <a:lumOff val="30000"/>
                      <a:satMod val="110000"/>
                      <a:lumMod val="100000"/>
                      <a:shade val="100000"/>
                    </a:schemeClr>
                  </a:gs>
                  <a:gs pos="100000">
                    <a:schemeClr val="accent3">
                      <a:lumMod val="70000"/>
                      <a:lumOff val="3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191-6505-4438-8D47-0B7AF79FA687}"/>
              </c:ext>
            </c:extLst>
          </c:dPt>
          <c:dPt>
            <c:idx val="201"/>
            <c:bubble3D val="0"/>
            <c:spPr>
              <a:gradFill rotWithShape="1">
                <a:gsLst>
                  <a:gs pos="0">
                    <a:schemeClr val="accent4">
                      <a:lumMod val="70000"/>
                      <a:lumOff val="30000"/>
                      <a:satMod val="103000"/>
                      <a:lumMod val="102000"/>
                      <a:tint val="94000"/>
                    </a:schemeClr>
                  </a:gs>
                  <a:gs pos="50000">
                    <a:schemeClr val="accent4">
                      <a:lumMod val="70000"/>
                      <a:lumOff val="30000"/>
                      <a:satMod val="110000"/>
                      <a:lumMod val="100000"/>
                      <a:shade val="100000"/>
                    </a:schemeClr>
                  </a:gs>
                  <a:gs pos="100000">
                    <a:schemeClr val="accent4">
                      <a:lumMod val="70000"/>
                      <a:lumOff val="3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193-6505-4438-8D47-0B7AF79FA687}"/>
              </c:ext>
            </c:extLst>
          </c:dPt>
          <c:dPt>
            <c:idx val="202"/>
            <c:bubble3D val="0"/>
            <c:spPr>
              <a:gradFill rotWithShape="1">
                <a:gsLst>
                  <a:gs pos="0">
                    <a:schemeClr val="accent5">
                      <a:lumMod val="70000"/>
                      <a:lumOff val="30000"/>
                      <a:satMod val="103000"/>
                      <a:lumMod val="102000"/>
                      <a:tint val="94000"/>
                    </a:schemeClr>
                  </a:gs>
                  <a:gs pos="50000">
                    <a:schemeClr val="accent5">
                      <a:lumMod val="70000"/>
                      <a:lumOff val="30000"/>
                      <a:satMod val="110000"/>
                      <a:lumMod val="100000"/>
                      <a:shade val="100000"/>
                    </a:schemeClr>
                  </a:gs>
                  <a:gs pos="100000">
                    <a:schemeClr val="accent5">
                      <a:lumMod val="70000"/>
                      <a:lumOff val="3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195-6505-4438-8D47-0B7AF79FA687}"/>
              </c:ext>
            </c:extLst>
          </c:dPt>
          <c:dPt>
            <c:idx val="203"/>
            <c:bubble3D val="0"/>
            <c:spPr>
              <a:gradFill rotWithShape="1">
                <a:gsLst>
                  <a:gs pos="0">
                    <a:schemeClr val="accent6">
                      <a:lumMod val="70000"/>
                      <a:lumOff val="30000"/>
                      <a:satMod val="103000"/>
                      <a:lumMod val="102000"/>
                      <a:tint val="94000"/>
                    </a:schemeClr>
                  </a:gs>
                  <a:gs pos="50000">
                    <a:schemeClr val="accent6">
                      <a:lumMod val="70000"/>
                      <a:lumOff val="30000"/>
                      <a:satMod val="110000"/>
                      <a:lumMod val="100000"/>
                      <a:shade val="100000"/>
                    </a:schemeClr>
                  </a:gs>
                  <a:gs pos="100000">
                    <a:schemeClr val="accent6">
                      <a:lumMod val="70000"/>
                      <a:lumOff val="3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197-6505-4438-8D47-0B7AF79FA687}"/>
              </c:ext>
            </c:extLst>
          </c:dPt>
          <c:dPt>
            <c:idx val="204"/>
            <c:bubble3D val="0"/>
            <c:spPr>
              <a:gradFill rotWithShape="1">
                <a:gsLst>
                  <a:gs pos="0">
                    <a:schemeClr val="accent1">
                      <a:lumMod val="70000"/>
                      <a:satMod val="103000"/>
                      <a:lumMod val="102000"/>
                      <a:tint val="94000"/>
                    </a:schemeClr>
                  </a:gs>
                  <a:gs pos="50000">
                    <a:schemeClr val="accent1">
                      <a:lumMod val="70000"/>
                      <a:satMod val="110000"/>
                      <a:lumMod val="100000"/>
                      <a:shade val="100000"/>
                    </a:schemeClr>
                  </a:gs>
                  <a:gs pos="100000">
                    <a:schemeClr val="accent1">
                      <a:lumMod val="7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199-6505-4438-8D47-0B7AF79FA687}"/>
              </c:ext>
            </c:extLst>
          </c:dPt>
          <c:dPt>
            <c:idx val="205"/>
            <c:bubble3D val="0"/>
            <c:spPr>
              <a:gradFill rotWithShape="1">
                <a:gsLst>
                  <a:gs pos="0">
                    <a:schemeClr val="accent2">
                      <a:lumMod val="70000"/>
                      <a:satMod val="103000"/>
                      <a:lumMod val="102000"/>
                      <a:tint val="94000"/>
                    </a:schemeClr>
                  </a:gs>
                  <a:gs pos="50000">
                    <a:schemeClr val="accent2">
                      <a:lumMod val="70000"/>
                      <a:satMod val="110000"/>
                      <a:lumMod val="100000"/>
                      <a:shade val="100000"/>
                    </a:schemeClr>
                  </a:gs>
                  <a:gs pos="100000">
                    <a:schemeClr val="accent2">
                      <a:lumMod val="7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19B-6505-4438-8D47-0B7AF79FA687}"/>
              </c:ext>
            </c:extLst>
          </c:dPt>
          <c:dPt>
            <c:idx val="206"/>
            <c:bubble3D val="0"/>
            <c:spPr>
              <a:gradFill rotWithShape="1">
                <a:gsLst>
                  <a:gs pos="0">
                    <a:schemeClr val="accent3">
                      <a:lumMod val="70000"/>
                      <a:satMod val="103000"/>
                      <a:lumMod val="102000"/>
                      <a:tint val="94000"/>
                    </a:schemeClr>
                  </a:gs>
                  <a:gs pos="50000">
                    <a:schemeClr val="accent3">
                      <a:lumMod val="70000"/>
                      <a:satMod val="110000"/>
                      <a:lumMod val="100000"/>
                      <a:shade val="100000"/>
                    </a:schemeClr>
                  </a:gs>
                  <a:gs pos="100000">
                    <a:schemeClr val="accent3">
                      <a:lumMod val="7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19D-6505-4438-8D47-0B7AF79FA687}"/>
              </c:ext>
            </c:extLst>
          </c:dPt>
          <c:dPt>
            <c:idx val="207"/>
            <c:bubble3D val="0"/>
            <c:spPr>
              <a:gradFill rotWithShape="1">
                <a:gsLst>
                  <a:gs pos="0">
                    <a:schemeClr val="accent4">
                      <a:lumMod val="70000"/>
                      <a:satMod val="103000"/>
                      <a:lumMod val="102000"/>
                      <a:tint val="94000"/>
                    </a:schemeClr>
                  </a:gs>
                  <a:gs pos="50000">
                    <a:schemeClr val="accent4">
                      <a:lumMod val="70000"/>
                      <a:satMod val="110000"/>
                      <a:lumMod val="100000"/>
                      <a:shade val="100000"/>
                    </a:schemeClr>
                  </a:gs>
                  <a:gs pos="100000">
                    <a:schemeClr val="accent4">
                      <a:lumMod val="7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19F-6505-4438-8D47-0B7AF79FA687}"/>
              </c:ext>
            </c:extLst>
          </c:dPt>
          <c:dPt>
            <c:idx val="208"/>
            <c:bubble3D val="0"/>
            <c:spPr>
              <a:gradFill rotWithShape="1">
                <a:gsLst>
                  <a:gs pos="0">
                    <a:schemeClr val="accent5">
                      <a:lumMod val="70000"/>
                      <a:satMod val="103000"/>
                      <a:lumMod val="102000"/>
                      <a:tint val="94000"/>
                    </a:schemeClr>
                  </a:gs>
                  <a:gs pos="50000">
                    <a:schemeClr val="accent5">
                      <a:lumMod val="70000"/>
                      <a:satMod val="110000"/>
                      <a:lumMod val="100000"/>
                      <a:shade val="100000"/>
                    </a:schemeClr>
                  </a:gs>
                  <a:gs pos="100000">
                    <a:schemeClr val="accent5">
                      <a:lumMod val="7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1A1-6505-4438-8D47-0B7AF79FA687}"/>
              </c:ext>
            </c:extLst>
          </c:dPt>
          <c:dPt>
            <c:idx val="209"/>
            <c:bubble3D val="0"/>
            <c:spPr>
              <a:gradFill rotWithShape="1">
                <a:gsLst>
                  <a:gs pos="0">
                    <a:schemeClr val="accent6">
                      <a:lumMod val="70000"/>
                      <a:satMod val="103000"/>
                      <a:lumMod val="102000"/>
                      <a:tint val="94000"/>
                    </a:schemeClr>
                  </a:gs>
                  <a:gs pos="50000">
                    <a:schemeClr val="accent6">
                      <a:lumMod val="70000"/>
                      <a:satMod val="110000"/>
                      <a:lumMod val="100000"/>
                      <a:shade val="100000"/>
                    </a:schemeClr>
                  </a:gs>
                  <a:gs pos="100000">
                    <a:schemeClr val="accent6">
                      <a:lumMod val="7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1A3-6505-4438-8D47-0B7AF79FA687}"/>
              </c:ext>
            </c:extLst>
          </c:dPt>
          <c:dPt>
            <c:idx val="210"/>
            <c:bubble3D val="0"/>
            <c:spPr>
              <a:gradFill rotWithShape="1">
                <a:gsLst>
                  <a:gs pos="0">
                    <a:schemeClr val="accent1">
                      <a:lumMod val="50000"/>
                      <a:lumOff val="50000"/>
                      <a:satMod val="103000"/>
                      <a:lumMod val="102000"/>
                      <a:tint val="94000"/>
                    </a:schemeClr>
                  </a:gs>
                  <a:gs pos="50000">
                    <a:schemeClr val="accent1">
                      <a:lumMod val="50000"/>
                      <a:lumOff val="50000"/>
                      <a:satMod val="110000"/>
                      <a:lumMod val="100000"/>
                      <a:shade val="100000"/>
                    </a:schemeClr>
                  </a:gs>
                  <a:gs pos="100000">
                    <a:schemeClr val="accent1">
                      <a:lumMod val="50000"/>
                      <a:lumOff val="5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1A5-6505-4438-8D47-0B7AF79FA687}"/>
              </c:ext>
            </c:extLst>
          </c:dPt>
          <c:dPt>
            <c:idx val="211"/>
            <c:bubble3D val="0"/>
            <c:spPr>
              <a:gradFill rotWithShape="1">
                <a:gsLst>
                  <a:gs pos="0">
                    <a:schemeClr val="accent2">
                      <a:lumMod val="50000"/>
                      <a:lumOff val="50000"/>
                      <a:satMod val="103000"/>
                      <a:lumMod val="102000"/>
                      <a:tint val="94000"/>
                    </a:schemeClr>
                  </a:gs>
                  <a:gs pos="50000">
                    <a:schemeClr val="accent2">
                      <a:lumMod val="50000"/>
                      <a:lumOff val="50000"/>
                      <a:satMod val="110000"/>
                      <a:lumMod val="100000"/>
                      <a:shade val="100000"/>
                    </a:schemeClr>
                  </a:gs>
                  <a:gs pos="100000">
                    <a:schemeClr val="accent2">
                      <a:lumMod val="50000"/>
                      <a:lumOff val="5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1A7-6505-4438-8D47-0B7AF79FA687}"/>
              </c:ext>
            </c:extLst>
          </c:dPt>
          <c:dPt>
            <c:idx val="212"/>
            <c:bubble3D val="0"/>
            <c:spPr>
              <a:gradFill rotWithShape="1">
                <a:gsLst>
                  <a:gs pos="0">
                    <a:schemeClr val="accent3">
                      <a:lumMod val="50000"/>
                      <a:lumOff val="50000"/>
                      <a:satMod val="103000"/>
                      <a:lumMod val="102000"/>
                      <a:tint val="94000"/>
                    </a:schemeClr>
                  </a:gs>
                  <a:gs pos="50000">
                    <a:schemeClr val="accent3">
                      <a:lumMod val="50000"/>
                      <a:lumOff val="50000"/>
                      <a:satMod val="110000"/>
                      <a:lumMod val="100000"/>
                      <a:shade val="100000"/>
                    </a:schemeClr>
                  </a:gs>
                  <a:gs pos="100000">
                    <a:schemeClr val="accent3">
                      <a:lumMod val="50000"/>
                      <a:lumOff val="5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1A9-6505-4438-8D47-0B7AF79FA687}"/>
              </c:ext>
            </c:extLst>
          </c:dPt>
          <c:dPt>
            <c:idx val="213"/>
            <c:bubble3D val="0"/>
            <c:spPr>
              <a:gradFill rotWithShape="1">
                <a:gsLst>
                  <a:gs pos="0">
                    <a:schemeClr val="accent4">
                      <a:lumMod val="50000"/>
                      <a:lumOff val="50000"/>
                      <a:satMod val="103000"/>
                      <a:lumMod val="102000"/>
                      <a:tint val="94000"/>
                    </a:schemeClr>
                  </a:gs>
                  <a:gs pos="50000">
                    <a:schemeClr val="accent4">
                      <a:lumMod val="50000"/>
                      <a:lumOff val="50000"/>
                      <a:satMod val="110000"/>
                      <a:lumMod val="100000"/>
                      <a:shade val="100000"/>
                    </a:schemeClr>
                  </a:gs>
                  <a:gs pos="100000">
                    <a:schemeClr val="accent4">
                      <a:lumMod val="50000"/>
                      <a:lumOff val="5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1AB-6505-4438-8D47-0B7AF79FA687}"/>
              </c:ext>
            </c:extLst>
          </c:dPt>
          <c:dPt>
            <c:idx val="214"/>
            <c:bubble3D val="0"/>
            <c:spPr>
              <a:gradFill rotWithShape="1">
                <a:gsLst>
                  <a:gs pos="0">
                    <a:schemeClr val="accent5">
                      <a:lumMod val="50000"/>
                      <a:lumOff val="50000"/>
                      <a:satMod val="103000"/>
                      <a:lumMod val="102000"/>
                      <a:tint val="94000"/>
                    </a:schemeClr>
                  </a:gs>
                  <a:gs pos="50000">
                    <a:schemeClr val="accent5">
                      <a:lumMod val="50000"/>
                      <a:lumOff val="50000"/>
                      <a:satMod val="110000"/>
                      <a:lumMod val="100000"/>
                      <a:shade val="100000"/>
                    </a:schemeClr>
                  </a:gs>
                  <a:gs pos="100000">
                    <a:schemeClr val="accent5">
                      <a:lumMod val="50000"/>
                      <a:lumOff val="5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1AD-6505-4438-8D47-0B7AF79FA687}"/>
              </c:ext>
            </c:extLst>
          </c:dPt>
          <c:dPt>
            <c:idx val="215"/>
            <c:bubble3D val="0"/>
            <c:spPr>
              <a:gradFill rotWithShape="1">
                <a:gsLst>
                  <a:gs pos="0">
                    <a:schemeClr val="accent6">
                      <a:lumMod val="50000"/>
                      <a:lumOff val="50000"/>
                      <a:satMod val="103000"/>
                      <a:lumMod val="102000"/>
                      <a:tint val="94000"/>
                    </a:schemeClr>
                  </a:gs>
                  <a:gs pos="50000">
                    <a:schemeClr val="accent6">
                      <a:lumMod val="50000"/>
                      <a:lumOff val="50000"/>
                      <a:satMod val="110000"/>
                      <a:lumMod val="100000"/>
                      <a:shade val="100000"/>
                    </a:schemeClr>
                  </a:gs>
                  <a:gs pos="100000">
                    <a:schemeClr val="accent6">
                      <a:lumMod val="50000"/>
                      <a:lumOff val="5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1AF-6505-4438-8D47-0B7AF79FA687}"/>
              </c:ext>
            </c:extLst>
          </c:dPt>
          <c:dPt>
            <c:idx val="216"/>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1B1-6505-4438-8D47-0B7AF79FA687}"/>
              </c:ext>
            </c:extLst>
          </c:dPt>
          <c:dPt>
            <c:idx val="217"/>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1B3-6505-4438-8D47-0B7AF79FA687}"/>
              </c:ext>
            </c:extLst>
          </c:dPt>
          <c:dPt>
            <c:idx val="218"/>
            <c:bubble3D val="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1B5-6505-4438-8D47-0B7AF79FA687}"/>
              </c:ext>
            </c:extLst>
          </c:dPt>
          <c:dPt>
            <c:idx val="219"/>
            <c:bubble3D val="0"/>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1B7-6505-4438-8D47-0B7AF79FA687}"/>
              </c:ext>
            </c:extLst>
          </c:dPt>
          <c:dPt>
            <c:idx val="220"/>
            <c:bubble3D val="0"/>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1B9-6505-4438-8D47-0B7AF79FA687}"/>
              </c:ext>
            </c:extLst>
          </c:dPt>
          <c:dPt>
            <c:idx val="221"/>
            <c:bubble3D val="0"/>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1BB-6505-4438-8D47-0B7AF79FA687}"/>
              </c:ext>
            </c:extLst>
          </c:dPt>
          <c:dPt>
            <c:idx val="222"/>
            <c:bubble3D val="0"/>
            <c:spPr>
              <a:gradFill rotWithShape="1">
                <a:gsLst>
                  <a:gs pos="0">
                    <a:schemeClr val="accent1">
                      <a:lumMod val="60000"/>
                      <a:satMod val="103000"/>
                      <a:lumMod val="102000"/>
                      <a:tint val="94000"/>
                    </a:schemeClr>
                  </a:gs>
                  <a:gs pos="50000">
                    <a:schemeClr val="accent1">
                      <a:lumMod val="60000"/>
                      <a:satMod val="110000"/>
                      <a:lumMod val="100000"/>
                      <a:shade val="100000"/>
                    </a:schemeClr>
                  </a:gs>
                  <a:gs pos="100000">
                    <a:schemeClr val="accent1">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1BD-6505-4438-8D47-0B7AF79FA687}"/>
              </c:ext>
            </c:extLst>
          </c:dPt>
          <c:dPt>
            <c:idx val="223"/>
            <c:bubble3D val="0"/>
            <c:spPr>
              <a:gradFill rotWithShape="1">
                <a:gsLst>
                  <a:gs pos="0">
                    <a:schemeClr val="accent2">
                      <a:lumMod val="60000"/>
                      <a:satMod val="103000"/>
                      <a:lumMod val="102000"/>
                      <a:tint val="94000"/>
                    </a:schemeClr>
                  </a:gs>
                  <a:gs pos="50000">
                    <a:schemeClr val="accent2">
                      <a:lumMod val="60000"/>
                      <a:satMod val="110000"/>
                      <a:lumMod val="100000"/>
                      <a:shade val="100000"/>
                    </a:schemeClr>
                  </a:gs>
                  <a:gs pos="100000">
                    <a:schemeClr val="accent2">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1BF-6505-4438-8D47-0B7AF79FA687}"/>
              </c:ext>
            </c:extLst>
          </c:dPt>
          <c:dPt>
            <c:idx val="224"/>
            <c:bubble3D val="0"/>
            <c:spPr>
              <a:gradFill rotWithShape="1">
                <a:gsLst>
                  <a:gs pos="0">
                    <a:schemeClr val="accent3">
                      <a:lumMod val="60000"/>
                      <a:satMod val="103000"/>
                      <a:lumMod val="102000"/>
                      <a:tint val="94000"/>
                    </a:schemeClr>
                  </a:gs>
                  <a:gs pos="50000">
                    <a:schemeClr val="accent3">
                      <a:lumMod val="60000"/>
                      <a:satMod val="110000"/>
                      <a:lumMod val="100000"/>
                      <a:shade val="100000"/>
                    </a:schemeClr>
                  </a:gs>
                  <a:gs pos="100000">
                    <a:schemeClr val="accent3">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1C1-6505-4438-8D47-0B7AF79FA687}"/>
              </c:ext>
            </c:extLst>
          </c:dPt>
          <c:dPt>
            <c:idx val="225"/>
            <c:bubble3D val="0"/>
            <c:spPr>
              <a:gradFill rotWithShape="1">
                <a:gsLst>
                  <a:gs pos="0">
                    <a:schemeClr val="accent4">
                      <a:lumMod val="60000"/>
                      <a:satMod val="103000"/>
                      <a:lumMod val="102000"/>
                      <a:tint val="94000"/>
                    </a:schemeClr>
                  </a:gs>
                  <a:gs pos="50000">
                    <a:schemeClr val="accent4">
                      <a:lumMod val="60000"/>
                      <a:satMod val="110000"/>
                      <a:lumMod val="100000"/>
                      <a:shade val="100000"/>
                    </a:schemeClr>
                  </a:gs>
                  <a:gs pos="100000">
                    <a:schemeClr val="accent4">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1C3-6505-4438-8D47-0B7AF79FA687}"/>
              </c:ext>
            </c:extLst>
          </c:dPt>
          <c:dPt>
            <c:idx val="226"/>
            <c:bubble3D val="0"/>
            <c:spPr>
              <a:gradFill rotWithShape="1">
                <a:gsLst>
                  <a:gs pos="0">
                    <a:schemeClr val="accent5">
                      <a:lumMod val="60000"/>
                      <a:satMod val="103000"/>
                      <a:lumMod val="102000"/>
                      <a:tint val="94000"/>
                    </a:schemeClr>
                  </a:gs>
                  <a:gs pos="50000">
                    <a:schemeClr val="accent5">
                      <a:lumMod val="60000"/>
                      <a:satMod val="110000"/>
                      <a:lumMod val="100000"/>
                      <a:shade val="100000"/>
                    </a:schemeClr>
                  </a:gs>
                  <a:gs pos="100000">
                    <a:schemeClr val="accent5">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1C5-6505-4438-8D47-0B7AF79FA687}"/>
              </c:ext>
            </c:extLst>
          </c:dPt>
          <c:dPt>
            <c:idx val="227"/>
            <c:bubble3D val="0"/>
            <c:spPr>
              <a:gradFill rotWithShape="1">
                <a:gsLst>
                  <a:gs pos="0">
                    <a:schemeClr val="accent6">
                      <a:lumMod val="60000"/>
                      <a:satMod val="103000"/>
                      <a:lumMod val="102000"/>
                      <a:tint val="94000"/>
                    </a:schemeClr>
                  </a:gs>
                  <a:gs pos="50000">
                    <a:schemeClr val="accent6">
                      <a:lumMod val="60000"/>
                      <a:satMod val="110000"/>
                      <a:lumMod val="100000"/>
                      <a:shade val="100000"/>
                    </a:schemeClr>
                  </a:gs>
                  <a:gs pos="100000">
                    <a:schemeClr val="accent6">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1C7-6505-4438-8D47-0B7AF79FA687}"/>
              </c:ext>
            </c:extLst>
          </c:dPt>
          <c:dPt>
            <c:idx val="228"/>
            <c:bubble3D val="0"/>
            <c:spPr>
              <a:gradFill rotWithShape="1">
                <a:gsLst>
                  <a:gs pos="0">
                    <a:schemeClr val="accent1">
                      <a:lumMod val="80000"/>
                      <a:lumOff val="20000"/>
                      <a:satMod val="103000"/>
                      <a:lumMod val="102000"/>
                      <a:tint val="94000"/>
                    </a:schemeClr>
                  </a:gs>
                  <a:gs pos="50000">
                    <a:schemeClr val="accent1">
                      <a:lumMod val="80000"/>
                      <a:lumOff val="20000"/>
                      <a:satMod val="110000"/>
                      <a:lumMod val="100000"/>
                      <a:shade val="100000"/>
                    </a:schemeClr>
                  </a:gs>
                  <a:gs pos="100000">
                    <a:schemeClr val="accent1">
                      <a:lumMod val="80000"/>
                      <a:lumOff val="2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1C9-6505-4438-8D47-0B7AF79FA687}"/>
              </c:ext>
            </c:extLst>
          </c:dPt>
          <c:dPt>
            <c:idx val="229"/>
            <c:bubble3D val="0"/>
            <c:spPr>
              <a:gradFill rotWithShape="1">
                <a:gsLst>
                  <a:gs pos="0">
                    <a:schemeClr val="accent2">
                      <a:lumMod val="80000"/>
                      <a:lumOff val="20000"/>
                      <a:satMod val="103000"/>
                      <a:lumMod val="102000"/>
                      <a:tint val="94000"/>
                    </a:schemeClr>
                  </a:gs>
                  <a:gs pos="50000">
                    <a:schemeClr val="accent2">
                      <a:lumMod val="80000"/>
                      <a:lumOff val="20000"/>
                      <a:satMod val="110000"/>
                      <a:lumMod val="100000"/>
                      <a:shade val="100000"/>
                    </a:schemeClr>
                  </a:gs>
                  <a:gs pos="100000">
                    <a:schemeClr val="accent2">
                      <a:lumMod val="80000"/>
                      <a:lumOff val="2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1CB-6505-4438-8D47-0B7AF79FA687}"/>
              </c:ext>
            </c:extLst>
          </c:dPt>
          <c:dPt>
            <c:idx val="230"/>
            <c:bubble3D val="0"/>
            <c:spPr>
              <a:gradFill rotWithShape="1">
                <a:gsLst>
                  <a:gs pos="0">
                    <a:schemeClr val="accent3">
                      <a:lumMod val="80000"/>
                      <a:lumOff val="20000"/>
                      <a:satMod val="103000"/>
                      <a:lumMod val="102000"/>
                      <a:tint val="94000"/>
                    </a:schemeClr>
                  </a:gs>
                  <a:gs pos="50000">
                    <a:schemeClr val="accent3">
                      <a:lumMod val="80000"/>
                      <a:lumOff val="20000"/>
                      <a:satMod val="110000"/>
                      <a:lumMod val="100000"/>
                      <a:shade val="100000"/>
                    </a:schemeClr>
                  </a:gs>
                  <a:gs pos="100000">
                    <a:schemeClr val="accent3">
                      <a:lumMod val="80000"/>
                      <a:lumOff val="2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1CD-6505-4438-8D47-0B7AF79FA687}"/>
              </c:ext>
            </c:extLst>
          </c:dPt>
          <c:dPt>
            <c:idx val="231"/>
            <c:bubble3D val="0"/>
            <c:spPr>
              <a:gradFill rotWithShape="1">
                <a:gsLst>
                  <a:gs pos="0">
                    <a:schemeClr val="accent4">
                      <a:lumMod val="80000"/>
                      <a:lumOff val="20000"/>
                      <a:satMod val="103000"/>
                      <a:lumMod val="102000"/>
                      <a:tint val="94000"/>
                    </a:schemeClr>
                  </a:gs>
                  <a:gs pos="50000">
                    <a:schemeClr val="accent4">
                      <a:lumMod val="80000"/>
                      <a:lumOff val="20000"/>
                      <a:satMod val="110000"/>
                      <a:lumMod val="100000"/>
                      <a:shade val="100000"/>
                    </a:schemeClr>
                  </a:gs>
                  <a:gs pos="100000">
                    <a:schemeClr val="accent4">
                      <a:lumMod val="80000"/>
                      <a:lumOff val="2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1CF-6505-4438-8D47-0B7AF79FA687}"/>
              </c:ext>
            </c:extLst>
          </c:dPt>
          <c:dPt>
            <c:idx val="232"/>
            <c:bubble3D val="0"/>
            <c:spPr>
              <a:gradFill rotWithShape="1">
                <a:gsLst>
                  <a:gs pos="0">
                    <a:schemeClr val="accent5">
                      <a:lumMod val="80000"/>
                      <a:lumOff val="20000"/>
                      <a:satMod val="103000"/>
                      <a:lumMod val="102000"/>
                      <a:tint val="94000"/>
                    </a:schemeClr>
                  </a:gs>
                  <a:gs pos="50000">
                    <a:schemeClr val="accent5">
                      <a:lumMod val="80000"/>
                      <a:lumOff val="20000"/>
                      <a:satMod val="110000"/>
                      <a:lumMod val="100000"/>
                      <a:shade val="100000"/>
                    </a:schemeClr>
                  </a:gs>
                  <a:gs pos="100000">
                    <a:schemeClr val="accent5">
                      <a:lumMod val="80000"/>
                      <a:lumOff val="2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1D1-6505-4438-8D47-0B7AF79FA687}"/>
              </c:ext>
            </c:extLst>
          </c:dPt>
          <c:dPt>
            <c:idx val="233"/>
            <c:bubble3D val="0"/>
            <c:spPr>
              <a:gradFill rotWithShape="1">
                <a:gsLst>
                  <a:gs pos="0">
                    <a:schemeClr val="accent6">
                      <a:lumMod val="80000"/>
                      <a:lumOff val="20000"/>
                      <a:satMod val="103000"/>
                      <a:lumMod val="102000"/>
                      <a:tint val="94000"/>
                    </a:schemeClr>
                  </a:gs>
                  <a:gs pos="50000">
                    <a:schemeClr val="accent6">
                      <a:lumMod val="80000"/>
                      <a:lumOff val="20000"/>
                      <a:satMod val="110000"/>
                      <a:lumMod val="100000"/>
                      <a:shade val="100000"/>
                    </a:schemeClr>
                  </a:gs>
                  <a:gs pos="100000">
                    <a:schemeClr val="accent6">
                      <a:lumMod val="80000"/>
                      <a:lumOff val="2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1D3-6505-4438-8D47-0B7AF79FA687}"/>
              </c:ext>
            </c:extLst>
          </c:dPt>
          <c:dPt>
            <c:idx val="234"/>
            <c:bubble3D val="0"/>
            <c:spPr>
              <a:gradFill rotWithShape="1">
                <a:gsLst>
                  <a:gs pos="0">
                    <a:schemeClr val="accent1">
                      <a:lumMod val="80000"/>
                      <a:satMod val="103000"/>
                      <a:lumMod val="102000"/>
                      <a:tint val="94000"/>
                    </a:schemeClr>
                  </a:gs>
                  <a:gs pos="50000">
                    <a:schemeClr val="accent1">
                      <a:lumMod val="80000"/>
                      <a:satMod val="110000"/>
                      <a:lumMod val="100000"/>
                      <a:shade val="100000"/>
                    </a:schemeClr>
                  </a:gs>
                  <a:gs pos="100000">
                    <a:schemeClr val="accent1">
                      <a:lumMod val="8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1D5-6505-4438-8D47-0B7AF79FA687}"/>
              </c:ext>
            </c:extLst>
          </c:dPt>
          <c:dPt>
            <c:idx val="235"/>
            <c:bubble3D val="0"/>
            <c:spPr>
              <a:gradFill rotWithShape="1">
                <a:gsLst>
                  <a:gs pos="0">
                    <a:schemeClr val="accent2">
                      <a:lumMod val="80000"/>
                      <a:satMod val="103000"/>
                      <a:lumMod val="102000"/>
                      <a:tint val="94000"/>
                    </a:schemeClr>
                  </a:gs>
                  <a:gs pos="50000">
                    <a:schemeClr val="accent2">
                      <a:lumMod val="80000"/>
                      <a:satMod val="110000"/>
                      <a:lumMod val="100000"/>
                      <a:shade val="100000"/>
                    </a:schemeClr>
                  </a:gs>
                  <a:gs pos="100000">
                    <a:schemeClr val="accent2">
                      <a:lumMod val="8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1D7-6505-4438-8D47-0B7AF79FA687}"/>
              </c:ext>
            </c:extLst>
          </c:dPt>
          <c:dPt>
            <c:idx val="236"/>
            <c:bubble3D val="0"/>
            <c:spPr>
              <a:gradFill rotWithShape="1">
                <a:gsLst>
                  <a:gs pos="0">
                    <a:schemeClr val="accent3">
                      <a:lumMod val="80000"/>
                      <a:satMod val="103000"/>
                      <a:lumMod val="102000"/>
                      <a:tint val="94000"/>
                    </a:schemeClr>
                  </a:gs>
                  <a:gs pos="50000">
                    <a:schemeClr val="accent3">
                      <a:lumMod val="80000"/>
                      <a:satMod val="110000"/>
                      <a:lumMod val="100000"/>
                      <a:shade val="100000"/>
                    </a:schemeClr>
                  </a:gs>
                  <a:gs pos="100000">
                    <a:schemeClr val="accent3">
                      <a:lumMod val="8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1D9-6505-4438-8D47-0B7AF79FA687}"/>
              </c:ext>
            </c:extLst>
          </c:dPt>
          <c:dPt>
            <c:idx val="237"/>
            <c:bubble3D val="0"/>
            <c:spPr>
              <a:gradFill rotWithShape="1">
                <a:gsLst>
                  <a:gs pos="0">
                    <a:schemeClr val="accent4">
                      <a:lumMod val="80000"/>
                      <a:satMod val="103000"/>
                      <a:lumMod val="102000"/>
                      <a:tint val="94000"/>
                    </a:schemeClr>
                  </a:gs>
                  <a:gs pos="50000">
                    <a:schemeClr val="accent4">
                      <a:lumMod val="80000"/>
                      <a:satMod val="110000"/>
                      <a:lumMod val="100000"/>
                      <a:shade val="100000"/>
                    </a:schemeClr>
                  </a:gs>
                  <a:gs pos="100000">
                    <a:schemeClr val="accent4">
                      <a:lumMod val="8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1DB-6505-4438-8D47-0B7AF79FA687}"/>
              </c:ext>
            </c:extLst>
          </c:dPt>
          <c:dPt>
            <c:idx val="238"/>
            <c:bubble3D val="0"/>
            <c:spPr>
              <a:gradFill rotWithShape="1">
                <a:gsLst>
                  <a:gs pos="0">
                    <a:schemeClr val="accent5">
                      <a:lumMod val="80000"/>
                      <a:satMod val="103000"/>
                      <a:lumMod val="102000"/>
                      <a:tint val="94000"/>
                    </a:schemeClr>
                  </a:gs>
                  <a:gs pos="50000">
                    <a:schemeClr val="accent5">
                      <a:lumMod val="80000"/>
                      <a:satMod val="110000"/>
                      <a:lumMod val="100000"/>
                      <a:shade val="100000"/>
                    </a:schemeClr>
                  </a:gs>
                  <a:gs pos="100000">
                    <a:schemeClr val="accent5">
                      <a:lumMod val="8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1DD-6505-4438-8D47-0B7AF79FA687}"/>
              </c:ext>
            </c:extLst>
          </c:dPt>
          <c:dPt>
            <c:idx val="239"/>
            <c:bubble3D val="0"/>
            <c:spPr>
              <a:gradFill rotWithShape="1">
                <a:gsLst>
                  <a:gs pos="0">
                    <a:schemeClr val="accent6">
                      <a:lumMod val="80000"/>
                      <a:satMod val="103000"/>
                      <a:lumMod val="102000"/>
                      <a:tint val="94000"/>
                    </a:schemeClr>
                  </a:gs>
                  <a:gs pos="50000">
                    <a:schemeClr val="accent6">
                      <a:lumMod val="80000"/>
                      <a:satMod val="110000"/>
                      <a:lumMod val="100000"/>
                      <a:shade val="100000"/>
                    </a:schemeClr>
                  </a:gs>
                  <a:gs pos="100000">
                    <a:schemeClr val="accent6">
                      <a:lumMod val="8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1DF-6505-4438-8D47-0B7AF79FA687}"/>
              </c:ext>
            </c:extLst>
          </c:dPt>
          <c:dPt>
            <c:idx val="240"/>
            <c:bubble3D val="0"/>
            <c:spPr>
              <a:gradFill rotWithShape="1">
                <a:gsLst>
                  <a:gs pos="0">
                    <a:schemeClr val="accent1">
                      <a:lumMod val="60000"/>
                      <a:lumOff val="40000"/>
                      <a:satMod val="103000"/>
                      <a:lumMod val="102000"/>
                      <a:tint val="94000"/>
                    </a:schemeClr>
                  </a:gs>
                  <a:gs pos="50000">
                    <a:schemeClr val="accent1">
                      <a:lumMod val="60000"/>
                      <a:lumOff val="40000"/>
                      <a:satMod val="110000"/>
                      <a:lumMod val="100000"/>
                      <a:shade val="100000"/>
                    </a:schemeClr>
                  </a:gs>
                  <a:gs pos="100000">
                    <a:schemeClr val="accent1">
                      <a:lumMod val="60000"/>
                      <a:lumOff val="4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1E1-6505-4438-8D47-0B7AF79FA687}"/>
              </c:ext>
            </c:extLst>
          </c:dPt>
          <c:dPt>
            <c:idx val="241"/>
            <c:bubble3D val="0"/>
            <c:spPr>
              <a:gradFill rotWithShape="1">
                <a:gsLst>
                  <a:gs pos="0">
                    <a:schemeClr val="accent2">
                      <a:lumMod val="60000"/>
                      <a:lumOff val="40000"/>
                      <a:satMod val="103000"/>
                      <a:lumMod val="102000"/>
                      <a:tint val="94000"/>
                    </a:schemeClr>
                  </a:gs>
                  <a:gs pos="50000">
                    <a:schemeClr val="accent2">
                      <a:lumMod val="60000"/>
                      <a:lumOff val="40000"/>
                      <a:satMod val="110000"/>
                      <a:lumMod val="100000"/>
                      <a:shade val="100000"/>
                    </a:schemeClr>
                  </a:gs>
                  <a:gs pos="100000">
                    <a:schemeClr val="accent2">
                      <a:lumMod val="60000"/>
                      <a:lumOff val="4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1E3-6505-4438-8D47-0B7AF79FA687}"/>
              </c:ext>
            </c:extLst>
          </c:dPt>
          <c:dPt>
            <c:idx val="242"/>
            <c:bubble3D val="0"/>
            <c:spPr>
              <a:gradFill rotWithShape="1">
                <a:gsLst>
                  <a:gs pos="0">
                    <a:schemeClr val="accent3">
                      <a:lumMod val="60000"/>
                      <a:lumOff val="40000"/>
                      <a:satMod val="103000"/>
                      <a:lumMod val="102000"/>
                      <a:tint val="94000"/>
                    </a:schemeClr>
                  </a:gs>
                  <a:gs pos="50000">
                    <a:schemeClr val="accent3">
                      <a:lumMod val="60000"/>
                      <a:lumOff val="40000"/>
                      <a:satMod val="110000"/>
                      <a:lumMod val="100000"/>
                      <a:shade val="100000"/>
                    </a:schemeClr>
                  </a:gs>
                  <a:gs pos="100000">
                    <a:schemeClr val="accent3">
                      <a:lumMod val="60000"/>
                      <a:lumOff val="4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1E5-6505-4438-8D47-0B7AF79FA687}"/>
              </c:ext>
            </c:extLst>
          </c:dPt>
          <c:dPt>
            <c:idx val="243"/>
            <c:bubble3D val="0"/>
            <c:spPr>
              <a:gradFill rotWithShape="1">
                <a:gsLst>
                  <a:gs pos="0">
                    <a:schemeClr val="accent4">
                      <a:lumMod val="60000"/>
                      <a:lumOff val="40000"/>
                      <a:satMod val="103000"/>
                      <a:lumMod val="102000"/>
                      <a:tint val="94000"/>
                    </a:schemeClr>
                  </a:gs>
                  <a:gs pos="50000">
                    <a:schemeClr val="accent4">
                      <a:lumMod val="60000"/>
                      <a:lumOff val="40000"/>
                      <a:satMod val="110000"/>
                      <a:lumMod val="100000"/>
                      <a:shade val="100000"/>
                    </a:schemeClr>
                  </a:gs>
                  <a:gs pos="100000">
                    <a:schemeClr val="accent4">
                      <a:lumMod val="60000"/>
                      <a:lumOff val="4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1E7-6505-4438-8D47-0B7AF79FA687}"/>
              </c:ext>
            </c:extLst>
          </c:dPt>
          <c:dPt>
            <c:idx val="244"/>
            <c:bubble3D val="0"/>
            <c:spPr>
              <a:gradFill rotWithShape="1">
                <a:gsLst>
                  <a:gs pos="0">
                    <a:schemeClr val="accent5">
                      <a:lumMod val="60000"/>
                      <a:lumOff val="40000"/>
                      <a:satMod val="103000"/>
                      <a:lumMod val="102000"/>
                      <a:tint val="94000"/>
                    </a:schemeClr>
                  </a:gs>
                  <a:gs pos="50000">
                    <a:schemeClr val="accent5">
                      <a:lumMod val="60000"/>
                      <a:lumOff val="40000"/>
                      <a:satMod val="110000"/>
                      <a:lumMod val="100000"/>
                      <a:shade val="100000"/>
                    </a:schemeClr>
                  </a:gs>
                  <a:gs pos="100000">
                    <a:schemeClr val="accent5">
                      <a:lumMod val="60000"/>
                      <a:lumOff val="4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1E9-6505-4438-8D47-0B7AF79FA687}"/>
              </c:ext>
            </c:extLst>
          </c:dPt>
          <c:dPt>
            <c:idx val="245"/>
            <c:bubble3D val="0"/>
            <c:spPr>
              <a:gradFill rotWithShape="1">
                <a:gsLst>
                  <a:gs pos="0">
                    <a:schemeClr val="accent6">
                      <a:lumMod val="60000"/>
                      <a:lumOff val="40000"/>
                      <a:satMod val="103000"/>
                      <a:lumMod val="102000"/>
                      <a:tint val="94000"/>
                    </a:schemeClr>
                  </a:gs>
                  <a:gs pos="50000">
                    <a:schemeClr val="accent6">
                      <a:lumMod val="60000"/>
                      <a:lumOff val="40000"/>
                      <a:satMod val="110000"/>
                      <a:lumMod val="100000"/>
                      <a:shade val="100000"/>
                    </a:schemeClr>
                  </a:gs>
                  <a:gs pos="100000">
                    <a:schemeClr val="accent6">
                      <a:lumMod val="60000"/>
                      <a:lumOff val="4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1EB-6505-4438-8D47-0B7AF79FA687}"/>
              </c:ext>
            </c:extLst>
          </c:dPt>
          <c:dPt>
            <c:idx val="246"/>
            <c:bubble3D val="0"/>
            <c:spPr>
              <a:gradFill rotWithShape="1">
                <a:gsLst>
                  <a:gs pos="0">
                    <a:schemeClr val="accent1">
                      <a:lumMod val="50000"/>
                      <a:satMod val="103000"/>
                      <a:lumMod val="102000"/>
                      <a:tint val="94000"/>
                    </a:schemeClr>
                  </a:gs>
                  <a:gs pos="50000">
                    <a:schemeClr val="accent1">
                      <a:lumMod val="50000"/>
                      <a:satMod val="110000"/>
                      <a:lumMod val="100000"/>
                      <a:shade val="100000"/>
                    </a:schemeClr>
                  </a:gs>
                  <a:gs pos="100000">
                    <a:schemeClr val="accent1">
                      <a:lumMod val="5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1ED-6505-4438-8D47-0B7AF79FA687}"/>
              </c:ext>
            </c:extLst>
          </c:dPt>
          <c:dPt>
            <c:idx val="247"/>
            <c:bubble3D val="0"/>
            <c:spPr>
              <a:gradFill rotWithShape="1">
                <a:gsLst>
                  <a:gs pos="0">
                    <a:schemeClr val="accent2">
                      <a:lumMod val="50000"/>
                      <a:satMod val="103000"/>
                      <a:lumMod val="102000"/>
                      <a:tint val="94000"/>
                    </a:schemeClr>
                  </a:gs>
                  <a:gs pos="50000">
                    <a:schemeClr val="accent2">
                      <a:lumMod val="50000"/>
                      <a:satMod val="110000"/>
                      <a:lumMod val="100000"/>
                      <a:shade val="100000"/>
                    </a:schemeClr>
                  </a:gs>
                  <a:gs pos="100000">
                    <a:schemeClr val="accent2">
                      <a:lumMod val="5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1EF-6505-4438-8D47-0B7AF79FA687}"/>
              </c:ext>
            </c:extLst>
          </c:dPt>
          <c:dPt>
            <c:idx val="248"/>
            <c:bubble3D val="0"/>
            <c:spPr>
              <a:gradFill rotWithShape="1">
                <a:gsLst>
                  <a:gs pos="0">
                    <a:schemeClr val="accent3">
                      <a:lumMod val="50000"/>
                      <a:satMod val="103000"/>
                      <a:lumMod val="102000"/>
                      <a:tint val="94000"/>
                    </a:schemeClr>
                  </a:gs>
                  <a:gs pos="50000">
                    <a:schemeClr val="accent3">
                      <a:lumMod val="50000"/>
                      <a:satMod val="110000"/>
                      <a:lumMod val="100000"/>
                      <a:shade val="100000"/>
                    </a:schemeClr>
                  </a:gs>
                  <a:gs pos="100000">
                    <a:schemeClr val="accent3">
                      <a:lumMod val="5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1F1-6505-4438-8D47-0B7AF79FA687}"/>
              </c:ext>
            </c:extLst>
          </c:dPt>
          <c:dPt>
            <c:idx val="249"/>
            <c:bubble3D val="0"/>
            <c:spPr>
              <a:gradFill rotWithShape="1">
                <a:gsLst>
                  <a:gs pos="0">
                    <a:schemeClr val="accent4">
                      <a:lumMod val="50000"/>
                      <a:satMod val="103000"/>
                      <a:lumMod val="102000"/>
                      <a:tint val="94000"/>
                    </a:schemeClr>
                  </a:gs>
                  <a:gs pos="50000">
                    <a:schemeClr val="accent4">
                      <a:lumMod val="50000"/>
                      <a:satMod val="110000"/>
                      <a:lumMod val="100000"/>
                      <a:shade val="100000"/>
                    </a:schemeClr>
                  </a:gs>
                  <a:gs pos="100000">
                    <a:schemeClr val="accent4">
                      <a:lumMod val="5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1F3-6505-4438-8D47-0B7AF79FA687}"/>
              </c:ext>
            </c:extLst>
          </c:dPt>
          <c:dPt>
            <c:idx val="250"/>
            <c:bubble3D val="0"/>
            <c:spPr>
              <a:gradFill rotWithShape="1">
                <a:gsLst>
                  <a:gs pos="0">
                    <a:schemeClr val="accent5">
                      <a:lumMod val="50000"/>
                      <a:satMod val="103000"/>
                      <a:lumMod val="102000"/>
                      <a:tint val="94000"/>
                    </a:schemeClr>
                  </a:gs>
                  <a:gs pos="50000">
                    <a:schemeClr val="accent5">
                      <a:lumMod val="50000"/>
                      <a:satMod val="110000"/>
                      <a:lumMod val="100000"/>
                      <a:shade val="100000"/>
                    </a:schemeClr>
                  </a:gs>
                  <a:gs pos="100000">
                    <a:schemeClr val="accent5">
                      <a:lumMod val="5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1F5-6505-4438-8D47-0B7AF79FA687}"/>
              </c:ext>
            </c:extLst>
          </c:dPt>
          <c:dPt>
            <c:idx val="251"/>
            <c:bubble3D val="0"/>
            <c:spPr>
              <a:gradFill rotWithShape="1">
                <a:gsLst>
                  <a:gs pos="0">
                    <a:schemeClr val="accent6">
                      <a:lumMod val="50000"/>
                      <a:satMod val="103000"/>
                      <a:lumMod val="102000"/>
                      <a:tint val="94000"/>
                    </a:schemeClr>
                  </a:gs>
                  <a:gs pos="50000">
                    <a:schemeClr val="accent6">
                      <a:lumMod val="50000"/>
                      <a:satMod val="110000"/>
                      <a:lumMod val="100000"/>
                      <a:shade val="100000"/>
                    </a:schemeClr>
                  </a:gs>
                  <a:gs pos="100000">
                    <a:schemeClr val="accent6">
                      <a:lumMod val="5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1F7-6505-4438-8D47-0B7AF79FA687}"/>
              </c:ext>
            </c:extLst>
          </c:dPt>
          <c:dPt>
            <c:idx val="252"/>
            <c:bubble3D val="0"/>
            <c:spPr>
              <a:gradFill rotWithShape="1">
                <a:gsLst>
                  <a:gs pos="0">
                    <a:schemeClr val="accent1">
                      <a:lumMod val="70000"/>
                      <a:lumOff val="30000"/>
                      <a:satMod val="103000"/>
                      <a:lumMod val="102000"/>
                      <a:tint val="94000"/>
                    </a:schemeClr>
                  </a:gs>
                  <a:gs pos="50000">
                    <a:schemeClr val="accent1">
                      <a:lumMod val="70000"/>
                      <a:lumOff val="30000"/>
                      <a:satMod val="110000"/>
                      <a:lumMod val="100000"/>
                      <a:shade val="100000"/>
                    </a:schemeClr>
                  </a:gs>
                  <a:gs pos="100000">
                    <a:schemeClr val="accent1">
                      <a:lumMod val="70000"/>
                      <a:lumOff val="3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1F9-6505-4438-8D47-0B7AF79FA687}"/>
              </c:ext>
            </c:extLst>
          </c:dPt>
          <c:dPt>
            <c:idx val="253"/>
            <c:bubble3D val="0"/>
            <c:spPr>
              <a:gradFill rotWithShape="1">
                <a:gsLst>
                  <a:gs pos="0">
                    <a:schemeClr val="accent2">
                      <a:lumMod val="70000"/>
                      <a:lumOff val="30000"/>
                      <a:satMod val="103000"/>
                      <a:lumMod val="102000"/>
                      <a:tint val="94000"/>
                    </a:schemeClr>
                  </a:gs>
                  <a:gs pos="50000">
                    <a:schemeClr val="accent2">
                      <a:lumMod val="70000"/>
                      <a:lumOff val="30000"/>
                      <a:satMod val="110000"/>
                      <a:lumMod val="100000"/>
                      <a:shade val="100000"/>
                    </a:schemeClr>
                  </a:gs>
                  <a:gs pos="100000">
                    <a:schemeClr val="accent2">
                      <a:lumMod val="70000"/>
                      <a:lumOff val="3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1FB-6505-4438-8D47-0B7AF79FA687}"/>
              </c:ext>
            </c:extLst>
          </c:dPt>
          <c:dPt>
            <c:idx val="254"/>
            <c:bubble3D val="0"/>
            <c:spPr>
              <a:gradFill rotWithShape="1">
                <a:gsLst>
                  <a:gs pos="0">
                    <a:schemeClr val="accent3">
                      <a:lumMod val="70000"/>
                      <a:lumOff val="30000"/>
                      <a:satMod val="103000"/>
                      <a:lumMod val="102000"/>
                      <a:tint val="94000"/>
                    </a:schemeClr>
                  </a:gs>
                  <a:gs pos="50000">
                    <a:schemeClr val="accent3">
                      <a:lumMod val="70000"/>
                      <a:lumOff val="30000"/>
                      <a:satMod val="110000"/>
                      <a:lumMod val="100000"/>
                      <a:shade val="100000"/>
                    </a:schemeClr>
                  </a:gs>
                  <a:gs pos="100000">
                    <a:schemeClr val="accent3">
                      <a:lumMod val="70000"/>
                      <a:lumOff val="3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1FD-6505-4438-8D47-0B7AF79FA687}"/>
              </c:ext>
            </c:extLst>
          </c:dPt>
          <c:dPt>
            <c:idx val="255"/>
            <c:bubble3D val="0"/>
            <c:spPr>
              <a:gradFill rotWithShape="1">
                <a:gsLst>
                  <a:gs pos="0">
                    <a:schemeClr val="accent4">
                      <a:lumMod val="70000"/>
                      <a:lumOff val="30000"/>
                      <a:satMod val="103000"/>
                      <a:lumMod val="102000"/>
                      <a:tint val="94000"/>
                    </a:schemeClr>
                  </a:gs>
                  <a:gs pos="50000">
                    <a:schemeClr val="accent4">
                      <a:lumMod val="70000"/>
                      <a:lumOff val="30000"/>
                      <a:satMod val="110000"/>
                      <a:lumMod val="100000"/>
                      <a:shade val="100000"/>
                    </a:schemeClr>
                  </a:gs>
                  <a:gs pos="100000">
                    <a:schemeClr val="accent4">
                      <a:lumMod val="70000"/>
                      <a:lumOff val="3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1FF-6505-4438-8D47-0B7AF79FA687}"/>
              </c:ext>
            </c:extLst>
          </c:dPt>
          <c:dPt>
            <c:idx val="256"/>
            <c:bubble3D val="0"/>
            <c:spPr>
              <a:gradFill rotWithShape="1">
                <a:gsLst>
                  <a:gs pos="0">
                    <a:schemeClr val="accent5">
                      <a:lumMod val="70000"/>
                      <a:lumOff val="30000"/>
                      <a:satMod val="103000"/>
                      <a:lumMod val="102000"/>
                      <a:tint val="94000"/>
                    </a:schemeClr>
                  </a:gs>
                  <a:gs pos="50000">
                    <a:schemeClr val="accent5">
                      <a:lumMod val="70000"/>
                      <a:lumOff val="30000"/>
                      <a:satMod val="110000"/>
                      <a:lumMod val="100000"/>
                      <a:shade val="100000"/>
                    </a:schemeClr>
                  </a:gs>
                  <a:gs pos="100000">
                    <a:schemeClr val="accent5">
                      <a:lumMod val="70000"/>
                      <a:lumOff val="3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201-6505-4438-8D47-0B7AF79FA687}"/>
              </c:ext>
            </c:extLst>
          </c:dPt>
          <c:dPt>
            <c:idx val="257"/>
            <c:bubble3D val="0"/>
            <c:spPr>
              <a:gradFill rotWithShape="1">
                <a:gsLst>
                  <a:gs pos="0">
                    <a:schemeClr val="accent6">
                      <a:lumMod val="70000"/>
                      <a:lumOff val="30000"/>
                      <a:satMod val="103000"/>
                      <a:lumMod val="102000"/>
                      <a:tint val="94000"/>
                    </a:schemeClr>
                  </a:gs>
                  <a:gs pos="50000">
                    <a:schemeClr val="accent6">
                      <a:lumMod val="70000"/>
                      <a:lumOff val="30000"/>
                      <a:satMod val="110000"/>
                      <a:lumMod val="100000"/>
                      <a:shade val="100000"/>
                    </a:schemeClr>
                  </a:gs>
                  <a:gs pos="100000">
                    <a:schemeClr val="accent6">
                      <a:lumMod val="70000"/>
                      <a:lumOff val="3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203-6505-4438-8D47-0B7AF79FA687}"/>
              </c:ext>
            </c:extLst>
          </c:dPt>
          <c:dPt>
            <c:idx val="258"/>
            <c:bubble3D val="0"/>
            <c:spPr>
              <a:gradFill rotWithShape="1">
                <a:gsLst>
                  <a:gs pos="0">
                    <a:schemeClr val="accent1">
                      <a:lumMod val="70000"/>
                      <a:satMod val="103000"/>
                      <a:lumMod val="102000"/>
                      <a:tint val="94000"/>
                    </a:schemeClr>
                  </a:gs>
                  <a:gs pos="50000">
                    <a:schemeClr val="accent1">
                      <a:lumMod val="70000"/>
                      <a:satMod val="110000"/>
                      <a:lumMod val="100000"/>
                      <a:shade val="100000"/>
                    </a:schemeClr>
                  </a:gs>
                  <a:gs pos="100000">
                    <a:schemeClr val="accent1">
                      <a:lumMod val="7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205-6505-4438-8D47-0B7AF79FA687}"/>
              </c:ext>
            </c:extLst>
          </c:dPt>
          <c:dPt>
            <c:idx val="259"/>
            <c:bubble3D val="0"/>
            <c:spPr>
              <a:gradFill rotWithShape="1">
                <a:gsLst>
                  <a:gs pos="0">
                    <a:schemeClr val="accent2">
                      <a:lumMod val="70000"/>
                      <a:satMod val="103000"/>
                      <a:lumMod val="102000"/>
                      <a:tint val="94000"/>
                    </a:schemeClr>
                  </a:gs>
                  <a:gs pos="50000">
                    <a:schemeClr val="accent2">
                      <a:lumMod val="70000"/>
                      <a:satMod val="110000"/>
                      <a:lumMod val="100000"/>
                      <a:shade val="100000"/>
                    </a:schemeClr>
                  </a:gs>
                  <a:gs pos="100000">
                    <a:schemeClr val="accent2">
                      <a:lumMod val="7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207-6505-4438-8D47-0B7AF79FA687}"/>
              </c:ext>
            </c:extLst>
          </c:dPt>
          <c:dPt>
            <c:idx val="260"/>
            <c:bubble3D val="0"/>
            <c:spPr>
              <a:gradFill rotWithShape="1">
                <a:gsLst>
                  <a:gs pos="0">
                    <a:schemeClr val="accent3">
                      <a:lumMod val="70000"/>
                      <a:satMod val="103000"/>
                      <a:lumMod val="102000"/>
                      <a:tint val="94000"/>
                    </a:schemeClr>
                  </a:gs>
                  <a:gs pos="50000">
                    <a:schemeClr val="accent3">
                      <a:lumMod val="70000"/>
                      <a:satMod val="110000"/>
                      <a:lumMod val="100000"/>
                      <a:shade val="100000"/>
                    </a:schemeClr>
                  </a:gs>
                  <a:gs pos="100000">
                    <a:schemeClr val="accent3">
                      <a:lumMod val="7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209-6505-4438-8D47-0B7AF79FA687}"/>
              </c:ext>
            </c:extLst>
          </c:dPt>
          <c:dPt>
            <c:idx val="261"/>
            <c:bubble3D val="0"/>
            <c:spPr>
              <a:gradFill rotWithShape="1">
                <a:gsLst>
                  <a:gs pos="0">
                    <a:schemeClr val="accent4">
                      <a:lumMod val="70000"/>
                      <a:satMod val="103000"/>
                      <a:lumMod val="102000"/>
                      <a:tint val="94000"/>
                    </a:schemeClr>
                  </a:gs>
                  <a:gs pos="50000">
                    <a:schemeClr val="accent4">
                      <a:lumMod val="70000"/>
                      <a:satMod val="110000"/>
                      <a:lumMod val="100000"/>
                      <a:shade val="100000"/>
                    </a:schemeClr>
                  </a:gs>
                  <a:gs pos="100000">
                    <a:schemeClr val="accent4">
                      <a:lumMod val="7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20B-6505-4438-8D47-0B7AF79FA687}"/>
              </c:ext>
            </c:extLst>
          </c:dPt>
          <c:dPt>
            <c:idx val="262"/>
            <c:bubble3D val="0"/>
            <c:spPr>
              <a:gradFill rotWithShape="1">
                <a:gsLst>
                  <a:gs pos="0">
                    <a:schemeClr val="accent5">
                      <a:lumMod val="70000"/>
                      <a:satMod val="103000"/>
                      <a:lumMod val="102000"/>
                      <a:tint val="94000"/>
                    </a:schemeClr>
                  </a:gs>
                  <a:gs pos="50000">
                    <a:schemeClr val="accent5">
                      <a:lumMod val="70000"/>
                      <a:satMod val="110000"/>
                      <a:lumMod val="100000"/>
                      <a:shade val="100000"/>
                    </a:schemeClr>
                  </a:gs>
                  <a:gs pos="100000">
                    <a:schemeClr val="accent5">
                      <a:lumMod val="7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20D-6505-4438-8D47-0B7AF79FA687}"/>
              </c:ext>
            </c:extLst>
          </c:dPt>
          <c:dPt>
            <c:idx val="263"/>
            <c:bubble3D val="0"/>
            <c:spPr>
              <a:gradFill rotWithShape="1">
                <a:gsLst>
                  <a:gs pos="0">
                    <a:schemeClr val="accent6">
                      <a:lumMod val="70000"/>
                      <a:satMod val="103000"/>
                      <a:lumMod val="102000"/>
                      <a:tint val="94000"/>
                    </a:schemeClr>
                  </a:gs>
                  <a:gs pos="50000">
                    <a:schemeClr val="accent6">
                      <a:lumMod val="70000"/>
                      <a:satMod val="110000"/>
                      <a:lumMod val="100000"/>
                      <a:shade val="100000"/>
                    </a:schemeClr>
                  </a:gs>
                  <a:gs pos="100000">
                    <a:schemeClr val="accent6">
                      <a:lumMod val="7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20F-6505-4438-8D47-0B7AF79FA687}"/>
              </c:ext>
            </c:extLst>
          </c:dPt>
          <c:dPt>
            <c:idx val="264"/>
            <c:bubble3D val="0"/>
            <c:spPr>
              <a:gradFill rotWithShape="1">
                <a:gsLst>
                  <a:gs pos="0">
                    <a:schemeClr val="accent1">
                      <a:lumMod val="50000"/>
                      <a:lumOff val="50000"/>
                      <a:satMod val="103000"/>
                      <a:lumMod val="102000"/>
                      <a:tint val="94000"/>
                    </a:schemeClr>
                  </a:gs>
                  <a:gs pos="50000">
                    <a:schemeClr val="accent1">
                      <a:lumMod val="50000"/>
                      <a:lumOff val="50000"/>
                      <a:satMod val="110000"/>
                      <a:lumMod val="100000"/>
                      <a:shade val="100000"/>
                    </a:schemeClr>
                  </a:gs>
                  <a:gs pos="100000">
                    <a:schemeClr val="accent1">
                      <a:lumMod val="50000"/>
                      <a:lumOff val="5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211-6505-4438-8D47-0B7AF79FA687}"/>
              </c:ext>
            </c:extLst>
          </c:dPt>
          <c:dPt>
            <c:idx val="265"/>
            <c:bubble3D val="0"/>
            <c:spPr>
              <a:gradFill rotWithShape="1">
                <a:gsLst>
                  <a:gs pos="0">
                    <a:schemeClr val="accent2">
                      <a:lumMod val="50000"/>
                      <a:lumOff val="50000"/>
                      <a:satMod val="103000"/>
                      <a:lumMod val="102000"/>
                      <a:tint val="94000"/>
                    </a:schemeClr>
                  </a:gs>
                  <a:gs pos="50000">
                    <a:schemeClr val="accent2">
                      <a:lumMod val="50000"/>
                      <a:lumOff val="50000"/>
                      <a:satMod val="110000"/>
                      <a:lumMod val="100000"/>
                      <a:shade val="100000"/>
                    </a:schemeClr>
                  </a:gs>
                  <a:gs pos="100000">
                    <a:schemeClr val="accent2">
                      <a:lumMod val="50000"/>
                      <a:lumOff val="5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213-6505-4438-8D47-0B7AF79FA687}"/>
              </c:ext>
            </c:extLst>
          </c:dPt>
          <c:dPt>
            <c:idx val="266"/>
            <c:bubble3D val="0"/>
            <c:spPr>
              <a:gradFill rotWithShape="1">
                <a:gsLst>
                  <a:gs pos="0">
                    <a:schemeClr val="accent3">
                      <a:lumMod val="50000"/>
                      <a:lumOff val="50000"/>
                      <a:satMod val="103000"/>
                      <a:lumMod val="102000"/>
                      <a:tint val="94000"/>
                    </a:schemeClr>
                  </a:gs>
                  <a:gs pos="50000">
                    <a:schemeClr val="accent3">
                      <a:lumMod val="50000"/>
                      <a:lumOff val="50000"/>
                      <a:satMod val="110000"/>
                      <a:lumMod val="100000"/>
                      <a:shade val="100000"/>
                    </a:schemeClr>
                  </a:gs>
                  <a:gs pos="100000">
                    <a:schemeClr val="accent3">
                      <a:lumMod val="50000"/>
                      <a:lumOff val="5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215-6505-4438-8D47-0B7AF79FA687}"/>
              </c:ext>
            </c:extLst>
          </c:dPt>
          <c:dPt>
            <c:idx val="267"/>
            <c:bubble3D val="0"/>
            <c:spPr>
              <a:gradFill rotWithShape="1">
                <a:gsLst>
                  <a:gs pos="0">
                    <a:schemeClr val="accent4">
                      <a:lumMod val="50000"/>
                      <a:lumOff val="50000"/>
                      <a:satMod val="103000"/>
                      <a:lumMod val="102000"/>
                      <a:tint val="94000"/>
                    </a:schemeClr>
                  </a:gs>
                  <a:gs pos="50000">
                    <a:schemeClr val="accent4">
                      <a:lumMod val="50000"/>
                      <a:lumOff val="50000"/>
                      <a:satMod val="110000"/>
                      <a:lumMod val="100000"/>
                      <a:shade val="100000"/>
                    </a:schemeClr>
                  </a:gs>
                  <a:gs pos="100000">
                    <a:schemeClr val="accent4">
                      <a:lumMod val="50000"/>
                      <a:lumOff val="5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217-6505-4438-8D47-0B7AF79FA687}"/>
              </c:ext>
            </c:extLst>
          </c:dPt>
          <c:dPt>
            <c:idx val="268"/>
            <c:bubble3D val="0"/>
            <c:spPr>
              <a:gradFill rotWithShape="1">
                <a:gsLst>
                  <a:gs pos="0">
                    <a:schemeClr val="accent5">
                      <a:lumMod val="50000"/>
                      <a:lumOff val="50000"/>
                      <a:satMod val="103000"/>
                      <a:lumMod val="102000"/>
                      <a:tint val="94000"/>
                    </a:schemeClr>
                  </a:gs>
                  <a:gs pos="50000">
                    <a:schemeClr val="accent5">
                      <a:lumMod val="50000"/>
                      <a:lumOff val="50000"/>
                      <a:satMod val="110000"/>
                      <a:lumMod val="100000"/>
                      <a:shade val="100000"/>
                    </a:schemeClr>
                  </a:gs>
                  <a:gs pos="100000">
                    <a:schemeClr val="accent5">
                      <a:lumMod val="50000"/>
                      <a:lumOff val="5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219-6505-4438-8D47-0B7AF79FA687}"/>
              </c:ext>
            </c:extLst>
          </c:dPt>
          <c:dPt>
            <c:idx val="269"/>
            <c:bubble3D val="0"/>
            <c:spPr>
              <a:gradFill rotWithShape="1">
                <a:gsLst>
                  <a:gs pos="0">
                    <a:schemeClr val="accent6">
                      <a:lumMod val="50000"/>
                      <a:lumOff val="50000"/>
                      <a:satMod val="103000"/>
                      <a:lumMod val="102000"/>
                      <a:tint val="94000"/>
                    </a:schemeClr>
                  </a:gs>
                  <a:gs pos="50000">
                    <a:schemeClr val="accent6">
                      <a:lumMod val="50000"/>
                      <a:lumOff val="50000"/>
                      <a:satMod val="110000"/>
                      <a:lumMod val="100000"/>
                      <a:shade val="100000"/>
                    </a:schemeClr>
                  </a:gs>
                  <a:gs pos="100000">
                    <a:schemeClr val="accent6">
                      <a:lumMod val="50000"/>
                      <a:lumOff val="5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21B-6505-4438-8D47-0B7AF79FA687}"/>
              </c:ext>
            </c:extLst>
          </c:dPt>
          <c:dPt>
            <c:idx val="27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21D-6505-4438-8D47-0B7AF79FA687}"/>
              </c:ext>
            </c:extLst>
          </c:dPt>
          <c:dPt>
            <c:idx val="271"/>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21F-6505-4438-8D47-0B7AF79FA687}"/>
              </c:ext>
            </c:extLst>
          </c:dPt>
          <c:dPt>
            <c:idx val="272"/>
            <c:bubble3D val="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221-6505-4438-8D47-0B7AF79FA687}"/>
              </c:ext>
            </c:extLst>
          </c:dPt>
          <c:dPt>
            <c:idx val="273"/>
            <c:bubble3D val="0"/>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223-6505-4438-8D47-0B7AF79FA687}"/>
              </c:ext>
            </c:extLst>
          </c:dPt>
          <c:dPt>
            <c:idx val="274"/>
            <c:bubble3D val="0"/>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225-6505-4438-8D47-0B7AF79FA687}"/>
              </c:ext>
            </c:extLst>
          </c:dPt>
          <c:dPt>
            <c:idx val="275"/>
            <c:bubble3D val="0"/>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227-6505-4438-8D47-0B7AF79FA687}"/>
              </c:ext>
            </c:extLst>
          </c:dPt>
          <c:dPt>
            <c:idx val="276"/>
            <c:bubble3D val="0"/>
            <c:spPr>
              <a:gradFill rotWithShape="1">
                <a:gsLst>
                  <a:gs pos="0">
                    <a:schemeClr val="accent1">
                      <a:lumMod val="60000"/>
                      <a:satMod val="103000"/>
                      <a:lumMod val="102000"/>
                      <a:tint val="94000"/>
                    </a:schemeClr>
                  </a:gs>
                  <a:gs pos="50000">
                    <a:schemeClr val="accent1">
                      <a:lumMod val="60000"/>
                      <a:satMod val="110000"/>
                      <a:lumMod val="100000"/>
                      <a:shade val="100000"/>
                    </a:schemeClr>
                  </a:gs>
                  <a:gs pos="100000">
                    <a:schemeClr val="accent1">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229-6505-4438-8D47-0B7AF79FA687}"/>
              </c:ext>
            </c:extLst>
          </c:dPt>
          <c:dPt>
            <c:idx val="277"/>
            <c:bubble3D val="0"/>
            <c:spPr>
              <a:gradFill rotWithShape="1">
                <a:gsLst>
                  <a:gs pos="0">
                    <a:schemeClr val="accent2">
                      <a:lumMod val="60000"/>
                      <a:satMod val="103000"/>
                      <a:lumMod val="102000"/>
                      <a:tint val="94000"/>
                    </a:schemeClr>
                  </a:gs>
                  <a:gs pos="50000">
                    <a:schemeClr val="accent2">
                      <a:lumMod val="60000"/>
                      <a:satMod val="110000"/>
                      <a:lumMod val="100000"/>
                      <a:shade val="100000"/>
                    </a:schemeClr>
                  </a:gs>
                  <a:gs pos="100000">
                    <a:schemeClr val="accent2">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22B-6505-4438-8D47-0B7AF79FA687}"/>
              </c:ext>
            </c:extLst>
          </c:dPt>
          <c:dPt>
            <c:idx val="278"/>
            <c:bubble3D val="0"/>
            <c:spPr>
              <a:gradFill rotWithShape="1">
                <a:gsLst>
                  <a:gs pos="0">
                    <a:schemeClr val="accent3">
                      <a:lumMod val="60000"/>
                      <a:satMod val="103000"/>
                      <a:lumMod val="102000"/>
                      <a:tint val="94000"/>
                    </a:schemeClr>
                  </a:gs>
                  <a:gs pos="50000">
                    <a:schemeClr val="accent3">
                      <a:lumMod val="60000"/>
                      <a:satMod val="110000"/>
                      <a:lumMod val="100000"/>
                      <a:shade val="100000"/>
                    </a:schemeClr>
                  </a:gs>
                  <a:gs pos="100000">
                    <a:schemeClr val="accent3">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22D-6505-4438-8D47-0B7AF79FA687}"/>
              </c:ext>
            </c:extLst>
          </c:dPt>
          <c:dPt>
            <c:idx val="279"/>
            <c:bubble3D val="0"/>
            <c:spPr>
              <a:gradFill rotWithShape="1">
                <a:gsLst>
                  <a:gs pos="0">
                    <a:schemeClr val="accent4">
                      <a:lumMod val="60000"/>
                      <a:satMod val="103000"/>
                      <a:lumMod val="102000"/>
                      <a:tint val="94000"/>
                    </a:schemeClr>
                  </a:gs>
                  <a:gs pos="50000">
                    <a:schemeClr val="accent4">
                      <a:lumMod val="60000"/>
                      <a:satMod val="110000"/>
                      <a:lumMod val="100000"/>
                      <a:shade val="100000"/>
                    </a:schemeClr>
                  </a:gs>
                  <a:gs pos="100000">
                    <a:schemeClr val="accent4">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22F-6505-4438-8D47-0B7AF79FA687}"/>
              </c:ext>
            </c:extLst>
          </c:dPt>
          <c:dPt>
            <c:idx val="280"/>
            <c:bubble3D val="0"/>
            <c:spPr>
              <a:gradFill rotWithShape="1">
                <a:gsLst>
                  <a:gs pos="0">
                    <a:schemeClr val="accent5">
                      <a:lumMod val="60000"/>
                      <a:satMod val="103000"/>
                      <a:lumMod val="102000"/>
                      <a:tint val="94000"/>
                    </a:schemeClr>
                  </a:gs>
                  <a:gs pos="50000">
                    <a:schemeClr val="accent5">
                      <a:lumMod val="60000"/>
                      <a:satMod val="110000"/>
                      <a:lumMod val="100000"/>
                      <a:shade val="100000"/>
                    </a:schemeClr>
                  </a:gs>
                  <a:gs pos="100000">
                    <a:schemeClr val="accent5">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231-6505-4438-8D47-0B7AF79FA687}"/>
              </c:ext>
            </c:extLst>
          </c:dPt>
          <c:dPt>
            <c:idx val="281"/>
            <c:bubble3D val="0"/>
            <c:spPr>
              <a:gradFill rotWithShape="1">
                <a:gsLst>
                  <a:gs pos="0">
                    <a:schemeClr val="accent6">
                      <a:lumMod val="60000"/>
                      <a:satMod val="103000"/>
                      <a:lumMod val="102000"/>
                      <a:tint val="94000"/>
                    </a:schemeClr>
                  </a:gs>
                  <a:gs pos="50000">
                    <a:schemeClr val="accent6">
                      <a:lumMod val="60000"/>
                      <a:satMod val="110000"/>
                      <a:lumMod val="100000"/>
                      <a:shade val="100000"/>
                    </a:schemeClr>
                  </a:gs>
                  <a:gs pos="100000">
                    <a:schemeClr val="accent6">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233-6505-4438-8D47-0B7AF79FA687}"/>
              </c:ext>
            </c:extLst>
          </c:dPt>
          <c:dPt>
            <c:idx val="282"/>
            <c:bubble3D val="0"/>
            <c:spPr>
              <a:gradFill rotWithShape="1">
                <a:gsLst>
                  <a:gs pos="0">
                    <a:schemeClr val="accent1">
                      <a:lumMod val="80000"/>
                      <a:lumOff val="20000"/>
                      <a:satMod val="103000"/>
                      <a:lumMod val="102000"/>
                      <a:tint val="94000"/>
                    </a:schemeClr>
                  </a:gs>
                  <a:gs pos="50000">
                    <a:schemeClr val="accent1">
                      <a:lumMod val="80000"/>
                      <a:lumOff val="20000"/>
                      <a:satMod val="110000"/>
                      <a:lumMod val="100000"/>
                      <a:shade val="100000"/>
                    </a:schemeClr>
                  </a:gs>
                  <a:gs pos="100000">
                    <a:schemeClr val="accent1">
                      <a:lumMod val="80000"/>
                      <a:lumOff val="2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235-6505-4438-8D47-0B7AF79FA687}"/>
              </c:ext>
            </c:extLst>
          </c:dPt>
          <c:dPt>
            <c:idx val="283"/>
            <c:bubble3D val="0"/>
            <c:spPr>
              <a:gradFill rotWithShape="1">
                <a:gsLst>
                  <a:gs pos="0">
                    <a:schemeClr val="accent2">
                      <a:lumMod val="80000"/>
                      <a:lumOff val="20000"/>
                      <a:satMod val="103000"/>
                      <a:lumMod val="102000"/>
                      <a:tint val="94000"/>
                    </a:schemeClr>
                  </a:gs>
                  <a:gs pos="50000">
                    <a:schemeClr val="accent2">
                      <a:lumMod val="80000"/>
                      <a:lumOff val="20000"/>
                      <a:satMod val="110000"/>
                      <a:lumMod val="100000"/>
                      <a:shade val="100000"/>
                    </a:schemeClr>
                  </a:gs>
                  <a:gs pos="100000">
                    <a:schemeClr val="accent2">
                      <a:lumMod val="80000"/>
                      <a:lumOff val="2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237-6505-4438-8D47-0B7AF79FA687}"/>
              </c:ext>
            </c:extLst>
          </c:dPt>
          <c:dPt>
            <c:idx val="284"/>
            <c:bubble3D val="0"/>
            <c:spPr>
              <a:gradFill rotWithShape="1">
                <a:gsLst>
                  <a:gs pos="0">
                    <a:schemeClr val="accent3">
                      <a:lumMod val="80000"/>
                      <a:lumOff val="20000"/>
                      <a:satMod val="103000"/>
                      <a:lumMod val="102000"/>
                      <a:tint val="94000"/>
                    </a:schemeClr>
                  </a:gs>
                  <a:gs pos="50000">
                    <a:schemeClr val="accent3">
                      <a:lumMod val="80000"/>
                      <a:lumOff val="20000"/>
                      <a:satMod val="110000"/>
                      <a:lumMod val="100000"/>
                      <a:shade val="100000"/>
                    </a:schemeClr>
                  </a:gs>
                  <a:gs pos="100000">
                    <a:schemeClr val="accent3">
                      <a:lumMod val="80000"/>
                      <a:lumOff val="2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239-6505-4438-8D47-0B7AF79FA687}"/>
              </c:ext>
            </c:extLst>
          </c:dPt>
          <c:dPt>
            <c:idx val="285"/>
            <c:bubble3D val="0"/>
            <c:spPr>
              <a:gradFill rotWithShape="1">
                <a:gsLst>
                  <a:gs pos="0">
                    <a:schemeClr val="accent4">
                      <a:lumMod val="80000"/>
                      <a:lumOff val="20000"/>
                      <a:satMod val="103000"/>
                      <a:lumMod val="102000"/>
                      <a:tint val="94000"/>
                    </a:schemeClr>
                  </a:gs>
                  <a:gs pos="50000">
                    <a:schemeClr val="accent4">
                      <a:lumMod val="80000"/>
                      <a:lumOff val="20000"/>
                      <a:satMod val="110000"/>
                      <a:lumMod val="100000"/>
                      <a:shade val="100000"/>
                    </a:schemeClr>
                  </a:gs>
                  <a:gs pos="100000">
                    <a:schemeClr val="accent4">
                      <a:lumMod val="80000"/>
                      <a:lumOff val="2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23B-6505-4438-8D47-0B7AF79FA687}"/>
              </c:ext>
            </c:extLst>
          </c:dPt>
          <c:dPt>
            <c:idx val="286"/>
            <c:bubble3D val="0"/>
            <c:spPr>
              <a:gradFill rotWithShape="1">
                <a:gsLst>
                  <a:gs pos="0">
                    <a:schemeClr val="accent5">
                      <a:lumMod val="80000"/>
                      <a:lumOff val="20000"/>
                      <a:satMod val="103000"/>
                      <a:lumMod val="102000"/>
                      <a:tint val="94000"/>
                    </a:schemeClr>
                  </a:gs>
                  <a:gs pos="50000">
                    <a:schemeClr val="accent5">
                      <a:lumMod val="80000"/>
                      <a:lumOff val="20000"/>
                      <a:satMod val="110000"/>
                      <a:lumMod val="100000"/>
                      <a:shade val="100000"/>
                    </a:schemeClr>
                  </a:gs>
                  <a:gs pos="100000">
                    <a:schemeClr val="accent5">
                      <a:lumMod val="80000"/>
                      <a:lumOff val="2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23D-6505-4438-8D47-0B7AF79FA687}"/>
              </c:ext>
            </c:extLst>
          </c:dPt>
          <c:dPt>
            <c:idx val="287"/>
            <c:bubble3D val="0"/>
            <c:spPr>
              <a:gradFill rotWithShape="1">
                <a:gsLst>
                  <a:gs pos="0">
                    <a:schemeClr val="accent6">
                      <a:lumMod val="80000"/>
                      <a:lumOff val="20000"/>
                      <a:satMod val="103000"/>
                      <a:lumMod val="102000"/>
                      <a:tint val="94000"/>
                    </a:schemeClr>
                  </a:gs>
                  <a:gs pos="50000">
                    <a:schemeClr val="accent6">
                      <a:lumMod val="80000"/>
                      <a:lumOff val="20000"/>
                      <a:satMod val="110000"/>
                      <a:lumMod val="100000"/>
                      <a:shade val="100000"/>
                    </a:schemeClr>
                  </a:gs>
                  <a:gs pos="100000">
                    <a:schemeClr val="accent6">
                      <a:lumMod val="80000"/>
                      <a:lumOff val="2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23F-6505-4438-8D47-0B7AF79FA687}"/>
              </c:ext>
            </c:extLst>
          </c:dPt>
          <c:dPt>
            <c:idx val="288"/>
            <c:bubble3D val="0"/>
            <c:spPr>
              <a:gradFill rotWithShape="1">
                <a:gsLst>
                  <a:gs pos="0">
                    <a:schemeClr val="accent1">
                      <a:lumMod val="80000"/>
                      <a:satMod val="103000"/>
                      <a:lumMod val="102000"/>
                      <a:tint val="94000"/>
                    </a:schemeClr>
                  </a:gs>
                  <a:gs pos="50000">
                    <a:schemeClr val="accent1">
                      <a:lumMod val="80000"/>
                      <a:satMod val="110000"/>
                      <a:lumMod val="100000"/>
                      <a:shade val="100000"/>
                    </a:schemeClr>
                  </a:gs>
                  <a:gs pos="100000">
                    <a:schemeClr val="accent1">
                      <a:lumMod val="8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241-6505-4438-8D47-0B7AF79FA687}"/>
              </c:ext>
            </c:extLst>
          </c:dPt>
          <c:dPt>
            <c:idx val="289"/>
            <c:bubble3D val="0"/>
            <c:spPr>
              <a:gradFill rotWithShape="1">
                <a:gsLst>
                  <a:gs pos="0">
                    <a:schemeClr val="accent2">
                      <a:lumMod val="80000"/>
                      <a:satMod val="103000"/>
                      <a:lumMod val="102000"/>
                      <a:tint val="94000"/>
                    </a:schemeClr>
                  </a:gs>
                  <a:gs pos="50000">
                    <a:schemeClr val="accent2">
                      <a:lumMod val="80000"/>
                      <a:satMod val="110000"/>
                      <a:lumMod val="100000"/>
                      <a:shade val="100000"/>
                    </a:schemeClr>
                  </a:gs>
                  <a:gs pos="100000">
                    <a:schemeClr val="accent2">
                      <a:lumMod val="8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243-6505-4438-8D47-0B7AF79FA687}"/>
              </c:ext>
            </c:extLst>
          </c:dPt>
          <c:dPt>
            <c:idx val="290"/>
            <c:bubble3D val="0"/>
            <c:spPr>
              <a:gradFill rotWithShape="1">
                <a:gsLst>
                  <a:gs pos="0">
                    <a:schemeClr val="accent3">
                      <a:lumMod val="80000"/>
                      <a:satMod val="103000"/>
                      <a:lumMod val="102000"/>
                      <a:tint val="94000"/>
                    </a:schemeClr>
                  </a:gs>
                  <a:gs pos="50000">
                    <a:schemeClr val="accent3">
                      <a:lumMod val="80000"/>
                      <a:satMod val="110000"/>
                      <a:lumMod val="100000"/>
                      <a:shade val="100000"/>
                    </a:schemeClr>
                  </a:gs>
                  <a:gs pos="100000">
                    <a:schemeClr val="accent3">
                      <a:lumMod val="8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245-6505-4438-8D47-0B7AF79FA687}"/>
              </c:ext>
            </c:extLst>
          </c:dPt>
          <c:dPt>
            <c:idx val="291"/>
            <c:bubble3D val="0"/>
            <c:spPr>
              <a:gradFill rotWithShape="1">
                <a:gsLst>
                  <a:gs pos="0">
                    <a:schemeClr val="accent4">
                      <a:lumMod val="80000"/>
                      <a:satMod val="103000"/>
                      <a:lumMod val="102000"/>
                      <a:tint val="94000"/>
                    </a:schemeClr>
                  </a:gs>
                  <a:gs pos="50000">
                    <a:schemeClr val="accent4">
                      <a:lumMod val="80000"/>
                      <a:satMod val="110000"/>
                      <a:lumMod val="100000"/>
                      <a:shade val="100000"/>
                    </a:schemeClr>
                  </a:gs>
                  <a:gs pos="100000">
                    <a:schemeClr val="accent4">
                      <a:lumMod val="8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247-6505-4438-8D47-0B7AF79FA687}"/>
              </c:ext>
            </c:extLst>
          </c:dPt>
          <c:dPt>
            <c:idx val="292"/>
            <c:bubble3D val="0"/>
            <c:spPr>
              <a:gradFill rotWithShape="1">
                <a:gsLst>
                  <a:gs pos="0">
                    <a:schemeClr val="accent5">
                      <a:lumMod val="80000"/>
                      <a:satMod val="103000"/>
                      <a:lumMod val="102000"/>
                      <a:tint val="94000"/>
                    </a:schemeClr>
                  </a:gs>
                  <a:gs pos="50000">
                    <a:schemeClr val="accent5">
                      <a:lumMod val="80000"/>
                      <a:satMod val="110000"/>
                      <a:lumMod val="100000"/>
                      <a:shade val="100000"/>
                    </a:schemeClr>
                  </a:gs>
                  <a:gs pos="100000">
                    <a:schemeClr val="accent5">
                      <a:lumMod val="8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249-6505-4438-8D47-0B7AF79FA687}"/>
              </c:ext>
            </c:extLst>
          </c:dPt>
          <c:dPt>
            <c:idx val="293"/>
            <c:bubble3D val="0"/>
            <c:spPr>
              <a:gradFill rotWithShape="1">
                <a:gsLst>
                  <a:gs pos="0">
                    <a:schemeClr val="accent6">
                      <a:lumMod val="80000"/>
                      <a:satMod val="103000"/>
                      <a:lumMod val="102000"/>
                      <a:tint val="94000"/>
                    </a:schemeClr>
                  </a:gs>
                  <a:gs pos="50000">
                    <a:schemeClr val="accent6">
                      <a:lumMod val="80000"/>
                      <a:satMod val="110000"/>
                      <a:lumMod val="100000"/>
                      <a:shade val="100000"/>
                    </a:schemeClr>
                  </a:gs>
                  <a:gs pos="100000">
                    <a:schemeClr val="accent6">
                      <a:lumMod val="8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24B-6505-4438-8D47-0B7AF79FA687}"/>
              </c:ext>
            </c:extLst>
          </c:dPt>
          <c:dPt>
            <c:idx val="294"/>
            <c:bubble3D val="0"/>
            <c:spPr>
              <a:gradFill rotWithShape="1">
                <a:gsLst>
                  <a:gs pos="0">
                    <a:schemeClr val="accent1">
                      <a:lumMod val="60000"/>
                      <a:lumOff val="40000"/>
                      <a:satMod val="103000"/>
                      <a:lumMod val="102000"/>
                      <a:tint val="94000"/>
                    </a:schemeClr>
                  </a:gs>
                  <a:gs pos="50000">
                    <a:schemeClr val="accent1">
                      <a:lumMod val="60000"/>
                      <a:lumOff val="40000"/>
                      <a:satMod val="110000"/>
                      <a:lumMod val="100000"/>
                      <a:shade val="100000"/>
                    </a:schemeClr>
                  </a:gs>
                  <a:gs pos="100000">
                    <a:schemeClr val="accent1">
                      <a:lumMod val="60000"/>
                      <a:lumOff val="4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24D-6505-4438-8D47-0B7AF79FA687}"/>
              </c:ext>
            </c:extLst>
          </c:dPt>
          <c:dPt>
            <c:idx val="295"/>
            <c:bubble3D val="0"/>
            <c:spPr>
              <a:gradFill rotWithShape="1">
                <a:gsLst>
                  <a:gs pos="0">
                    <a:schemeClr val="accent2">
                      <a:lumMod val="60000"/>
                      <a:lumOff val="40000"/>
                      <a:satMod val="103000"/>
                      <a:lumMod val="102000"/>
                      <a:tint val="94000"/>
                    </a:schemeClr>
                  </a:gs>
                  <a:gs pos="50000">
                    <a:schemeClr val="accent2">
                      <a:lumMod val="60000"/>
                      <a:lumOff val="40000"/>
                      <a:satMod val="110000"/>
                      <a:lumMod val="100000"/>
                      <a:shade val="100000"/>
                    </a:schemeClr>
                  </a:gs>
                  <a:gs pos="100000">
                    <a:schemeClr val="accent2">
                      <a:lumMod val="60000"/>
                      <a:lumOff val="4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24F-6505-4438-8D47-0B7AF79FA687}"/>
              </c:ext>
            </c:extLst>
          </c:dPt>
          <c:dPt>
            <c:idx val="296"/>
            <c:bubble3D val="0"/>
            <c:spPr>
              <a:gradFill rotWithShape="1">
                <a:gsLst>
                  <a:gs pos="0">
                    <a:schemeClr val="accent3">
                      <a:lumMod val="60000"/>
                      <a:lumOff val="40000"/>
                      <a:satMod val="103000"/>
                      <a:lumMod val="102000"/>
                      <a:tint val="94000"/>
                    </a:schemeClr>
                  </a:gs>
                  <a:gs pos="50000">
                    <a:schemeClr val="accent3">
                      <a:lumMod val="60000"/>
                      <a:lumOff val="40000"/>
                      <a:satMod val="110000"/>
                      <a:lumMod val="100000"/>
                      <a:shade val="100000"/>
                    </a:schemeClr>
                  </a:gs>
                  <a:gs pos="100000">
                    <a:schemeClr val="accent3">
                      <a:lumMod val="60000"/>
                      <a:lumOff val="4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251-6505-4438-8D47-0B7AF79FA687}"/>
              </c:ext>
            </c:extLst>
          </c:dPt>
          <c:dPt>
            <c:idx val="297"/>
            <c:bubble3D val="0"/>
            <c:spPr>
              <a:gradFill rotWithShape="1">
                <a:gsLst>
                  <a:gs pos="0">
                    <a:schemeClr val="accent4">
                      <a:lumMod val="60000"/>
                      <a:lumOff val="40000"/>
                      <a:satMod val="103000"/>
                      <a:lumMod val="102000"/>
                      <a:tint val="94000"/>
                    </a:schemeClr>
                  </a:gs>
                  <a:gs pos="50000">
                    <a:schemeClr val="accent4">
                      <a:lumMod val="60000"/>
                      <a:lumOff val="40000"/>
                      <a:satMod val="110000"/>
                      <a:lumMod val="100000"/>
                      <a:shade val="100000"/>
                    </a:schemeClr>
                  </a:gs>
                  <a:gs pos="100000">
                    <a:schemeClr val="accent4">
                      <a:lumMod val="60000"/>
                      <a:lumOff val="4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253-6505-4438-8D47-0B7AF79FA687}"/>
              </c:ext>
            </c:extLst>
          </c:dPt>
          <c:dPt>
            <c:idx val="298"/>
            <c:bubble3D val="0"/>
            <c:spPr>
              <a:gradFill rotWithShape="1">
                <a:gsLst>
                  <a:gs pos="0">
                    <a:schemeClr val="accent5">
                      <a:lumMod val="60000"/>
                      <a:lumOff val="40000"/>
                      <a:satMod val="103000"/>
                      <a:lumMod val="102000"/>
                      <a:tint val="94000"/>
                    </a:schemeClr>
                  </a:gs>
                  <a:gs pos="50000">
                    <a:schemeClr val="accent5">
                      <a:lumMod val="60000"/>
                      <a:lumOff val="40000"/>
                      <a:satMod val="110000"/>
                      <a:lumMod val="100000"/>
                      <a:shade val="100000"/>
                    </a:schemeClr>
                  </a:gs>
                  <a:gs pos="100000">
                    <a:schemeClr val="accent5">
                      <a:lumMod val="60000"/>
                      <a:lumOff val="4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255-6505-4438-8D47-0B7AF79FA687}"/>
              </c:ext>
            </c:extLst>
          </c:dPt>
          <c:dPt>
            <c:idx val="299"/>
            <c:bubble3D val="0"/>
            <c:spPr>
              <a:gradFill rotWithShape="1">
                <a:gsLst>
                  <a:gs pos="0">
                    <a:schemeClr val="accent6">
                      <a:lumMod val="60000"/>
                      <a:lumOff val="40000"/>
                      <a:satMod val="103000"/>
                      <a:lumMod val="102000"/>
                      <a:tint val="94000"/>
                    </a:schemeClr>
                  </a:gs>
                  <a:gs pos="50000">
                    <a:schemeClr val="accent6">
                      <a:lumMod val="60000"/>
                      <a:lumOff val="40000"/>
                      <a:satMod val="110000"/>
                      <a:lumMod val="100000"/>
                      <a:shade val="100000"/>
                    </a:schemeClr>
                  </a:gs>
                  <a:gs pos="100000">
                    <a:schemeClr val="accent6">
                      <a:lumMod val="60000"/>
                      <a:lumOff val="4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257-6505-4438-8D47-0B7AF79FA687}"/>
              </c:ext>
            </c:extLst>
          </c:dPt>
          <c:dPt>
            <c:idx val="300"/>
            <c:bubble3D val="0"/>
            <c:spPr>
              <a:gradFill rotWithShape="1">
                <a:gsLst>
                  <a:gs pos="0">
                    <a:schemeClr val="accent1">
                      <a:lumMod val="50000"/>
                      <a:satMod val="103000"/>
                      <a:lumMod val="102000"/>
                      <a:tint val="94000"/>
                    </a:schemeClr>
                  </a:gs>
                  <a:gs pos="50000">
                    <a:schemeClr val="accent1">
                      <a:lumMod val="50000"/>
                      <a:satMod val="110000"/>
                      <a:lumMod val="100000"/>
                      <a:shade val="100000"/>
                    </a:schemeClr>
                  </a:gs>
                  <a:gs pos="100000">
                    <a:schemeClr val="accent1">
                      <a:lumMod val="5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259-6505-4438-8D47-0B7AF79FA687}"/>
              </c:ext>
            </c:extLst>
          </c:dPt>
          <c:dPt>
            <c:idx val="301"/>
            <c:bubble3D val="0"/>
            <c:spPr>
              <a:gradFill rotWithShape="1">
                <a:gsLst>
                  <a:gs pos="0">
                    <a:schemeClr val="accent2">
                      <a:lumMod val="50000"/>
                      <a:satMod val="103000"/>
                      <a:lumMod val="102000"/>
                      <a:tint val="94000"/>
                    </a:schemeClr>
                  </a:gs>
                  <a:gs pos="50000">
                    <a:schemeClr val="accent2">
                      <a:lumMod val="50000"/>
                      <a:satMod val="110000"/>
                      <a:lumMod val="100000"/>
                      <a:shade val="100000"/>
                    </a:schemeClr>
                  </a:gs>
                  <a:gs pos="100000">
                    <a:schemeClr val="accent2">
                      <a:lumMod val="5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25B-6505-4438-8D47-0B7AF79FA687}"/>
              </c:ext>
            </c:extLst>
          </c:dPt>
          <c:dPt>
            <c:idx val="302"/>
            <c:bubble3D val="0"/>
            <c:spPr>
              <a:gradFill rotWithShape="1">
                <a:gsLst>
                  <a:gs pos="0">
                    <a:schemeClr val="accent3">
                      <a:lumMod val="50000"/>
                      <a:satMod val="103000"/>
                      <a:lumMod val="102000"/>
                      <a:tint val="94000"/>
                    </a:schemeClr>
                  </a:gs>
                  <a:gs pos="50000">
                    <a:schemeClr val="accent3">
                      <a:lumMod val="50000"/>
                      <a:satMod val="110000"/>
                      <a:lumMod val="100000"/>
                      <a:shade val="100000"/>
                    </a:schemeClr>
                  </a:gs>
                  <a:gs pos="100000">
                    <a:schemeClr val="accent3">
                      <a:lumMod val="5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25D-6505-4438-8D47-0B7AF79FA687}"/>
              </c:ext>
            </c:extLst>
          </c:dPt>
          <c:dPt>
            <c:idx val="303"/>
            <c:bubble3D val="0"/>
            <c:spPr>
              <a:gradFill rotWithShape="1">
                <a:gsLst>
                  <a:gs pos="0">
                    <a:schemeClr val="accent4">
                      <a:lumMod val="50000"/>
                      <a:satMod val="103000"/>
                      <a:lumMod val="102000"/>
                      <a:tint val="94000"/>
                    </a:schemeClr>
                  </a:gs>
                  <a:gs pos="50000">
                    <a:schemeClr val="accent4">
                      <a:lumMod val="50000"/>
                      <a:satMod val="110000"/>
                      <a:lumMod val="100000"/>
                      <a:shade val="100000"/>
                    </a:schemeClr>
                  </a:gs>
                  <a:gs pos="100000">
                    <a:schemeClr val="accent4">
                      <a:lumMod val="5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25F-6505-4438-8D47-0B7AF79FA687}"/>
              </c:ext>
            </c:extLst>
          </c:dPt>
          <c:dPt>
            <c:idx val="304"/>
            <c:bubble3D val="0"/>
            <c:spPr>
              <a:gradFill rotWithShape="1">
                <a:gsLst>
                  <a:gs pos="0">
                    <a:schemeClr val="accent5">
                      <a:lumMod val="50000"/>
                      <a:satMod val="103000"/>
                      <a:lumMod val="102000"/>
                      <a:tint val="94000"/>
                    </a:schemeClr>
                  </a:gs>
                  <a:gs pos="50000">
                    <a:schemeClr val="accent5">
                      <a:lumMod val="50000"/>
                      <a:satMod val="110000"/>
                      <a:lumMod val="100000"/>
                      <a:shade val="100000"/>
                    </a:schemeClr>
                  </a:gs>
                  <a:gs pos="100000">
                    <a:schemeClr val="accent5">
                      <a:lumMod val="5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261-6505-4438-8D47-0B7AF79FA687}"/>
              </c:ext>
            </c:extLst>
          </c:dPt>
          <c:dPt>
            <c:idx val="305"/>
            <c:bubble3D val="0"/>
            <c:spPr>
              <a:gradFill rotWithShape="1">
                <a:gsLst>
                  <a:gs pos="0">
                    <a:schemeClr val="accent6">
                      <a:lumMod val="50000"/>
                      <a:satMod val="103000"/>
                      <a:lumMod val="102000"/>
                      <a:tint val="94000"/>
                    </a:schemeClr>
                  </a:gs>
                  <a:gs pos="50000">
                    <a:schemeClr val="accent6">
                      <a:lumMod val="50000"/>
                      <a:satMod val="110000"/>
                      <a:lumMod val="100000"/>
                      <a:shade val="100000"/>
                    </a:schemeClr>
                  </a:gs>
                  <a:gs pos="100000">
                    <a:schemeClr val="accent6">
                      <a:lumMod val="5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263-6505-4438-8D47-0B7AF79FA687}"/>
              </c:ext>
            </c:extLst>
          </c:dPt>
          <c:dPt>
            <c:idx val="306"/>
            <c:bubble3D val="0"/>
            <c:spPr>
              <a:gradFill rotWithShape="1">
                <a:gsLst>
                  <a:gs pos="0">
                    <a:schemeClr val="accent1">
                      <a:lumMod val="70000"/>
                      <a:lumOff val="30000"/>
                      <a:satMod val="103000"/>
                      <a:lumMod val="102000"/>
                      <a:tint val="94000"/>
                    </a:schemeClr>
                  </a:gs>
                  <a:gs pos="50000">
                    <a:schemeClr val="accent1">
                      <a:lumMod val="70000"/>
                      <a:lumOff val="30000"/>
                      <a:satMod val="110000"/>
                      <a:lumMod val="100000"/>
                      <a:shade val="100000"/>
                    </a:schemeClr>
                  </a:gs>
                  <a:gs pos="100000">
                    <a:schemeClr val="accent1">
                      <a:lumMod val="70000"/>
                      <a:lumOff val="3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265-6505-4438-8D47-0B7AF79FA687}"/>
              </c:ext>
            </c:extLst>
          </c:dPt>
          <c:dPt>
            <c:idx val="307"/>
            <c:bubble3D val="0"/>
            <c:spPr>
              <a:gradFill rotWithShape="1">
                <a:gsLst>
                  <a:gs pos="0">
                    <a:schemeClr val="accent2">
                      <a:lumMod val="70000"/>
                      <a:lumOff val="30000"/>
                      <a:satMod val="103000"/>
                      <a:lumMod val="102000"/>
                      <a:tint val="94000"/>
                    </a:schemeClr>
                  </a:gs>
                  <a:gs pos="50000">
                    <a:schemeClr val="accent2">
                      <a:lumMod val="70000"/>
                      <a:lumOff val="30000"/>
                      <a:satMod val="110000"/>
                      <a:lumMod val="100000"/>
                      <a:shade val="100000"/>
                    </a:schemeClr>
                  </a:gs>
                  <a:gs pos="100000">
                    <a:schemeClr val="accent2">
                      <a:lumMod val="70000"/>
                      <a:lumOff val="3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267-6505-4438-8D47-0B7AF79FA687}"/>
              </c:ext>
            </c:extLst>
          </c:dPt>
          <c:dPt>
            <c:idx val="308"/>
            <c:bubble3D val="0"/>
            <c:spPr>
              <a:gradFill rotWithShape="1">
                <a:gsLst>
                  <a:gs pos="0">
                    <a:schemeClr val="accent3">
                      <a:lumMod val="70000"/>
                      <a:lumOff val="30000"/>
                      <a:satMod val="103000"/>
                      <a:lumMod val="102000"/>
                      <a:tint val="94000"/>
                    </a:schemeClr>
                  </a:gs>
                  <a:gs pos="50000">
                    <a:schemeClr val="accent3">
                      <a:lumMod val="70000"/>
                      <a:lumOff val="30000"/>
                      <a:satMod val="110000"/>
                      <a:lumMod val="100000"/>
                      <a:shade val="100000"/>
                    </a:schemeClr>
                  </a:gs>
                  <a:gs pos="100000">
                    <a:schemeClr val="accent3">
                      <a:lumMod val="70000"/>
                      <a:lumOff val="3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269-6505-4438-8D47-0B7AF79FA687}"/>
              </c:ext>
            </c:extLst>
          </c:dPt>
          <c:dPt>
            <c:idx val="309"/>
            <c:bubble3D val="0"/>
            <c:spPr>
              <a:gradFill rotWithShape="1">
                <a:gsLst>
                  <a:gs pos="0">
                    <a:schemeClr val="accent4">
                      <a:lumMod val="70000"/>
                      <a:lumOff val="30000"/>
                      <a:satMod val="103000"/>
                      <a:lumMod val="102000"/>
                      <a:tint val="94000"/>
                    </a:schemeClr>
                  </a:gs>
                  <a:gs pos="50000">
                    <a:schemeClr val="accent4">
                      <a:lumMod val="70000"/>
                      <a:lumOff val="30000"/>
                      <a:satMod val="110000"/>
                      <a:lumMod val="100000"/>
                      <a:shade val="100000"/>
                    </a:schemeClr>
                  </a:gs>
                  <a:gs pos="100000">
                    <a:schemeClr val="accent4">
                      <a:lumMod val="70000"/>
                      <a:lumOff val="3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26B-6505-4438-8D47-0B7AF79FA687}"/>
              </c:ext>
            </c:extLst>
          </c:dPt>
          <c:dPt>
            <c:idx val="310"/>
            <c:bubble3D val="0"/>
            <c:spPr>
              <a:gradFill rotWithShape="1">
                <a:gsLst>
                  <a:gs pos="0">
                    <a:schemeClr val="accent5">
                      <a:lumMod val="70000"/>
                      <a:lumOff val="30000"/>
                      <a:satMod val="103000"/>
                      <a:lumMod val="102000"/>
                      <a:tint val="94000"/>
                    </a:schemeClr>
                  </a:gs>
                  <a:gs pos="50000">
                    <a:schemeClr val="accent5">
                      <a:lumMod val="70000"/>
                      <a:lumOff val="30000"/>
                      <a:satMod val="110000"/>
                      <a:lumMod val="100000"/>
                      <a:shade val="100000"/>
                    </a:schemeClr>
                  </a:gs>
                  <a:gs pos="100000">
                    <a:schemeClr val="accent5">
                      <a:lumMod val="70000"/>
                      <a:lumOff val="3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26D-6505-4438-8D47-0B7AF79FA687}"/>
              </c:ext>
            </c:extLst>
          </c:dPt>
          <c:dPt>
            <c:idx val="311"/>
            <c:bubble3D val="0"/>
            <c:spPr>
              <a:gradFill rotWithShape="1">
                <a:gsLst>
                  <a:gs pos="0">
                    <a:schemeClr val="accent6">
                      <a:lumMod val="70000"/>
                      <a:lumOff val="30000"/>
                      <a:satMod val="103000"/>
                      <a:lumMod val="102000"/>
                      <a:tint val="94000"/>
                    </a:schemeClr>
                  </a:gs>
                  <a:gs pos="50000">
                    <a:schemeClr val="accent6">
                      <a:lumMod val="70000"/>
                      <a:lumOff val="30000"/>
                      <a:satMod val="110000"/>
                      <a:lumMod val="100000"/>
                      <a:shade val="100000"/>
                    </a:schemeClr>
                  </a:gs>
                  <a:gs pos="100000">
                    <a:schemeClr val="accent6">
                      <a:lumMod val="70000"/>
                      <a:lumOff val="3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26F-6505-4438-8D47-0B7AF79FA687}"/>
              </c:ext>
            </c:extLst>
          </c:dPt>
          <c:dPt>
            <c:idx val="312"/>
            <c:bubble3D val="0"/>
            <c:spPr>
              <a:gradFill rotWithShape="1">
                <a:gsLst>
                  <a:gs pos="0">
                    <a:schemeClr val="accent1">
                      <a:lumMod val="70000"/>
                      <a:satMod val="103000"/>
                      <a:lumMod val="102000"/>
                      <a:tint val="94000"/>
                    </a:schemeClr>
                  </a:gs>
                  <a:gs pos="50000">
                    <a:schemeClr val="accent1">
                      <a:lumMod val="70000"/>
                      <a:satMod val="110000"/>
                      <a:lumMod val="100000"/>
                      <a:shade val="100000"/>
                    </a:schemeClr>
                  </a:gs>
                  <a:gs pos="100000">
                    <a:schemeClr val="accent1">
                      <a:lumMod val="7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271-6505-4438-8D47-0B7AF79FA687}"/>
              </c:ext>
            </c:extLst>
          </c:dPt>
          <c:dPt>
            <c:idx val="313"/>
            <c:bubble3D val="0"/>
            <c:spPr>
              <a:gradFill rotWithShape="1">
                <a:gsLst>
                  <a:gs pos="0">
                    <a:schemeClr val="accent2">
                      <a:lumMod val="70000"/>
                      <a:satMod val="103000"/>
                      <a:lumMod val="102000"/>
                      <a:tint val="94000"/>
                    </a:schemeClr>
                  </a:gs>
                  <a:gs pos="50000">
                    <a:schemeClr val="accent2">
                      <a:lumMod val="70000"/>
                      <a:satMod val="110000"/>
                      <a:lumMod val="100000"/>
                      <a:shade val="100000"/>
                    </a:schemeClr>
                  </a:gs>
                  <a:gs pos="100000">
                    <a:schemeClr val="accent2">
                      <a:lumMod val="7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273-6505-4438-8D47-0B7AF79FA687}"/>
              </c:ext>
            </c:extLst>
          </c:dPt>
          <c:dPt>
            <c:idx val="314"/>
            <c:bubble3D val="0"/>
            <c:spPr>
              <a:gradFill rotWithShape="1">
                <a:gsLst>
                  <a:gs pos="0">
                    <a:schemeClr val="accent3">
                      <a:lumMod val="70000"/>
                      <a:satMod val="103000"/>
                      <a:lumMod val="102000"/>
                      <a:tint val="94000"/>
                    </a:schemeClr>
                  </a:gs>
                  <a:gs pos="50000">
                    <a:schemeClr val="accent3">
                      <a:lumMod val="70000"/>
                      <a:satMod val="110000"/>
                      <a:lumMod val="100000"/>
                      <a:shade val="100000"/>
                    </a:schemeClr>
                  </a:gs>
                  <a:gs pos="100000">
                    <a:schemeClr val="accent3">
                      <a:lumMod val="7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275-6505-4438-8D47-0B7AF79FA687}"/>
              </c:ext>
            </c:extLst>
          </c:dPt>
          <c:dPt>
            <c:idx val="315"/>
            <c:bubble3D val="0"/>
            <c:spPr>
              <a:gradFill rotWithShape="1">
                <a:gsLst>
                  <a:gs pos="0">
                    <a:schemeClr val="accent4">
                      <a:lumMod val="70000"/>
                      <a:satMod val="103000"/>
                      <a:lumMod val="102000"/>
                      <a:tint val="94000"/>
                    </a:schemeClr>
                  </a:gs>
                  <a:gs pos="50000">
                    <a:schemeClr val="accent4">
                      <a:lumMod val="70000"/>
                      <a:satMod val="110000"/>
                      <a:lumMod val="100000"/>
                      <a:shade val="100000"/>
                    </a:schemeClr>
                  </a:gs>
                  <a:gs pos="100000">
                    <a:schemeClr val="accent4">
                      <a:lumMod val="7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277-6505-4438-8D47-0B7AF79FA687}"/>
              </c:ext>
            </c:extLst>
          </c:dPt>
          <c:dPt>
            <c:idx val="316"/>
            <c:bubble3D val="0"/>
            <c:spPr>
              <a:gradFill rotWithShape="1">
                <a:gsLst>
                  <a:gs pos="0">
                    <a:schemeClr val="accent5">
                      <a:lumMod val="70000"/>
                      <a:satMod val="103000"/>
                      <a:lumMod val="102000"/>
                      <a:tint val="94000"/>
                    </a:schemeClr>
                  </a:gs>
                  <a:gs pos="50000">
                    <a:schemeClr val="accent5">
                      <a:lumMod val="70000"/>
                      <a:satMod val="110000"/>
                      <a:lumMod val="100000"/>
                      <a:shade val="100000"/>
                    </a:schemeClr>
                  </a:gs>
                  <a:gs pos="100000">
                    <a:schemeClr val="accent5">
                      <a:lumMod val="7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279-6505-4438-8D47-0B7AF79FA687}"/>
              </c:ext>
            </c:extLst>
          </c:dPt>
          <c:dPt>
            <c:idx val="317"/>
            <c:bubble3D val="0"/>
            <c:spPr>
              <a:gradFill rotWithShape="1">
                <a:gsLst>
                  <a:gs pos="0">
                    <a:schemeClr val="accent6">
                      <a:lumMod val="70000"/>
                      <a:satMod val="103000"/>
                      <a:lumMod val="102000"/>
                      <a:tint val="94000"/>
                    </a:schemeClr>
                  </a:gs>
                  <a:gs pos="50000">
                    <a:schemeClr val="accent6">
                      <a:lumMod val="70000"/>
                      <a:satMod val="110000"/>
                      <a:lumMod val="100000"/>
                      <a:shade val="100000"/>
                    </a:schemeClr>
                  </a:gs>
                  <a:gs pos="100000">
                    <a:schemeClr val="accent6">
                      <a:lumMod val="7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27B-6505-4438-8D47-0B7AF79FA687}"/>
              </c:ext>
            </c:extLst>
          </c:dPt>
          <c:dPt>
            <c:idx val="318"/>
            <c:bubble3D val="0"/>
            <c:spPr>
              <a:gradFill rotWithShape="1">
                <a:gsLst>
                  <a:gs pos="0">
                    <a:schemeClr val="accent1">
                      <a:lumMod val="50000"/>
                      <a:lumOff val="50000"/>
                      <a:satMod val="103000"/>
                      <a:lumMod val="102000"/>
                      <a:tint val="94000"/>
                    </a:schemeClr>
                  </a:gs>
                  <a:gs pos="50000">
                    <a:schemeClr val="accent1">
                      <a:lumMod val="50000"/>
                      <a:lumOff val="50000"/>
                      <a:satMod val="110000"/>
                      <a:lumMod val="100000"/>
                      <a:shade val="100000"/>
                    </a:schemeClr>
                  </a:gs>
                  <a:gs pos="100000">
                    <a:schemeClr val="accent1">
                      <a:lumMod val="50000"/>
                      <a:lumOff val="5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27D-6505-4438-8D47-0B7AF79FA687}"/>
              </c:ext>
            </c:extLst>
          </c:dPt>
          <c:dPt>
            <c:idx val="319"/>
            <c:bubble3D val="0"/>
            <c:spPr>
              <a:gradFill rotWithShape="1">
                <a:gsLst>
                  <a:gs pos="0">
                    <a:schemeClr val="accent2">
                      <a:lumMod val="50000"/>
                      <a:lumOff val="50000"/>
                      <a:satMod val="103000"/>
                      <a:lumMod val="102000"/>
                      <a:tint val="94000"/>
                    </a:schemeClr>
                  </a:gs>
                  <a:gs pos="50000">
                    <a:schemeClr val="accent2">
                      <a:lumMod val="50000"/>
                      <a:lumOff val="50000"/>
                      <a:satMod val="110000"/>
                      <a:lumMod val="100000"/>
                      <a:shade val="100000"/>
                    </a:schemeClr>
                  </a:gs>
                  <a:gs pos="100000">
                    <a:schemeClr val="accent2">
                      <a:lumMod val="50000"/>
                      <a:lumOff val="5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27F-6505-4438-8D47-0B7AF79FA687}"/>
              </c:ext>
            </c:extLst>
          </c:dPt>
          <c:dPt>
            <c:idx val="320"/>
            <c:bubble3D val="0"/>
            <c:spPr>
              <a:gradFill rotWithShape="1">
                <a:gsLst>
                  <a:gs pos="0">
                    <a:schemeClr val="accent3">
                      <a:lumMod val="50000"/>
                      <a:lumOff val="50000"/>
                      <a:satMod val="103000"/>
                      <a:lumMod val="102000"/>
                      <a:tint val="94000"/>
                    </a:schemeClr>
                  </a:gs>
                  <a:gs pos="50000">
                    <a:schemeClr val="accent3">
                      <a:lumMod val="50000"/>
                      <a:lumOff val="50000"/>
                      <a:satMod val="110000"/>
                      <a:lumMod val="100000"/>
                      <a:shade val="100000"/>
                    </a:schemeClr>
                  </a:gs>
                  <a:gs pos="100000">
                    <a:schemeClr val="accent3">
                      <a:lumMod val="50000"/>
                      <a:lumOff val="5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281-6505-4438-8D47-0B7AF79FA687}"/>
              </c:ext>
            </c:extLst>
          </c:dPt>
          <c:dPt>
            <c:idx val="321"/>
            <c:bubble3D val="0"/>
            <c:spPr>
              <a:gradFill rotWithShape="1">
                <a:gsLst>
                  <a:gs pos="0">
                    <a:schemeClr val="accent4">
                      <a:lumMod val="50000"/>
                      <a:lumOff val="50000"/>
                      <a:satMod val="103000"/>
                      <a:lumMod val="102000"/>
                      <a:tint val="94000"/>
                    </a:schemeClr>
                  </a:gs>
                  <a:gs pos="50000">
                    <a:schemeClr val="accent4">
                      <a:lumMod val="50000"/>
                      <a:lumOff val="50000"/>
                      <a:satMod val="110000"/>
                      <a:lumMod val="100000"/>
                      <a:shade val="100000"/>
                    </a:schemeClr>
                  </a:gs>
                  <a:gs pos="100000">
                    <a:schemeClr val="accent4">
                      <a:lumMod val="50000"/>
                      <a:lumOff val="5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283-6505-4438-8D47-0B7AF79FA687}"/>
              </c:ext>
            </c:extLst>
          </c:dPt>
          <c:dPt>
            <c:idx val="322"/>
            <c:bubble3D val="0"/>
            <c:spPr>
              <a:gradFill rotWithShape="1">
                <a:gsLst>
                  <a:gs pos="0">
                    <a:schemeClr val="accent5">
                      <a:lumMod val="50000"/>
                      <a:lumOff val="50000"/>
                      <a:satMod val="103000"/>
                      <a:lumMod val="102000"/>
                      <a:tint val="94000"/>
                    </a:schemeClr>
                  </a:gs>
                  <a:gs pos="50000">
                    <a:schemeClr val="accent5">
                      <a:lumMod val="50000"/>
                      <a:lumOff val="50000"/>
                      <a:satMod val="110000"/>
                      <a:lumMod val="100000"/>
                      <a:shade val="100000"/>
                    </a:schemeClr>
                  </a:gs>
                  <a:gs pos="100000">
                    <a:schemeClr val="accent5">
                      <a:lumMod val="50000"/>
                      <a:lumOff val="5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285-6505-4438-8D47-0B7AF79FA687}"/>
              </c:ext>
            </c:extLst>
          </c:dPt>
          <c:dPt>
            <c:idx val="323"/>
            <c:bubble3D val="0"/>
            <c:spPr>
              <a:gradFill rotWithShape="1">
                <a:gsLst>
                  <a:gs pos="0">
                    <a:schemeClr val="accent6">
                      <a:lumMod val="50000"/>
                      <a:lumOff val="50000"/>
                      <a:satMod val="103000"/>
                      <a:lumMod val="102000"/>
                      <a:tint val="94000"/>
                    </a:schemeClr>
                  </a:gs>
                  <a:gs pos="50000">
                    <a:schemeClr val="accent6">
                      <a:lumMod val="50000"/>
                      <a:lumOff val="50000"/>
                      <a:satMod val="110000"/>
                      <a:lumMod val="100000"/>
                      <a:shade val="100000"/>
                    </a:schemeClr>
                  </a:gs>
                  <a:gs pos="100000">
                    <a:schemeClr val="accent6">
                      <a:lumMod val="50000"/>
                      <a:lumOff val="5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287-6505-4438-8D47-0B7AF79FA687}"/>
              </c:ext>
            </c:extLst>
          </c:dPt>
          <c:dPt>
            <c:idx val="324"/>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289-6505-4438-8D47-0B7AF79FA687}"/>
              </c:ext>
            </c:extLst>
          </c:dPt>
          <c:dPt>
            <c:idx val="325"/>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28B-6505-4438-8D47-0B7AF79FA687}"/>
              </c:ext>
            </c:extLst>
          </c:dPt>
          <c:dPt>
            <c:idx val="326"/>
            <c:bubble3D val="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28D-6505-4438-8D47-0B7AF79FA687}"/>
              </c:ext>
            </c:extLst>
          </c:dPt>
          <c:dPt>
            <c:idx val="327"/>
            <c:bubble3D val="0"/>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28F-6505-4438-8D47-0B7AF79FA687}"/>
              </c:ext>
            </c:extLst>
          </c:dPt>
          <c:dPt>
            <c:idx val="328"/>
            <c:bubble3D val="0"/>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291-6505-4438-8D47-0B7AF79FA687}"/>
              </c:ext>
            </c:extLst>
          </c:dPt>
          <c:dPt>
            <c:idx val="329"/>
            <c:bubble3D val="0"/>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293-6505-4438-8D47-0B7AF79FA687}"/>
              </c:ext>
            </c:extLst>
          </c:dPt>
          <c:dPt>
            <c:idx val="330"/>
            <c:bubble3D val="0"/>
            <c:spPr>
              <a:gradFill rotWithShape="1">
                <a:gsLst>
                  <a:gs pos="0">
                    <a:schemeClr val="accent1">
                      <a:lumMod val="60000"/>
                      <a:satMod val="103000"/>
                      <a:lumMod val="102000"/>
                      <a:tint val="94000"/>
                    </a:schemeClr>
                  </a:gs>
                  <a:gs pos="50000">
                    <a:schemeClr val="accent1">
                      <a:lumMod val="60000"/>
                      <a:satMod val="110000"/>
                      <a:lumMod val="100000"/>
                      <a:shade val="100000"/>
                    </a:schemeClr>
                  </a:gs>
                  <a:gs pos="100000">
                    <a:schemeClr val="accent1">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295-6505-4438-8D47-0B7AF79FA687}"/>
              </c:ext>
            </c:extLst>
          </c:dPt>
          <c:dPt>
            <c:idx val="331"/>
            <c:bubble3D val="0"/>
            <c:spPr>
              <a:gradFill rotWithShape="1">
                <a:gsLst>
                  <a:gs pos="0">
                    <a:schemeClr val="accent2">
                      <a:lumMod val="60000"/>
                      <a:satMod val="103000"/>
                      <a:lumMod val="102000"/>
                      <a:tint val="94000"/>
                    </a:schemeClr>
                  </a:gs>
                  <a:gs pos="50000">
                    <a:schemeClr val="accent2">
                      <a:lumMod val="60000"/>
                      <a:satMod val="110000"/>
                      <a:lumMod val="100000"/>
                      <a:shade val="100000"/>
                    </a:schemeClr>
                  </a:gs>
                  <a:gs pos="100000">
                    <a:schemeClr val="accent2">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297-6505-4438-8D47-0B7AF79FA687}"/>
              </c:ext>
            </c:extLst>
          </c:dPt>
          <c:dPt>
            <c:idx val="332"/>
            <c:bubble3D val="0"/>
            <c:spPr>
              <a:gradFill rotWithShape="1">
                <a:gsLst>
                  <a:gs pos="0">
                    <a:schemeClr val="accent3">
                      <a:lumMod val="60000"/>
                      <a:satMod val="103000"/>
                      <a:lumMod val="102000"/>
                      <a:tint val="94000"/>
                    </a:schemeClr>
                  </a:gs>
                  <a:gs pos="50000">
                    <a:schemeClr val="accent3">
                      <a:lumMod val="60000"/>
                      <a:satMod val="110000"/>
                      <a:lumMod val="100000"/>
                      <a:shade val="100000"/>
                    </a:schemeClr>
                  </a:gs>
                  <a:gs pos="100000">
                    <a:schemeClr val="accent3">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299-6505-4438-8D47-0B7AF79FA687}"/>
              </c:ext>
            </c:extLst>
          </c:dPt>
          <c:dPt>
            <c:idx val="333"/>
            <c:bubble3D val="0"/>
            <c:spPr>
              <a:gradFill rotWithShape="1">
                <a:gsLst>
                  <a:gs pos="0">
                    <a:schemeClr val="accent4">
                      <a:lumMod val="60000"/>
                      <a:satMod val="103000"/>
                      <a:lumMod val="102000"/>
                      <a:tint val="94000"/>
                    </a:schemeClr>
                  </a:gs>
                  <a:gs pos="50000">
                    <a:schemeClr val="accent4">
                      <a:lumMod val="60000"/>
                      <a:satMod val="110000"/>
                      <a:lumMod val="100000"/>
                      <a:shade val="100000"/>
                    </a:schemeClr>
                  </a:gs>
                  <a:gs pos="100000">
                    <a:schemeClr val="accent4">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29B-6505-4438-8D47-0B7AF79FA687}"/>
              </c:ext>
            </c:extLst>
          </c:dPt>
          <c:dPt>
            <c:idx val="334"/>
            <c:bubble3D val="0"/>
            <c:spPr>
              <a:gradFill rotWithShape="1">
                <a:gsLst>
                  <a:gs pos="0">
                    <a:schemeClr val="accent5">
                      <a:lumMod val="60000"/>
                      <a:satMod val="103000"/>
                      <a:lumMod val="102000"/>
                      <a:tint val="94000"/>
                    </a:schemeClr>
                  </a:gs>
                  <a:gs pos="50000">
                    <a:schemeClr val="accent5">
                      <a:lumMod val="60000"/>
                      <a:satMod val="110000"/>
                      <a:lumMod val="100000"/>
                      <a:shade val="100000"/>
                    </a:schemeClr>
                  </a:gs>
                  <a:gs pos="100000">
                    <a:schemeClr val="accent5">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29D-6505-4438-8D47-0B7AF79FA687}"/>
              </c:ext>
            </c:extLst>
          </c:dPt>
          <c:dPt>
            <c:idx val="335"/>
            <c:bubble3D val="0"/>
            <c:spPr>
              <a:gradFill rotWithShape="1">
                <a:gsLst>
                  <a:gs pos="0">
                    <a:schemeClr val="accent6">
                      <a:lumMod val="60000"/>
                      <a:satMod val="103000"/>
                      <a:lumMod val="102000"/>
                      <a:tint val="94000"/>
                    </a:schemeClr>
                  </a:gs>
                  <a:gs pos="50000">
                    <a:schemeClr val="accent6">
                      <a:lumMod val="60000"/>
                      <a:satMod val="110000"/>
                      <a:lumMod val="100000"/>
                      <a:shade val="100000"/>
                    </a:schemeClr>
                  </a:gs>
                  <a:gs pos="100000">
                    <a:schemeClr val="accent6">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29F-6505-4438-8D47-0B7AF79FA687}"/>
              </c:ext>
            </c:extLst>
          </c:dPt>
          <c:dPt>
            <c:idx val="336"/>
            <c:bubble3D val="0"/>
            <c:spPr>
              <a:gradFill rotWithShape="1">
                <a:gsLst>
                  <a:gs pos="0">
                    <a:schemeClr val="accent1">
                      <a:lumMod val="80000"/>
                      <a:lumOff val="20000"/>
                      <a:satMod val="103000"/>
                      <a:lumMod val="102000"/>
                      <a:tint val="94000"/>
                    </a:schemeClr>
                  </a:gs>
                  <a:gs pos="50000">
                    <a:schemeClr val="accent1">
                      <a:lumMod val="80000"/>
                      <a:lumOff val="20000"/>
                      <a:satMod val="110000"/>
                      <a:lumMod val="100000"/>
                      <a:shade val="100000"/>
                    </a:schemeClr>
                  </a:gs>
                  <a:gs pos="100000">
                    <a:schemeClr val="accent1">
                      <a:lumMod val="80000"/>
                      <a:lumOff val="2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2A1-6505-4438-8D47-0B7AF79FA687}"/>
              </c:ext>
            </c:extLst>
          </c:dPt>
          <c:dPt>
            <c:idx val="337"/>
            <c:bubble3D val="0"/>
            <c:spPr>
              <a:gradFill rotWithShape="1">
                <a:gsLst>
                  <a:gs pos="0">
                    <a:schemeClr val="accent2">
                      <a:lumMod val="80000"/>
                      <a:lumOff val="20000"/>
                      <a:satMod val="103000"/>
                      <a:lumMod val="102000"/>
                      <a:tint val="94000"/>
                    </a:schemeClr>
                  </a:gs>
                  <a:gs pos="50000">
                    <a:schemeClr val="accent2">
                      <a:lumMod val="80000"/>
                      <a:lumOff val="20000"/>
                      <a:satMod val="110000"/>
                      <a:lumMod val="100000"/>
                      <a:shade val="100000"/>
                    </a:schemeClr>
                  </a:gs>
                  <a:gs pos="100000">
                    <a:schemeClr val="accent2">
                      <a:lumMod val="80000"/>
                      <a:lumOff val="2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2A3-6505-4438-8D47-0B7AF79FA687}"/>
              </c:ext>
            </c:extLst>
          </c:dPt>
          <c:dPt>
            <c:idx val="338"/>
            <c:bubble3D val="0"/>
            <c:spPr>
              <a:gradFill rotWithShape="1">
                <a:gsLst>
                  <a:gs pos="0">
                    <a:schemeClr val="accent3">
                      <a:lumMod val="80000"/>
                      <a:lumOff val="20000"/>
                      <a:satMod val="103000"/>
                      <a:lumMod val="102000"/>
                      <a:tint val="94000"/>
                    </a:schemeClr>
                  </a:gs>
                  <a:gs pos="50000">
                    <a:schemeClr val="accent3">
                      <a:lumMod val="80000"/>
                      <a:lumOff val="20000"/>
                      <a:satMod val="110000"/>
                      <a:lumMod val="100000"/>
                      <a:shade val="100000"/>
                    </a:schemeClr>
                  </a:gs>
                  <a:gs pos="100000">
                    <a:schemeClr val="accent3">
                      <a:lumMod val="80000"/>
                      <a:lumOff val="2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2A5-6505-4438-8D47-0B7AF79FA687}"/>
              </c:ext>
            </c:extLst>
          </c:dPt>
          <c:dPt>
            <c:idx val="339"/>
            <c:bubble3D val="0"/>
            <c:spPr>
              <a:gradFill rotWithShape="1">
                <a:gsLst>
                  <a:gs pos="0">
                    <a:schemeClr val="accent4">
                      <a:lumMod val="80000"/>
                      <a:lumOff val="20000"/>
                      <a:satMod val="103000"/>
                      <a:lumMod val="102000"/>
                      <a:tint val="94000"/>
                    </a:schemeClr>
                  </a:gs>
                  <a:gs pos="50000">
                    <a:schemeClr val="accent4">
                      <a:lumMod val="80000"/>
                      <a:lumOff val="20000"/>
                      <a:satMod val="110000"/>
                      <a:lumMod val="100000"/>
                      <a:shade val="100000"/>
                    </a:schemeClr>
                  </a:gs>
                  <a:gs pos="100000">
                    <a:schemeClr val="accent4">
                      <a:lumMod val="80000"/>
                      <a:lumOff val="2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2A7-6505-4438-8D47-0B7AF79FA687}"/>
              </c:ext>
            </c:extLst>
          </c:dPt>
          <c:dPt>
            <c:idx val="340"/>
            <c:bubble3D val="0"/>
            <c:spPr>
              <a:gradFill rotWithShape="1">
                <a:gsLst>
                  <a:gs pos="0">
                    <a:schemeClr val="accent5">
                      <a:lumMod val="80000"/>
                      <a:lumOff val="20000"/>
                      <a:satMod val="103000"/>
                      <a:lumMod val="102000"/>
                      <a:tint val="94000"/>
                    </a:schemeClr>
                  </a:gs>
                  <a:gs pos="50000">
                    <a:schemeClr val="accent5">
                      <a:lumMod val="80000"/>
                      <a:lumOff val="20000"/>
                      <a:satMod val="110000"/>
                      <a:lumMod val="100000"/>
                      <a:shade val="100000"/>
                    </a:schemeClr>
                  </a:gs>
                  <a:gs pos="100000">
                    <a:schemeClr val="accent5">
                      <a:lumMod val="80000"/>
                      <a:lumOff val="2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2A9-6505-4438-8D47-0B7AF79FA687}"/>
              </c:ext>
            </c:extLst>
          </c:dPt>
          <c:dPt>
            <c:idx val="341"/>
            <c:bubble3D val="0"/>
            <c:spPr>
              <a:gradFill rotWithShape="1">
                <a:gsLst>
                  <a:gs pos="0">
                    <a:schemeClr val="accent6">
                      <a:lumMod val="80000"/>
                      <a:lumOff val="20000"/>
                      <a:satMod val="103000"/>
                      <a:lumMod val="102000"/>
                      <a:tint val="94000"/>
                    </a:schemeClr>
                  </a:gs>
                  <a:gs pos="50000">
                    <a:schemeClr val="accent6">
                      <a:lumMod val="80000"/>
                      <a:lumOff val="20000"/>
                      <a:satMod val="110000"/>
                      <a:lumMod val="100000"/>
                      <a:shade val="100000"/>
                    </a:schemeClr>
                  </a:gs>
                  <a:gs pos="100000">
                    <a:schemeClr val="accent6">
                      <a:lumMod val="80000"/>
                      <a:lumOff val="2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2AB-6505-4438-8D47-0B7AF79FA687}"/>
              </c:ext>
            </c:extLst>
          </c:dPt>
          <c:dPt>
            <c:idx val="342"/>
            <c:bubble3D val="0"/>
            <c:spPr>
              <a:gradFill rotWithShape="1">
                <a:gsLst>
                  <a:gs pos="0">
                    <a:schemeClr val="accent1">
                      <a:lumMod val="80000"/>
                      <a:satMod val="103000"/>
                      <a:lumMod val="102000"/>
                      <a:tint val="94000"/>
                    </a:schemeClr>
                  </a:gs>
                  <a:gs pos="50000">
                    <a:schemeClr val="accent1">
                      <a:lumMod val="80000"/>
                      <a:satMod val="110000"/>
                      <a:lumMod val="100000"/>
                      <a:shade val="100000"/>
                    </a:schemeClr>
                  </a:gs>
                  <a:gs pos="100000">
                    <a:schemeClr val="accent1">
                      <a:lumMod val="8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2AD-6505-4438-8D47-0B7AF79FA687}"/>
              </c:ext>
            </c:extLst>
          </c:dPt>
          <c:dPt>
            <c:idx val="343"/>
            <c:bubble3D val="0"/>
            <c:spPr>
              <a:gradFill rotWithShape="1">
                <a:gsLst>
                  <a:gs pos="0">
                    <a:schemeClr val="accent2">
                      <a:lumMod val="80000"/>
                      <a:satMod val="103000"/>
                      <a:lumMod val="102000"/>
                      <a:tint val="94000"/>
                    </a:schemeClr>
                  </a:gs>
                  <a:gs pos="50000">
                    <a:schemeClr val="accent2">
                      <a:lumMod val="80000"/>
                      <a:satMod val="110000"/>
                      <a:lumMod val="100000"/>
                      <a:shade val="100000"/>
                    </a:schemeClr>
                  </a:gs>
                  <a:gs pos="100000">
                    <a:schemeClr val="accent2">
                      <a:lumMod val="8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2AF-6505-4438-8D47-0B7AF79FA687}"/>
              </c:ext>
            </c:extLst>
          </c:dPt>
          <c:dPt>
            <c:idx val="344"/>
            <c:bubble3D val="0"/>
            <c:spPr>
              <a:gradFill rotWithShape="1">
                <a:gsLst>
                  <a:gs pos="0">
                    <a:schemeClr val="accent3">
                      <a:lumMod val="80000"/>
                      <a:satMod val="103000"/>
                      <a:lumMod val="102000"/>
                      <a:tint val="94000"/>
                    </a:schemeClr>
                  </a:gs>
                  <a:gs pos="50000">
                    <a:schemeClr val="accent3">
                      <a:lumMod val="80000"/>
                      <a:satMod val="110000"/>
                      <a:lumMod val="100000"/>
                      <a:shade val="100000"/>
                    </a:schemeClr>
                  </a:gs>
                  <a:gs pos="100000">
                    <a:schemeClr val="accent3">
                      <a:lumMod val="8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2B1-6505-4438-8D47-0B7AF79FA687}"/>
              </c:ext>
            </c:extLst>
          </c:dPt>
          <c:dPt>
            <c:idx val="345"/>
            <c:bubble3D val="0"/>
            <c:spPr>
              <a:gradFill rotWithShape="1">
                <a:gsLst>
                  <a:gs pos="0">
                    <a:schemeClr val="accent4">
                      <a:lumMod val="80000"/>
                      <a:satMod val="103000"/>
                      <a:lumMod val="102000"/>
                      <a:tint val="94000"/>
                    </a:schemeClr>
                  </a:gs>
                  <a:gs pos="50000">
                    <a:schemeClr val="accent4">
                      <a:lumMod val="80000"/>
                      <a:satMod val="110000"/>
                      <a:lumMod val="100000"/>
                      <a:shade val="100000"/>
                    </a:schemeClr>
                  </a:gs>
                  <a:gs pos="100000">
                    <a:schemeClr val="accent4">
                      <a:lumMod val="8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2B3-6505-4438-8D47-0B7AF79FA687}"/>
              </c:ext>
            </c:extLst>
          </c:dPt>
          <c:dPt>
            <c:idx val="346"/>
            <c:bubble3D val="0"/>
            <c:spPr>
              <a:gradFill rotWithShape="1">
                <a:gsLst>
                  <a:gs pos="0">
                    <a:schemeClr val="accent5">
                      <a:lumMod val="80000"/>
                      <a:satMod val="103000"/>
                      <a:lumMod val="102000"/>
                      <a:tint val="94000"/>
                    </a:schemeClr>
                  </a:gs>
                  <a:gs pos="50000">
                    <a:schemeClr val="accent5">
                      <a:lumMod val="80000"/>
                      <a:satMod val="110000"/>
                      <a:lumMod val="100000"/>
                      <a:shade val="100000"/>
                    </a:schemeClr>
                  </a:gs>
                  <a:gs pos="100000">
                    <a:schemeClr val="accent5">
                      <a:lumMod val="8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2B5-6505-4438-8D47-0B7AF79FA687}"/>
              </c:ext>
            </c:extLst>
          </c:dPt>
          <c:dPt>
            <c:idx val="347"/>
            <c:bubble3D val="0"/>
            <c:spPr>
              <a:gradFill rotWithShape="1">
                <a:gsLst>
                  <a:gs pos="0">
                    <a:schemeClr val="accent6">
                      <a:lumMod val="80000"/>
                      <a:satMod val="103000"/>
                      <a:lumMod val="102000"/>
                      <a:tint val="94000"/>
                    </a:schemeClr>
                  </a:gs>
                  <a:gs pos="50000">
                    <a:schemeClr val="accent6">
                      <a:lumMod val="80000"/>
                      <a:satMod val="110000"/>
                      <a:lumMod val="100000"/>
                      <a:shade val="100000"/>
                    </a:schemeClr>
                  </a:gs>
                  <a:gs pos="100000">
                    <a:schemeClr val="accent6">
                      <a:lumMod val="8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2B7-6505-4438-8D47-0B7AF79FA687}"/>
              </c:ext>
            </c:extLst>
          </c:dPt>
          <c:dPt>
            <c:idx val="348"/>
            <c:bubble3D val="0"/>
            <c:spPr>
              <a:gradFill rotWithShape="1">
                <a:gsLst>
                  <a:gs pos="0">
                    <a:schemeClr val="accent1">
                      <a:lumMod val="60000"/>
                      <a:lumOff val="40000"/>
                      <a:satMod val="103000"/>
                      <a:lumMod val="102000"/>
                      <a:tint val="94000"/>
                    </a:schemeClr>
                  </a:gs>
                  <a:gs pos="50000">
                    <a:schemeClr val="accent1">
                      <a:lumMod val="60000"/>
                      <a:lumOff val="40000"/>
                      <a:satMod val="110000"/>
                      <a:lumMod val="100000"/>
                      <a:shade val="100000"/>
                    </a:schemeClr>
                  </a:gs>
                  <a:gs pos="100000">
                    <a:schemeClr val="accent1">
                      <a:lumMod val="60000"/>
                      <a:lumOff val="4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2B9-6505-4438-8D47-0B7AF79FA687}"/>
              </c:ext>
            </c:extLst>
          </c:dPt>
          <c:dPt>
            <c:idx val="349"/>
            <c:bubble3D val="0"/>
            <c:spPr>
              <a:gradFill rotWithShape="1">
                <a:gsLst>
                  <a:gs pos="0">
                    <a:schemeClr val="accent2">
                      <a:lumMod val="60000"/>
                      <a:lumOff val="40000"/>
                      <a:satMod val="103000"/>
                      <a:lumMod val="102000"/>
                      <a:tint val="94000"/>
                    </a:schemeClr>
                  </a:gs>
                  <a:gs pos="50000">
                    <a:schemeClr val="accent2">
                      <a:lumMod val="60000"/>
                      <a:lumOff val="40000"/>
                      <a:satMod val="110000"/>
                      <a:lumMod val="100000"/>
                      <a:shade val="100000"/>
                    </a:schemeClr>
                  </a:gs>
                  <a:gs pos="100000">
                    <a:schemeClr val="accent2">
                      <a:lumMod val="60000"/>
                      <a:lumOff val="4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2BB-6505-4438-8D47-0B7AF79FA687}"/>
              </c:ext>
            </c:extLst>
          </c:dPt>
          <c:dPt>
            <c:idx val="350"/>
            <c:bubble3D val="0"/>
            <c:spPr>
              <a:gradFill rotWithShape="1">
                <a:gsLst>
                  <a:gs pos="0">
                    <a:schemeClr val="accent3">
                      <a:lumMod val="60000"/>
                      <a:lumOff val="40000"/>
                      <a:satMod val="103000"/>
                      <a:lumMod val="102000"/>
                      <a:tint val="94000"/>
                    </a:schemeClr>
                  </a:gs>
                  <a:gs pos="50000">
                    <a:schemeClr val="accent3">
                      <a:lumMod val="60000"/>
                      <a:lumOff val="40000"/>
                      <a:satMod val="110000"/>
                      <a:lumMod val="100000"/>
                      <a:shade val="100000"/>
                    </a:schemeClr>
                  </a:gs>
                  <a:gs pos="100000">
                    <a:schemeClr val="accent3">
                      <a:lumMod val="60000"/>
                      <a:lumOff val="4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2BD-6505-4438-8D47-0B7AF79FA687}"/>
              </c:ext>
            </c:extLst>
          </c:dPt>
          <c:dPt>
            <c:idx val="351"/>
            <c:bubble3D val="0"/>
            <c:spPr>
              <a:gradFill rotWithShape="1">
                <a:gsLst>
                  <a:gs pos="0">
                    <a:schemeClr val="accent4">
                      <a:lumMod val="60000"/>
                      <a:lumOff val="40000"/>
                      <a:satMod val="103000"/>
                      <a:lumMod val="102000"/>
                      <a:tint val="94000"/>
                    </a:schemeClr>
                  </a:gs>
                  <a:gs pos="50000">
                    <a:schemeClr val="accent4">
                      <a:lumMod val="60000"/>
                      <a:lumOff val="40000"/>
                      <a:satMod val="110000"/>
                      <a:lumMod val="100000"/>
                      <a:shade val="100000"/>
                    </a:schemeClr>
                  </a:gs>
                  <a:gs pos="100000">
                    <a:schemeClr val="accent4">
                      <a:lumMod val="60000"/>
                      <a:lumOff val="4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2BF-6505-4438-8D47-0B7AF79FA687}"/>
              </c:ext>
            </c:extLst>
          </c:dPt>
          <c:dPt>
            <c:idx val="352"/>
            <c:bubble3D val="0"/>
            <c:spPr>
              <a:gradFill rotWithShape="1">
                <a:gsLst>
                  <a:gs pos="0">
                    <a:schemeClr val="accent5">
                      <a:lumMod val="60000"/>
                      <a:lumOff val="40000"/>
                      <a:satMod val="103000"/>
                      <a:lumMod val="102000"/>
                      <a:tint val="94000"/>
                    </a:schemeClr>
                  </a:gs>
                  <a:gs pos="50000">
                    <a:schemeClr val="accent5">
                      <a:lumMod val="60000"/>
                      <a:lumOff val="40000"/>
                      <a:satMod val="110000"/>
                      <a:lumMod val="100000"/>
                      <a:shade val="100000"/>
                    </a:schemeClr>
                  </a:gs>
                  <a:gs pos="100000">
                    <a:schemeClr val="accent5">
                      <a:lumMod val="60000"/>
                      <a:lumOff val="4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2C1-6505-4438-8D47-0B7AF79FA687}"/>
              </c:ext>
            </c:extLst>
          </c:dPt>
          <c:dPt>
            <c:idx val="353"/>
            <c:bubble3D val="0"/>
            <c:spPr>
              <a:gradFill rotWithShape="1">
                <a:gsLst>
                  <a:gs pos="0">
                    <a:schemeClr val="accent6">
                      <a:lumMod val="60000"/>
                      <a:lumOff val="40000"/>
                      <a:satMod val="103000"/>
                      <a:lumMod val="102000"/>
                      <a:tint val="94000"/>
                    </a:schemeClr>
                  </a:gs>
                  <a:gs pos="50000">
                    <a:schemeClr val="accent6">
                      <a:lumMod val="60000"/>
                      <a:lumOff val="40000"/>
                      <a:satMod val="110000"/>
                      <a:lumMod val="100000"/>
                      <a:shade val="100000"/>
                    </a:schemeClr>
                  </a:gs>
                  <a:gs pos="100000">
                    <a:schemeClr val="accent6">
                      <a:lumMod val="60000"/>
                      <a:lumOff val="4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2C3-6505-4438-8D47-0B7AF79FA687}"/>
              </c:ext>
            </c:extLst>
          </c:dPt>
          <c:dPt>
            <c:idx val="354"/>
            <c:bubble3D val="0"/>
            <c:spPr>
              <a:gradFill rotWithShape="1">
                <a:gsLst>
                  <a:gs pos="0">
                    <a:schemeClr val="accent1">
                      <a:lumMod val="50000"/>
                      <a:satMod val="103000"/>
                      <a:lumMod val="102000"/>
                      <a:tint val="94000"/>
                    </a:schemeClr>
                  </a:gs>
                  <a:gs pos="50000">
                    <a:schemeClr val="accent1">
                      <a:lumMod val="50000"/>
                      <a:satMod val="110000"/>
                      <a:lumMod val="100000"/>
                      <a:shade val="100000"/>
                    </a:schemeClr>
                  </a:gs>
                  <a:gs pos="100000">
                    <a:schemeClr val="accent1">
                      <a:lumMod val="5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2C5-6505-4438-8D47-0B7AF79FA687}"/>
              </c:ext>
            </c:extLst>
          </c:dPt>
          <c:dPt>
            <c:idx val="355"/>
            <c:bubble3D val="0"/>
            <c:spPr>
              <a:gradFill rotWithShape="1">
                <a:gsLst>
                  <a:gs pos="0">
                    <a:schemeClr val="accent2">
                      <a:lumMod val="50000"/>
                      <a:satMod val="103000"/>
                      <a:lumMod val="102000"/>
                      <a:tint val="94000"/>
                    </a:schemeClr>
                  </a:gs>
                  <a:gs pos="50000">
                    <a:schemeClr val="accent2">
                      <a:lumMod val="50000"/>
                      <a:satMod val="110000"/>
                      <a:lumMod val="100000"/>
                      <a:shade val="100000"/>
                    </a:schemeClr>
                  </a:gs>
                  <a:gs pos="100000">
                    <a:schemeClr val="accent2">
                      <a:lumMod val="5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2C7-6505-4438-8D47-0B7AF79FA687}"/>
              </c:ext>
            </c:extLst>
          </c:dPt>
          <c:dPt>
            <c:idx val="356"/>
            <c:bubble3D val="0"/>
            <c:spPr>
              <a:gradFill rotWithShape="1">
                <a:gsLst>
                  <a:gs pos="0">
                    <a:schemeClr val="accent3">
                      <a:lumMod val="50000"/>
                      <a:satMod val="103000"/>
                      <a:lumMod val="102000"/>
                      <a:tint val="94000"/>
                    </a:schemeClr>
                  </a:gs>
                  <a:gs pos="50000">
                    <a:schemeClr val="accent3">
                      <a:lumMod val="50000"/>
                      <a:satMod val="110000"/>
                      <a:lumMod val="100000"/>
                      <a:shade val="100000"/>
                    </a:schemeClr>
                  </a:gs>
                  <a:gs pos="100000">
                    <a:schemeClr val="accent3">
                      <a:lumMod val="5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2C9-6505-4438-8D47-0B7AF79FA687}"/>
              </c:ext>
            </c:extLst>
          </c:dPt>
          <c:dPt>
            <c:idx val="357"/>
            <c:bubble3D val="0"/>
            <c:spPr>
              <a:gradFill rotWithShape="1">
                <a:gsLst>
                  <a:gs pos="0">
                    <a:schemeClr val="accent4">
                      <a:lumMod val="50000"/>
                      <a:satMod val="103000"/>
                      <a:lumMod val="102000"/>
                      <a:tint val="94000"/>
                    </a:schemeClr>
                  </a:gs>
                  <a:gs pos="50000">
                    <a:schemeClr val="accent4">
                      <a:lumMod val="50000"/>
                      <a:satMod val="110000"/>
                      <a:lumMod val="100000"/>
                      <a:shade val="100000"/>
                    </a:schemeClr>
                  </a:gs>
                  <a:gs pos="100000">
                    <a:schemeClr val="accent4">
                      <a:lumMod val="5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2CB-6505-4438-8D47-0B7AF79FA687}"/>
              </c:ext>
            </c:extLst>
          </c:dPt>
          <c:dPt>
            <c:idx val="358"/>
            <c:bubble3D val="0"/>
            <c:spPr>
              <a:gradFill rotWithShape="1">
                <a:gsLst>
                  <a:gs pos="0">
                    <a:schemeClr val="accent5">
                      <a:lumMod val="50000"/>
                      <a:satMod val="103000"/>
                      <a:lumMod val="102000"/>
                      <a:tint val="94000"/>
                    </a:schemeClr>
                  </a:gs>
                  <a:gs pos="50000">
                    <a:schemeClr val="accent5">
                      <a:lumMod val="50000"/>
                      <a:satMod val="110000"/>
                      <a:lumMod val="100000"/>
                      <a:shade val="100000"/>
                    </a:schemeClr>
                  </a:gs>
                  <a:gs pos="100000">
                    <a:schemeClr val="accent5">
                      <a:lumMod val="5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2CD-6505-4438-8D47-0B7AF79FA687}"/>
              </c:ext>
            </c:extLst>
          </c:dPt>
          <c:dPt>
            <c:idx val="359"/>
            <c:bubble3D val="0"/>
            <c:spPr>
              <a:gradFill rotWithShape="1">
                <a:gsLst>
                  <a:gs pos="0">
                    <a:schemeClr val="accent6">
                      <a:lumMod val="50000"/>
                      <a:satMod val="103000"/>
                      <a:lumMod val="102000"/>
                      <a:tint val="94000"/>
                    </a:schemeClr>
                  </a:gs>
                  <a:gs pos="50000">
                    <a:schemeClr val="accent6">
                      <a:lumMod val="50000"/>
                      <a:satMod val="110000"/>
                      <a:lumMod val="100000"/>
                      <a:shade val="100000"/>
                    </a:schemeClr>
                  </a:gs>
                  <a:gs pos="100000">
                    <a:schemeClr val="accent6">
                      <a:lumMod val="5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2CF-6505-4438-8D47-0B7AF79FA687}"/>
              </c:ext>
            </c:extLst>
          </c:dPt>
          <c:dPt>
            <c:idx val="360"/>
            <c:bubble3D val="0"/>
            <c:spPr>
              <a:gradFill rotWithShape="1">
                <a:gsLst>
                  <a:gs pos="0">
                    <a:schemeClr val="accent1">
                      <a:lumMod val="70000"/>
                      <a:lumOff val="30000"/>
                      <a:satMod val="103000"/>
                      <a:lumMod val="102000"/>
                      <a:tint val="94000"/>
                    </a:schemeClr>
                  </a:gs>
                  <a:gs pos="50000">
                    <a:schemeClr val="accent1">
                      <a:lumMod val="70000"/>
                      <a:lumOff val="30000"/>
                      <a:satMod val="110000"/>
                      <a:lumMod val="100000"/>
                      <a:shade val="100000"/>
                    </a:schemeClr>
                  </a:gs>
                  <a:gs pos="100000">
                    <a:schemeClr val="accent1">
                      <a:lumMod val="70000"/>
                      <a:lumOff val="3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2D1-6505-4438-8D47-0B7AF79FA687}"/>
              </c:ext>
            </c:extLst>
          </c:dPt>
          <c:dPt>
            <c:idx val="361"/>
            <c:bubble3D val="0"/>
            <c:spPr>
              <a:gradFill rotWithShape="1">
                <a:gsLst>
                  <a:gs pos="0">
                    <a:schemeClr val="accent2">
                      <a:lumMod val="70000"/>
                      <a:lumOff val="30000"/>
                      <a:satMod val="103000"/>
                      <a:lumMod val="102000"/>
                      <a:tint val="94000"/>
                    </a:schemeClr>
                  </a:gs>
                  <a:gs pos="50000">
                    <a:schemeClr val="accent2">
                      <a:lumMod val="70000"/>
                      <a:lumOff val="30000"/>
                      <a:satMod val="110000"/>
                      <a:lumMod val="100000"/>
                      <a:shade val="100000"/>
                    </a:schemeClr>
                  </a:gs>
                  <a:gs pos="100000">
                    <a:schemeClr val="accent2">
                      <a:lumMod val="70000"/>
                      <a:lumOff val="3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2D3-6505-4438-8D47-0B7AF79FA687}"/>
              </c:ext>
            </c:extLst>
          </c:dPt>
          <c:dPt>
            <c:idx val="362"/>
            <c:bubble3D val="0"/>
            <c:spPr>
              <a:gradFill rotWithShape="1">
                <a:gsLst>
                  <a:gs pos="0">
                    <a:schemeClr val="accent3">
                      <a:lumMod val="70000"/>
                      <a:lumOff val="30000"/>
                      <a:satMod val="103000"/>
                      <a:lumMod val="102000"/>
                      <a:tint val="94000"/>
                    </a:schemeClr>
                  </a:gs>
                  <a:gs pos="50000">
                    <a:schemeClr val="accent3">
                      <a:lumMod val="70000"/>
                      <a:lumOff val="30000"/>
                      <a:satMod val="110000"/>
                      <a:lumMod val="100000"/>
                      <a:shade val="100000"/>
                    </a:schemeClr>
                  </a:gs>
                  <a:gs pos="100000">
                    <a:schemeClr val="accent3">
                      <a:lumMod val="70000"/>
                      <a:lumOff val="3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2D5-6505-4438-8D47-0B7AF79FA687}"/>
              </c:ext>
            </c:extLst>
          </c:dPt>
          <c:dPt>
            <c:idx val="363"/>
            <c:bubble3D val="0"/>
            <c:spPr>
              <a:gradFill rotWithShape="1">
                <a:gsLst>
                  <a:gs pos="0">
                    <a:schemeClr val="accent4">
                      <a:lumMod val="70000"/>
                      <a:lumOff val="30000"/>
                      <a:satMod val="103000"/>
                      <a:lumMod val="102000"/>
                      <a:tint val="94000"/>
                    </a:schemeClr>
                  </a:gs>
                  <a:gs pos="50000">
                    <a:schemeClr val="accent4">
                      <a:lumMod val="70000"/>
                      <a:lumOff val="30000"/>
                      <a:satMod val="110000"/>
                      <a:lumMod val="100000"/>
                      <a:shade val="100000"/>
                    </a:schemeClr>
                  </a:gs>
                  <a:gs pos="100000">
                    <a:schemeClr val="accent4">
                      <a:lumMod val="70000"/>
                      <a:lumOff val="3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2D7-6505-4438-8D47-0B7AF79FA687}"/>
              </c:ext>
            </c:extLst>
          </c:dPt>
          <c:dPt>
            <c:idx val="364"/>
            <c:bubble3D val="0"/>
            <c:spPr>
              <a:gradFill rotWithShape="1">
                <a:gsLst>
                  <a:gs pos="0">
                    <a:schemeClr val="accent5">
                      <a:lumMod val="70000"/>
                      <a:lumOff val="30000"/>
                      <a:satMod val="103000"/>
                      <a:lumMod val="102000"/>
                      <a:tint val="94000"/>
                    </a:schemeClr>
                  </a:gs>
                  <a:gs pos="50000">
                    <a:schemeClr val="accent5">
                      <a:lumMod val="70000"/>
                      <a:lumOff val="30000"/>
                      <a:satMod val="110000"/>
                      <a:lumMod val="100000"/>
                      <a:shade val="100000"/>
                    </a:schemeClr>
                  </a:gs>
                  <a:gs pos="100000">
                    <a:schemeClr val="accent5">
                      <a:lumMod val="70000"/>
                      <a:lumOff val="3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2D9-6505-4438-8D47-0B7AF79FA687}"/>
              </c:ext>
            </c:extLst>
          </c:dPt>
          <c:dPt>
            <c:idx val="365"/>
            <c:bubble3D val="0"/>
            <c:spPr>
              <a:gradFill rotWithShape="1">
                <a:gsLst>
                  <a:gs pos="0">
                    <a:schemeClr val="accent6">
                      <a:lumMod val="70000"/>
                      <a:lumOff val="30000"/>
                      <a:satMod val="103000"/>
                      <a:lumMod val="102000"/>
                      <a:tint val="94000"/>
                    </a:schemeClr>
                  </a:gs>
                  <a:gs pos="50000">
                    <a:schemeClr val="accent6">
                      <a:lumMod val="70000"/>
                      <a:lumOff val="30000"/>
                      <a:satMod val="110000"/>
                      <a:lumMod val="100000"/>
                      <a:shade val="100000"/>
                    </a:schemeClr>
                  </a:gs>
                  <a:gs pos="100000">
                    <a:schemeClr val="accent6">
                      <a:lumMod val="70000"/>
                      <a:lumOff val="3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2DB-6505-4438-8D47-0B7AF79FA687}"/>
              </c:ext>
            </c:extLst>
          </c:dPt>
          <c:dPt>
            <c:idx val="366"/>
            <c:bubble3D val="0"/>
            <c:spPr>
              <a:gradFill rotWithShape="1">
                <a:gsLst>
                  <a:gs pos="0">
                    <a:schemeClr val="accent1">
                      <a:lumMod val="70000"/>
                      <a:satMod val="103000"/>
                      <a:lumMod val="102000"/>
                      <a:tint val="94000"/>
                    </a:schemeClr>
                  </a:gs>
                  <a:gs pos="50000">
                    <a:schemeClr val="accent1">
                      <a:lumMod val="70000"/>
                      <a:satMod val="110000"/>
                      <a:lumMod val="100000"/>
                      <a:shade val="100000"/>
                    </a:schemeClr>
                  </a:gs>
                  <a:gs pos="100000">
                    <a:schemeClr val="accent1">
                      <a:lumMod val="7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2DD-6505-4438-8D47-0B7AF79FA687}"/>
              </c:ext>
            </c:extLst>
          </c:dPt>
          <c:dPt>
            <c:idx val="367"/>
            <c:bubble3D val="0"/>
            <c:spPr>
              <a:gradFill rotWithShape="1">
                <a:gsLst>
                  <a:gs pos="0">
                    <a:schemeClr val="accent2">
                      <a:lumMod val="70000"/>
                      <a:satMod val="103000"/>
                      <a:lumMod val="102000"/>
                      <a:tint val="94000"/>
                    </a:schemeClr>
                  </a:gs>
                  <a:gs pos="50000">
                    <a:schemeClr val="accent2">
                      <a:lumMod val="70000"/>
                      <a:satMod val="110000"/>
                      <a:lumMod val="100000"/>
                      <a:shade val="100000"/>
                    </a:schemeClr>
                  </a:gs>
                  <a:gs pos="100000">
                    <a:schemeClr val="accent2">
                      <a:lumMod val="7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2DF-6505-4438-8D47-0B7AF79FA687}"/>
              </c:ext>
            </c:extLst>
          </c:dPt>
          <c:dPt>
            <c:idx val="368"/>
            <c:bubble3D val="0"/>
            <c:spPr>
              <a:gradFill rotWithShape="1">
                <a:gsLst>
                  <a:gs pos="0">
                    <a:schemeClr val="accent3">
                      <a:lumMod val="70000"/>
                      <a:satMod val="103000"/>
                      <a:lumMod val="102000"/>
                      <a:tint val="94000"/>
                    </a:schemeClr>
                  </a:gs>
                  <a:gs pos="50000">
                    <a:schemeClr val="accent3">
                      <a:lumMod val="70000"/>
                      <a:satMod val="110000"/>
                      <a:lumMod val="100000"/>
                      <a:shade val="100000"/>
                    </a:schemeClr>
                  </a:gs>
                  <a:gs pos="100000">
                    <a:schemeClr val="accent3">
                      <a:lumMod val="7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2E1-6505-4438-8D47-0B7AF79FA687}"/>
              </c:ext>
            </c:extLst>
          </c:dPt>
          <c:dPt>
            <c:idx val="369"/>
            <c:bubble3D val="0"/>
            <c:spPr>
              <a:gradFill rotWithShape="1">
                <a:gsLst>
                  <a:gs pos="0">
                    <a:schemeClr val="accent4">
                      <a:lumMod val="70000"/>
                      <a:satMod val="103000"/>
                      <a:lumMod val="102000"/>
                      <a:tint val="94000"/>
                    </a:schemeClr>
                  </a:gs>
                  <a:gs pos="50000">
                    <a:schemeClr val="accent4">
                      <a:lumMod val="70000"/>
                      <a:satMod val="110000"/>
                      <a:lumMod val="100000"/>
                      <a:shade val="100000"/>
                    </a:schemeClr>
                  </a:gs>
                  <a:gs pos="100000">
                    <a:schemeClr val="accent4">
                      <a:lumMod val="7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2E3-6505-4438-8D47-0B7AF79FA687}"/>
              </c:ext>
            </c:extLst>
          </c:dPt>
          <c:dPt>
            <c:idx val="370"/>
            <c:bubble3D val="0"/>
            <c:spPr>
              <a:gradFill rotWithShape="1">
                <a:gsLst>
                  <a:gs pos="0">
                    <a:schemeClr val="accent5">
                      <a:lumMod val="70000"/>
                      <a:satMod val="103000"/>
                      <a:lumMod val="102000"/>
                      <a:tint val="94000"/>
                    </a:schemeClr>
                  </a:gs>
                  <a:gs pos="50000">
                    <a:schemeClr val="accent5">
                      <a:lumMod val="70000"/>
                      <a:satMod val="110000"/>
                      <a:lumMod val="100000"/>
                      <a:shade val="100000"/>
                    </a:schemeClr>
                  </a:gs>
                  <a:gs pos="100000">
                    <a:schemeClr val="accent5">
                      <a:lumMod val="7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2E5-6505-4438-8D47-0B7AF79FA687}"/>
              </c:ext>
            </c:extLst>
          </c:dPt>
          <c:dPt>
            <c:idx val="371"/>
            <c:bubble3D val="0"/>
            <c:spPr>
              <a:gradFill rotWithShape="1">
                <a:gsLst>
                  <a:gs pos="0">
                    <a:schemeClr val="accent6">
                      <a:lumMod val="70000"/>
                      <a:satMod val="103000"/>
                      <a:lumMod val="102000"/>
                      <a:tint val="94000"/>
                    </a:schemeClr>
                  </a:gs>
                  <a:gs pos="50000">
                    <a:schemeClr val="accent6">
                      <a:lumMod val="70000"/>
                      <a:satMod val="110000"/>
                      <a:lumMod val="100000"/>
                      <a:shade val="100000"/>
                    </a:schemeClr>
                  </a:gs>
                  <a:gs pos="100000">
                    <a:schemeClr val="accent6">
                      <a:lumMod val="7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2E7-6505-4438-8D47-0B7AF79FA687}"/>
              </c:ext>
            </c:extLst>
          </c:dPt>
          <c:dPt>
            <c:idx val="372"/>
            <c:bubble3D val="0"/>
            <c:spPr>
              <a:gradFill rotWithShape="1">
                <a:gsLst>
                  <a:gs pos="0">
                    <a:schemeClr val="accent1">
                      <a:lumMod val="50000"/>
                      <a:lumOff val="50000"/>
                      <a:satMod val="103000"/>
                      <a:lumMod val="102000"/>
                      <a:tint val="94000"/>
                    </a:schemeClr>
                  </a:gs>
                  <a:gs pos="50000">
                    <a:schemeClr val="accent1">
                      <a:lumMod val="50000"/>
                      <a:lumOff val="50000"/>
                      <a:satMod val="110000"/>
                      <a:lumMod val="100000"/>
                      <a:shade val="100000"/>
                    </a:schemeClr>
                  </a:gs>
                  <a:gs pos="100000">
                    <a:schemeClr val="accent1">
                      <a:lumMod val="50000"/>
                      <a:lumOff val="5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2E9-6505-4438-8D47-0B7AF79FA687}"/>
              </c:ext>
            </c:extLst>
          </c:dPt>
          <c:dPt>
            <c:idx val="373"/>
            <c:bubble3D val="0"/>
            <c:spPr>
              <a:gradFill rotWithShape="1">
                <a:gsLst>
                  <a:gs pos="0">
                    <a:schemeClr val="accent2">
                      <a:lumMod val="50000"/>
                      <a:lumOff val="50000"/>
                      <a:satMod val="103000"/>
                      <a:lumMod val="102000"/>
                      <a:tint val="94000"/>
                    </a:schemeClr>
                  </a:gs>
                  <a:gs pos="50000">
                    <a:schemeClr val="accent2">
                      <a:lumMod val="50000"/>
                      <a:lumOff val="50000"/>
                      <a:satMod val="110000"/>
                      <a:lumMod val="100000"/>
                      <a:shade val="100000"/>
                    </a:schemeClr>
                  </a:gs>
                  <a:gs pos="100000">
                    <a:schemeClr val="accent2">
                      <a:lumMod val="50000"/>
                      <a:lumOff val="5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2EB-6505-4438-8D47-0B7AF79FA687}"/>
              </c:ext>
            </c:extLst>
          </c:dPt>
          <c:dPt>
            <c:idx val="374"/>
            <c:bubble3D val="0"/>
            <c:spPr>
              <a:gradFill rotWithShape="1">
                <a:gsLst>
                  <a:gs pos="0">
                    <a:schemeClr val="accent3">
                      <a:lumMod val="50000"/>
                      <a:lumOff val="50000"/>
                      <a:satMod val="103000"/>
                      <a:lumMod val="102000"/>
                      <a:tint val="94000"/>
                    </a:schemeClr>
                  </a:gs>
                  <a:gs pos="50000">
                    <a:schemeClr val="accent3">
                      <a:lumMod val="50000"/>
                      <a:lumOff val="50000"/>
                      <a:satMod val="110000"/>
                      <a:lumMod val="100000"/>
                      <a:shade val="100000"/>
                    </a:schemeClr>
                  </a:gs>
                  <a:gs pos="100000">
                    <a:schemeClr val="accent3">
                      <a:lumMod val="50000"/>
                      <a:lumOff val="5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2ED-6505-4438-8D47-0B7AF79FA687}"/>
              </c:ext>
            </c:extLst>
          </c:dPt>
          <c:dPt>
            <c:idx val="375"/>
            <c:bubble3D val="0"/>
            <c:spPr>
              <a:gradFill rotWithShape="1">
                <a:gsLst>
                  <a:gs pos="0">
                    <a:schemeClr val="accent4">
                      <a:lumMod val="50000"/>
                      <a:lumOff val="50000"/>
                      <a:satMod val="103000"/>
                      <a:lumMod val="102000"/>
                      <a:tint val="94000"/>
                    </a:schemeClr>
                  </a:gs>
                  <a:gs pos="50000">
                    <a:schemeClr val="accent4">
                      <a:lumMod val="50000"/>
                      <a:lumOff val="50000"/>
                      <a:satMod val="110000"/>
                      <a:lumMod val="100000"/>
                      <a:shade val="100000"/>
                    </a:schemeClr>
                  </a:gs>
                  <a:gs pos="100000">
                    <a:schemeClr val="accent4">
                      <a:lumMod val="50000"/>
                      <a:lumOff val="5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2EF-6505-4438-8D47-0B7AF79FA687}"/>
              </c:ext>
            </c:extLst>
          </c:dPt>
          <c:dPt>
            <c:idx val="376"/>
            <c:bubble3D val="0"/>
            <c:spPr>
              <a:gradFill rotWithShape="1">
                <a:gsLst>
                  <a:gs pos="0">
                    <a:schemeClr val="accent5">
                      <a:lumMod val="50000"/>
                      <a:lumOff val="50000"/>
                      <a:satMod val="103000"/>
                      <a:lumMod val="102000"/>
                      <a:tint val="94000"/>
                    </a:schemeClr>
                  </a:gs>
                  <a:gs pos="50000">
                    <a:schemeClr val="accent5">
                      <a:lumMod val="50000"/>
                      <a:lumOff val="50000"/>
                      <a:satMod val="110000"/>
                      <a:lumMod val="100000"/>
                      <a:shade val="100000"/>
                    </a:schemeClr>
                  </a:gs>
                  <a:gs pos="100000">
                    <a:schemeClr val="accent5">
                      <a:lumMod val="50000"/>
                      <a:lumOff val="5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2F1-6505-4438-8D47-0B7AF79FA687}"/>
              </c:ext>
            </c:extLst>
          </c:dPt>
          <c:dPt>
            <c:idx val="377"/>
            <c:bubble3D val="0"/>
            <c:spPr>
              <a:gradFill rotWithShape="1">
                <a:gsLst>
                  <a:gs pos="0">
                    <a:schemeClr val="accent6">
                      <a:lumMod val="50000"/>
                      <a:lumOff val="50000"/>
                      <a:satMod val="103000"/>
                      <a:lumMod val="102000"/>
                      <a:tint val="94000"/>
                    </a:schemeClr>
                  </a:gs>
                  <a:gs pos="50000">
                    <a:schemeClr val="accent6">
                      <a:lumMod val="50000"/>
                      <a:lumOff val="50000"/>
                      <a:satMod val="110000"/>
                      <a:lumMod val="100000"/>
                      <a:shade val="100000"/>
                    </a:schemeClr>
                  </a:gs>
                  <a:gs pos="100000">
                    <a:schemeClr val="accent6">
                      <a:lumMod val="50000"/>
                      <a:lumOff val="5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2F3-6505-4438-8D47-0B7AF79FA687}"/>
              </c:ext>
            </c:extLst>
          </c:dPt>
          <c:dPt>
            <c:idx val="378"/>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2F5-6505-4438-8D47-0B7AF79FA687}"/>
              </c:ext>
            </c:extLst>
          </c:dPt>
          <c:dPt>
            <c:idx val="379"/>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2F7-6505-4438-8D47-0B7AF79FA687}"/>
              </c:ext>
            </c:extLst>
          </c:dPt>
          <c:dPt>
            <c:idx val="380"/>
            <c:bubble3D val="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2F9-6505-4438-8D47-0B7AF79FA687}"/>
              </c:ext>
            </c:extLst>
          </c:dPt>
          <c:dPt>
            <c:idx val="381"/>
            <c:bubble3D val="0"/>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2FB-6505-4438-8D47-0B7AF79FA687}"/>
              </c:ext>
            </c:extLst>
          </c:dPt>
          <c:dPt>
            <c:idx val="382"/>
            <c:bubble3D val="0"/>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2FD-6505-4438-8D47-0B7AF79FA687}"/>
              </c:ext>
            </c:extLst>
          </c:dPt>
          <c:dPt>
            <c:idx val="383"/>
            <c:bubble3D val="0"/>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2FF-6505-4438-8D47-0B7AF79FA687}"/>
              </c:ext>
            </c:extLst>
          </c:dPt>
          <c:dPt>
            <c:idx val="384"/>
            <c:bubble3D val="0"/>
            <c:spPr>
              <a:gradFill rotWithShape="1">
                <a:gsLst>
                  <a:gs pos="0">
                    <a:schemeClr val="accent1">
                      <a:lumMod val="60000"/>
                      <a:satMod val="103000"/>
                      <a:lumMod val="102000"/>
                      <a:tint val="94000"/>
                    </a:schemeClr>
                  </a:gs>
                  <a:gs pos="50000">
                    <a:schemeClr val="accent1">
                      <a:lumMod val="60000"/>
                      <a:satMod val="110000"/>
                      <a:lumMod val="100000"/>
                      <a:shade val="100000"/>
                    </a:schemeClr>
                  </a:gs>
                  <a:gs pos="100000">
                    <a:schemeClr val="accent1">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301-6505-4438-8D47-0B7AF79FA687}"/>
              </c:ext>
            </c:extLst>
          </c:dPt>
          <c:dPt>
            <c:idx val="385"/>
            <c:bubble3D val="0"/>
            <c:spPr>
              <a:gradFill rotWithShape="1">
                <a:gsLst>
                  <a:gs pos="0">
                    <a:schemeClr val="accent2">
                      <a:lumMod val="60000"/>
                      <a:satMod val="103000"/>
                      <a:lumMod val="102000"/>
                      <a:tint val="94000"/>
                    </a:schemeClr>
                  </a:gs>
                  <a:gs pos="50000">
                    <a:schemeClr val="accent2">
                      <a:lumMod val="60000"/>
                      <a:satMod val="110000"/>
                      <a:lumMod val="100000"/>
                      <a:shade val="100000"/>
                    </a:schemeClr>
                  </a:gs>
                  <a:gs pos="100000">
                    <a:schemeClr val="accent2">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303-6505-4438-8D47-0B7AF79FA687}"/>
              </c:ext>
            </c:extLst>
          </c:dPt>
          <c:dPt>
            <c:idx val="386"/>
            <c:bubble3D val="0"/>
            <c:spPr>
              <a:gradFill rotWithShape="1">
                <a:gsLst>
                  <a:gs pos="0">
                    <a:schemeClr val="accent3">
                      <a:lumMod val="60000"/>
                      <a:satMod val="103000"/>
                      <a:lumMod val="102000"/>
                      <a:tint val="94000"/>
                    </a:schemeClr>
                  </a:gs>
                  <a:gs pos="50000">
                    <a:schemeClr val="accent3">
                      <a:lumMod val="60000"/>
                      <a:satMod val="110000"/>
                      <a:lumMod val="100000"/>
                      <a:shade val="100000"/>
                    </a:schemeClr>
                  </a:gs>
                  <a:gs pos="100000">
                    <a:schemeClr val="accent3">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305-6505-4438-8D47-0B7AF79FA687}"/>
              </c:ext>
            </c:extLst>
          </c:dPt>
          <c:dPt>
            <c:idx val="387"/>
            <c:bubble3D val="0"/>
            <c:spPr>
              <a:gradFill rotWithShape="1">
                <a:gsLst>
                  <a:gs pos="0">
                    <a:schemeClr val="accent4">
                      <a:lumMod val="60000"/>
                      <a:satMod val="103000"/>
                      <a:lumMod val="102000"/>
                      <a:tint val="94000"/>
                    </a:schemeClr>
                  </a:gs>
                  <a:gs pos="50000">
                    <a:schemeClr val="accent4">
                      <a:lumMod val="60000"/>
                      <a:satMod val="110000"/>
                      <a:lumMod val="100000"/>
                      <a:shade val="100000"/>
                    </a:schemeClr>
                  </a:gs>
                  <a:gs pos="100000">
                    <a:schemeClr val="accent4">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307-6505-4438-8D47-0B7AF79FA687}"/>
              </c:ext>
            </c:extLst>
          </c:dPt>
          <c:dPt>
            <c:idx val="388"/>
            <c:bubble3D val="0"/>
            <c:spPr>
              <a:gradFill rotWithShape="1">
                <a:gsLst>
                  <a:gs pos="0">
                    <a:schemeClr val="accent5">
                      <a:lumMod val="60000"/>
                      <a:satMod val="103000"/>
                      <a:lumMod val="102000"/>
                      <a:tint val="94000"/>
                    </a:schemeClr>
                  </a:gs>
                  <a:gs pos="50000">
                    <a:schemeClr val="accent5">
                      <a:lumMod val="60000"/>
                      <a:satMod val="110000"/>
                      <a:lumMod val="100000"/>
                      <a:shade val="100000"/>
                    </a:schemeClr>
                  </a:gs>
                  <a:gs pos="100000">
                    <a:schemeClr val="accent5">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309-6505-4438-8D47-0B7AF79FA687}"/>
              </c:ext>
            </c:extLst>
          </c:dPt>
          <c:dPt>
            <c:idx val="389"/>
            <c:bubble3D val="0"/>
            <c:spPr>
              <a:gradFill rotWithShape="1">
                <a:gsLst>
                  <a:gs pos="0">
                    <a:schemeClr val="accent6">
                      <a:lumMod val="60000"/>
                      <a:satMod val="103000"/>
                      <a:lumMod val="102000"/>
                      <a:tint val="94000"/>
                    </a:schemeClr>
                  </a:gs>
                  <a:gs pos="50000">
                    <a:schemeClr val="accent6">
                      <a:lumMod val="60000"/>
                      <a:satMod val="110000"/>
                      <a:lumMod val="100000"/>
                      <a:shade val="100000"/>
                    </a:schemeClr>
                  </a:gs>
                  <a:gs pos="100000">
                    <a:schemeClr val="accent6">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30B-6505-4438-8D47-0B7AF79FA687}"/>
              </c:ext>
            </c:extLst>
          </c:dPt>
          <c:dPt>
            <c:idx val="390"/>
            <c:bubble3D val="0"/>
            <c:spPr>
              <a:gradFill rotWithShape="1">
                <a:gsLst>
                  <a:gs pos="0">
                    <a:schemeClr val="accent1">
                      <a:lumMod val="80000"/>
                      <a:lumOff val="20000"/>
                      <a:satMod val="103000"/>
                      <a:lumMod val="102000"/>
                      <a:tint val="94000"/>
                    </a:schemeClr>
                  </a:gs>
                  <a:gs pos="50000">
                    <a:schemeClr val="accent1">
                      <a:lumMod val="80000"/>
                      <a:lumOff val="20000"/>
                      <a:satMod val="110000"/>
                      <a:lumMod val="100000"/>
                      <a:shade val="100000"/>
                    </a:schemeClr>
                  </a:gs>
                  <a:gs pos="100000">
                    <a:schemeClr val="accent1">
                      <a:lumMod val="80000"/>
                      <a:lumOff val="2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30D-6505-4438-8D47-0B7AF79FA687}"/>
              </c:ext>
            </c:extLst>
          </c:dPt>
          <c:dPt>
            <c:idx val="391"/>
            <c:bubble3D val="0"/>
            <c:spPr>
              <a:gradFill rotWithShape="1">
                <a:gsLst>
                  <a:gs pos="0">
                    <a:schemeClr val="accent2">
                      <a:lumMod val="80000"/>
                      <a:lumOff val="20000"/>
                      <a:satMod val="103000"/>
                      <a:lumMod val="102000"/>
                      <a:tint val="94000"/>
                    </a:schemeClr>
                  </a:gs>
                  <a:gs pos="50000">
                    <a:schemeClr val="accent2">
                      <a:lumMod val="80000"/>
                      <a:lumOff val="20000"/>
                      <a:satMod val="110000"/>
                      <a:lumMod val="100000"/>
                      <a:shade val="100000"/>
                    </a:schemeClr>
                  </a:gs>
                  <a:gs pos="100000">
                    <a:schemeClr val="accent2">
                      <a:lumMod val="80000"/>
                      <a:lumOff val="2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30F-6505-4438-8D47-0B7AF79FA687}"/>
              </c:ext>
            </c:extLst>
          </c:dPt>
          <c:dPt>
            <c:idx val="392"/>
            <c:bubble3D val="0"/>
            <c:spPr>
              <a:gradFill rotWithShape="1">
                <a:gsLst>
                  <a:gs pos="0">
                    <a:schemeClr val="accent3">
                      <a:lumMod val="80000"/>
                      <a:lumOff val="20000"/>
                      <a:satMod val="103000"/>
                      <a:lumMod val="102000"/>
                      <a:tint val="94000"/>
                    </a:schemeClr>
                  </a:gs>
                  <a:gs pos="50000">
                    <a:schemeClr val="accent3">
                      <a:lumMod val="80000"/>
                      <a:lumOff val="20000"/>
                      <a:satMod val="110000"/>
                      <a:lumMod val="100000"/>
                      <a:shade val="100000"/>
                    </a:schemeClr>
                  </a:gs>
                  <a:gs pos="100000">
                    <a:schemeClr val="accent3">
                      <a:lumMod val="80000"/>
                      <a:lumOff val="2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311-6505-4438-8D47-0B7AF79FA687}"/>
              </c:ext>
            </c:extLst>
          </c:dPt>
          <c:dPt>
            <c:idx val="393"/>
            <c:bubble3D val="0"/>
            <c:spPr>
              <a:gradFill rotWithShape="1">
                <a:gsLst>
                  <a:gs pos="0">
                    <a:schemeClr val="accent4">
                      <a:lumMod val="80000"/>
                      <a:lumOff val="20000"/>
                      <a:satMod val="103000"/>
                      <a:lumMod val="102000"/>
                      <a:tint val="94000"/>
                    </a:schemeClr>
                  </a:gs>
                  <a:gs pos="50000">
                    <a:schemeClr val="accent4">
                      <a:lumMod val="80000"/>
                      <a:lumOff val="20000"/>
                      <a:satMod val="110000"/>
                      <a:lumMod val="100000"/>
                      <a:shade val="100000"/>
                    </a:schemeClr>
                  </a:gs>
                  <a:gs pos="100000">
                    <a:schemeClr val="accent4">
                      <a:lumMod val="80000"/>
                      <a:lumOff val="2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313-6505-4438-8D47-0B7AF79FA687}"/>
              </c:ext>
            </c:extLst>
          </c:dPt>
          <c:dPt>
            <c:idx val="394"/>
            <c:bubble3D val="0"/>
            <c:spPr>
              <a:gradFill rotWithShape="1">
                <a:gsLst>
                  <a:gs pos="0">
                    <a:schemeClr val="accent5">
                      <a:lumMod val="80000"/>
                      <a:lumOff val="20000"/>
                      <a:satMod val="103000"/>
                      <a:lumMod val="102000"/>
                      <a:tint val="94000"/>
                    </a:schemeClr>
                  </a:gs>
                  <a:gs pos="50000">
                    <a:schemeClr val="accent5">
                      <a:lumMod val="80000"/>
                      <a:lumOff val="20000"/>
                      <a:satMod val="110000"/>
                      <a:lumMod val="100000"/>
                      <a:shade val="100000"/>
                    </a:schemeClr>
                  </a:gs>
                  <a:gs pos="100000">
                    <a:schemeClr val="accent5">
                      <a:lumMod val="80000"/>
                      <a:lumOff val="2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315-6505-4438-8D47-0B7AF79FA687}"/>
              </c:ext>
            </c:extLst>
          </c:dPt>
          <c:dPt>
            <c:idx val="395"/>
            <c:bubble3D val="0"/>
            <c:spPr>
              <a:gradFill rotWithShape="1">
                <a:gsLst>
                  <a:gs pos="0">
                    <a:schemeClr val="accent6">
                      <a:lumMod val="80000"/>
                      <a:lumOff val="20000"/>
                      <a:satMod val="103000"/>
                      <a:lumMod val="102000"/>
                      <a:tint val="94000"/>
                    </a:schemeClr>
                  </a:gs>
                  <a:gs pos="50000">
                    <a:schemeClr val="accent6">
                      <a:lumMod val="80000"/>
                      <a:lumOff val="20000"/>
                      <a:satMod val="110000"/>
                      <a:lumMod val="100000"/>
                      <a:shade val="100000"/>
                    </a:schemeClr>
                  </a:gs>
                  <a:gs pos="100000">
                    <a:schemeClr val="accent6">
                      <a:lumMod val="80000"/>
                      <a:lumOff val="2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317-6505-4438-8D47-0B7AF79FA687}"/>
              </c:ext>
            </c:extLst>
          </c:dPt>
          <c:dPt>
            <c:idx val="396"/>
            <c:bubble3D val="0"/>
            <c:spPr>
              <a:gradFill rotWithShape="1">
                <a:gsLst>
                  <a:gs pos="0">
                    <a:schemeClr val="accent1">
                      <a:lumMod val="80000"/>
                      <a:satMod val="103000"/>
                      <a:lumMod val="102000"/>
                      <a:tint val="94000"/>
                    </a:schemeClr>
                  </a:gs>
                  <a:gs pos="50000">
                    <a:schemeClr val="accent1">
                      <a:lumMod val="80000"/>
                      <a:satMod val="110000"/>
                      <a:lumMod val="100000"/>
                      <a:shade val="100000"/>
                    </a:schemeClr>
                  </a:gs>
                  <a:gs pos="100000">
                    <a:schemeClr val="accent1">
                      <a:lumMod val="8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319-6505-4438-8D47-0B7AF79FA687}"/>
              </c:ext>
            </c:extLst>
          </c:dPt>
          <c:dPt>
            <c:idx val="397"/>
            <c:bubble3D val="0"/>
            <c:spPr>
              <a:gradFill rotWithShape="1">
                <a:gsLst>
                  <a:gs pos="0">
                    <a:schemeClr val="accent2">
                      <a:lumMod val="80000"/>
                      <a:satMod val="103000"/>
                      <a:lumMod val="102000"/>
                      <a:tint val="94000"/>
                    </a:schemeClr>
                  </a:gs>
                  <a:gs pos="50000">
                    <a:schemeClr val="accent2">
                      <a:lumMod val="80000"/>
                      <a:satMod val="110000"/>
                      <a:lumMod val="100000"/>
                      <a:shade val="100000"/>
                    </a:schemeClr>
                  </a:gs>
                  <a:gs pos="100000">
                    <a:schemeClr val="accent2">
                      <a:lumMod val="8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31B-6505-4438-8D47-0B7AF79FA687}"/>
              </c:ext>
            </c:extLst>
          </c:dPt>
          <c:dPt>
            <c:idx val="398"/>
            <c:bubble3D val="0"/>
            <c:spPr>
              <a:gradFill rotWithShape="1">
                <a:gsLst>
                  <a:gs pos="0">
                    <a:schemeClr val="accent3">
                      <a:lumMod val="80000"/>
                      <a:satMod val="103000"/>
                      <a:lumMod val="102000"/>
                      <a:tint val="94000"/>
                    </a:schemeClr>
                  </a:gs>
                  <a:gs pos="50000">
                    <a:schemeClr val="accent3">
                      <a:lumMod val="80000"/>
                      <a:satMod val="110000"/>
                      <a:lumMod val="100000"/>
                      <a:shade val="100000"/>
                    </a:schemeClr>
                  </a:gs>
                  <a:gs pos="100000">
                    <a:schemeClr val="accent3">
                      <a:lumMod val="8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31D-6505-4438-8D47-0B7AF79FA687}"/>
              </c:ext>
            </c:extLst>
          </c:dPt>
          <c:dPt>
            <c:idx val="399"/>
            <c:bubble3D val="0"/>
            <c:spPr>
              <a:gradFill rotWithShape="1">
                <a:gsLst>
                  <a:gs pos="0">
                    <a:schemeClr val="accent4">
                      <a:lumMod val="80000"/>
                      <a:satMod val="103000"/>
                      <a:lumMod val="102000"/>
                      <a:tint val="94000"/>
                    </a:schemeClr>
                  </a:gs>
                  <a:gs pos="50000">
                    <a:schemeClr val="accent4">
                      <a:lumMod val="80000"/>
                      <a:satMod val="110000"/>
                      <a:lumMod val="100000"/>
                      <a:shade val="100000"/>
                    </a:schemeClr>
                  </a:gs>
                  <a:gs pos="100000">
                    <a:schemeClr val="accent4">
                      <a:lumMod val="8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31F-6505-4438-8D47-0B7AF79FA687}"/>
              </c:ext>
            </c:extLst>
          </c:dPt>
          <c:dPt>
            <c:idx val="400"/>
            <c:bubble3D val="0"/>
            <c:spPr>
              <a:gradFill rotWithShape="1">
                <a:gsLst>
                  <a:gs pos="0">
                    <a:schemeClr val="accent5">
                      <a:lumMod val="80000"/>
                      <a:satMod val="103000"/>
                      <a:lumMod val="102000"/>
                      <a:tint val="94000"/>
                    </a:schemeClr>
                  </a:gs>
                  <a:gs pos="50000">
                    <a:schemeClr val="accent5">
                      <a:lumMod val="80000"/>
                      <a:satMod val="110000"/>
                      <a:lumMod val="100000"/>
                      <a:shade val="100000"/>
                    </a:schemeClr>
                  </a:gs>
                  <a:gs pos="100000">
                    <a:schemeClr val="accent5">
                      <a:lumMod val="8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321-6505-4438-8D47-0B7AF79FA687}"/>
              </c:ext>
            </c:extLst>
          </c:dPt>
          <c:dPt>
            <c:idx val="401"/>
            <c:bubble3D val="0"/>
            <c:spPr>
              <a:gradFill rotWithShape="1">
                <a:gsLst>
                  <a:gs pos="0">
                    <a:schemeClr val="accent6">
                      <a:lumMod val="80000"/>
                      <a:satMod val="103000"/>
                      <a:lumMod val="102000"/>
                      <a:tint val="94000"/>
                    </a:schemeClr>
                  </a:gs>
                  <a:gs pos="50000">
                    <a:schemeClr val="accent6">
                      <a:lumMod val="80000"/>
                      <a:satMod val="110000"/>
                      <a:lumMod val="100000"/>
                      <a:shade val="100000"/>
                    </a:schemeClr>
                  </a:gs>
                  <a:gs pos="100000">
                    <a:schemeClr val="accent6">
                      <a:lumMod val="8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323-6505-4438-8D47-0B7AF79FA687}"/>
              </c:ext>
            </c:extLst>
          </c:dPt>
          <c:dPt>
            <c:idx val="402"/>
            <c:bubble3D val="0"/>
            <c:spPr>
              <a:gradFill rotWithShape="1">
                <a:gsLst>
                  <a:gs pos="0">
                    <a:schemeClr val="accent1">
                      <a:lumMod val="60000"/>
                      <a:lumOff val="40000"/>
                      <a:satMod val="103000"/>
                      <a:lumMod val="102000"/>
                      <a:tint val="94000"/>
                    </a:schemeClr>
                  </a:gs>
                  <a:gs pos="50000">
                    <a:schemeClr val="accent1">
                      <a:lumMod val="60000"/>
                      <a:lumOff val="40000"/>
                      <a:satMod val="110000"/>
                      <a:lumMod val="100000"/>
                      <a:shade val="100000"/>
                    </a:schemeClr>
                  </a:gs>
                  <a:gs pos="100000">
                    <a:schemeClr val="accent1">
                      <a:lumMod val="60000"/>
                      <a:lumOff val="4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325-6505-4438-8D47-0B7AF79FA687}"/>
              </c:ext>
            </c:extLst>
          </c:dPt>
          <c:dPt>
            <c:idx val="403"/>
            <c:bubble3D val="0"/>
            <c:spPr>
              <a:gradFill rotWithShape="1">
                <a:gsLst>
                  <a:gs pos="0">
                    <a:schemeClr val="accent2">
                      <a:lumMod val="60000"/>
                      <a:lumOff val="40000"/>
                      <a:satMod val="103000"/>
                      <a:lumMod val="102000"/>
                      <a:tint val="94000"/>
                    </a:schemeClr>
                  </a:gs>
                  <a:gs pos="50000">
                    <a:schemeClr val="accent2">
                      <a:lumMod val="60000"/>
                      <a:lumOff val="40000"/>
                      <a:satMod val="110000"/>
                      <a:lumMod val="100000"/>
                      <a:shade val="100000"/>
                    </a:schemeClr>
                  </a:gs>
                  <a:gs pos="100000">
                    <a:schemeClr val="accent2">
                      <a:lumMod val="60000"/>
                      <a:lumOff val="4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327-6505-4438-8D47-0B7AF79FA687}"/>
              </c:ext>
            </c:extLst>
          </c:dPt>
          <c:dPt>
            <c:idx val="404"/>
            <c:bubble3D val="0"/>
            <c:spPr>
              <a:gradFill rotWithShape="1">
                <a:gsLst>
                  <a:gs pos="0">
                    <a:schemeClr val="accent3">
                      <a:lumMod val="60000"/>
                      <a:lumOff val="40000"/>
                      <a:satMod val="103000"/>
                      <a:lumMod val="102000"/>
                      <a:tint val="94000"/>
                    </a:schemeClr>
                  </a:gs>
                  <a:gs pos="50000">
                    <a:schemeClr val="accent3">
                      <a:lumMod val="60000"/>
                      <a:lumOff val="40000"/>
                      <a:satMod val="110000"/>
                      <a:lumMod val="100000"/>
                      <a:shade val="100000"/>
                    </a:schemeClr>
                  </a:gs>
                  <a:gs pos="100000">
                    <a:schemeClr val="accent3">
                      <a:lumMod val="60000"/>
                      <a:lumOff val="4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329-6505-4438-8D47-0B7AF79FA687}"/>
              </c:ext>
            </c:extLst>
          </c:dPt>
          <c:dPt>
            <c:idx val="405"/>
            <c:bubble3D val="0"/>
            <c:spPr>
              <a:gradFill rotWithShape="1">
                <a:gsLst>
                  <a:gs pos="0">
                    <a:schemeClr val="accent4">
                      <a:lumMod val="60000"/>
                      <a:lumOff val="40000"/>
                      <a:satMod val="103000"/>
                      <a:lumMod val="102000"/>
                      <a:tint val="94000"/>
                    </a:schemeClr>
                  </a:gs>
                  <a:gs pos="50000">
                    <a:schemeClr val="accent4">
                      <a:lumMod val="60000"/>
                      <a:lumOff val="40000"/>
                      <a:satMod val="110000"/>
                      <a:lumMod val="100000"/>
                      <a:shade val="100000"/>
                    </a:schemeClr>
                  </a:gs>
                  <a:gs pos="100000">
                    <a:schemeClr val="accent4">
                      <a:lumMod val="60000"/>
                      <a:lumOff val="4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32B-6505-4438-8D47-0B7AF79FA687}"/>
              </c:ext>
            </c:extLst>
          </c:dPt>
          <c:dPt>
            <c:idx val="406"/>
            <c:bubble3D val="0"/>
            <c:spPr>
              <a:gradFill rotWithShape="1">
                <a:gsLst>
                  <a:gs pos="0">
                    <a:schemeClr val="accent5">
                      <a:lumMod val="60000"/>
                      <a:lumOff val="40000"/>
                      <a:satMod val="103000"/>
                      <a:lumMod val="102000"/>
                      <a:tint val="94000"/>
                    </a:schemeClr>
                  </a:gs>
                  <a:gs pos="50000">
                    <a:schemeClr val="accent5">
                      <a:lumMod val="60000"/>
                      <a:lumOff val="40000"/>
                      <a:satMod val="110000"/>
                      <a:lumMod val="100000"/>
                      <a:shade val="100000"/>
                    </a:schemeClr>
                  </a:gs>
                  <a:gs pos="100000">
                    <a:schemeClr val="accent5">
                      <a:lumMod val="60000"/>
                      <a:lumOff val="4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32D-6505-4438-8D47-0B7AF79FA687}"/>
              </c:ext>
            </c:extLst>
          </c:dPt>
          <c:dPt>
            <c:idx val="407"/>
            <c:bubble3D val="0"/>
            <c:spPr>
              <a:gradFill rotWithShape="1">
                <a:gsLst>
                  <a:gs pos="0">
                    <a:schemeClr val="accent6">
                      <a:lumMod val="60000"/>
                      <a:lumOff val="40000"/>
                      <a:satMod val="103000"/>
                      <a:lumMod val="102000"/>
                      <a:tint val="94000"/>
                    </a:schemeClr>
                  </a:gs>
                  <a:gs pos="50000">
                    <a:schemeClr val="accent6">
                      <a:lumMod val="60000"/>
                      <a:lumOff val="40000"/>
                      <a:satMod val="110000"/>
                      <a:lumMod val="100000"/>
                      <a:shade val="100000"/>
                    </a:schemeClr>
                  </a:gs>
                  <a:gs pos="100000">
                    <a:schemeClr val="accent6">
                      <a:lumMod val="60000"/>
                      <a:lumOff val="4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32F-6505-4438-8D47-0B7AF79FA687}"/>
              </c:ext>
            </c:extLst>
          </c:dPt>
          <c:dPt>
            <c:idx val="408"/>
            <c:bubble3D val="0"/>
            <c:spPr>
              <a:gradFill rotWithShape="1">
                <a:gsLst>
                  <a:gs pos="0">
                    <a:schemeClr val="accent1">
                      <a:lumMod val="50000"/>
                      <a:satMod val="103000"/>
                      <a:lumMod val="102000"/>
                      <a:tint val="94000"/>
                    </a:schemeClr>
                  </a:gs>
                  <a:gs pos="50000">
                    <a:schemeClr val="accent1">
                      <a:lumMod val="50000"/>
                      <a:satMod val="110000"/>
                      <a:lumMod val="100000"/>
                      <a:shade val="100000"/>
                    </a:schemeClr>
                  </a:gs>
                  <a:gs pos="100000">
                    <a:schemeClr val="accent1">
                      <a:lumMod val="5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331-6505-4438-8D47-0B7AF79FA687}"/>
              </c:ext>
            </c:extLst>
          </c:dPt>
          <c:dPt>
            <c:idx val="409"/>
            <c:bubble3D val="0"/>
            <c:spPr>
              <a:gradFill rotWithShape="1">
                <a:gsLst>
                  <a:gs pos="0">
                    <a:schemeClr val="accent2">
                      <a:lumMod val="50000"/>
                      <a:satMod val="103000"/>
                      <a:lumMod val="102000"/>
                      <a:tint val="94000"/>
                    </a:schemeClr>
                  </a:gs>
                  <a:gs pos="50000">
                    <a:schemeClr val="accent2">
                      <a:lumMod val="50000"/>
                      <a:satMod val="110000"/>
                      <a:lumMod val="100000"/>
                      <a:shade val="100000"/>
                    </a:schemeClr>
                  </a:gs>
                  <a:gs pos="100000">
                    <a:schemeClr val="accent2">
                      <a:lumMod val="5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333-6505-4438-8D47-0B7AF79FA687}"/>
              </c:ext>
            </c:extLst>
          </c:dPt>
          <c:dPt>
            <c:idx val="410"/>
            <c:bubble3D val="0"/>
            <c:spPr>
              <a:gradFill rotWithShape="1">
                <a:gsLst>
                  <a:gs pos="0">
                    <a:schemeClr val="accent3">
                      <a:lumMod val="50000"/>
                      <a:satMod val="103000"/>
                      <a:lumMod val="102000"/>
                      <a:tint val="94000"/>
                    </a:schemeClr>
                  </a:gs>
                  <a:gs pos="50000">
                    <a:schemeClr val="accent3">
                      <a:lumMod val="50000"/>
                      <a:satMod val="110000"/>
                      <a:lumMod val="100000"/>
                      <a:shade val="100000"/>
                    </a:schemeClr>
                  </a:gs>
                  <a:gs pos="100000">
                    <a:schemeClr val="accent3">
                      <a:lumMod val="5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335-6505-4438-8D47-0B7AF79FA687}"/>
              </c:ext>
            </c:extLst>
          </c:dPt>
          <c:dPt>
            <c:idx val="411"/>
            <c:bubble3D val="0"/>
            <c:spPr>
              <a:gradFill rotWithShape="1">
                <a:gsLst>
                  <a:gs pos="0">
                    <a:schemeClr val="accent4">
                      <a:lumMod val="50000"/>
                      <a:satMod val="103000"/>
                      <a:lumMod val="102000"/>
                      <a:tint val="94000"/>
                    </a:schemeClr>
                  </a:gs>
                  <a:gs pos="50000">
                    <a:schemeClr val="accent4">
                      <a:lumMod val="50000"/>
                      <a:satMod val="110000"/>
                      <a:lumMod val="100000"/>
                      <a:shade val="100000"/>
                    </a:schemeClr>
                  </a:gs>
                  <a:gs pos="100000">
                    <a:schemeClr val="accent4">
                      <a:lumMod val="5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337-6505-4438-8D47-0B7AF79FA687}"/>
              </c:ext>
            </c:extLst>
          </c:dPt>
          <c:dPt>
            <c:idx val="412"/>
            <c:bubble3D val="0"/>
            <c:spPr>
              <a:gradFill rotWithShape="1">
                <a:gsLst>
                  <a:gs pos="0">
                    <a:schemeClr val="accent5">
                      <a:lumMod val="50000"/>
                      <a:satMod val="103000"/>
                      <a:lumMod val="102000"/>
                      <a:tint val="94000"/>
                    </a:schemeClr>
                  </a:gs>
                  <a:gs pos="50000">
                    <a:schemeClr val="accent5">
                      <a:lumMod val="50000"/>
                      <a:satMod val="110000"/>
                      <a:lumMod val="100000"/>
                      <a:shade val="100000"/>
                    </a:schemeClr>
                  </a:gs>
                  <a:gs pos="100000">
                    <a:schemeClr val="accent5">
                      <a:lumMod val="5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339-6505-4438-8D47-0B7AF79FA687}"/>
              </c:ext>
            </c:extLst>
          </c:dPt>
          <c:dPt>
            <c:idx val="413"/>
            <c:bubble3D val="0"/>
            <c:spPr>
              <a:gradFill rotWithShape="1">
                <a:gsLst>
                  <a:gs pos="0">
                    <a:schemeClr val="accent6">
                      <a:lumMod val="50000"/>
                      <a:satMod val="103000"/>
                      <a:lumMod val="102000"/>
                      <a:tint val="94000"/>
                    </a:schemeClr>
                  </a:gs>
                  <a:gs pos="50000">
                    <a:schemeClr val="accent6">
                      <a:lumMod val="50000"/>
                      <a:satMod val="110000"/>
                      <a:lumMod val="100000"/>
                      <a:shade val="100000"/>
                    </a:schemeClr>
                  </a:gs>
                  <a:gs pos="100000">
                    <a:schemeClr val="accent6">
                      <a:lumMod val="5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33B-6505-4438-8D47-0B7AF79FA687}"/>
              </c:ext>
            </c:extLst>
          </c:dPt>
          <c:dPt>
            <c:idx val="414"/>
            <c:bubble3D val="0"/>
            <c:spPr>
              <a:gradFill rotWithShape="1">
                <a:gsLst>
                  <a:gs pos="0">
                    <a:schemeClr val="accent1">
                      <a:lumMod val="70000"/>
                      <a:lumOff val="30000"/>
                      <a:satMod val="103000"/>
                      <a:lumMod val="102000"/>
                      <a:tint val="94000"/>
                    </a:schemeClr>
                  </a:gs>
                  <a:gs pos="50000">
                    <a:schemeClr val="accent1">
                      <a:lumMod val="70000"/>
                      <a:lumOff val="30000"/>
                      <a:satMod val="110000"/>
                      <a:lumMod val="100000"/>
                      <a:shade val="100000"/>
                    </a:schemeClr>
                  </a:gs>
                  <a:gs pos="100000">
                    <a:schemeClr val="accent1">
                      <a:lumMod val="70000"/>
                      <a:lumOff val="3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33D-6505-4438-8D47-0B7AF79FA687}"/>
              </c:ext>
            </c:extLst>
          </c:dPt>
          <c:dPt>
            <c:idx val="415"/>
            <c:bubble3D val="0"/>
            <c:spPr>
              <a:gradFill rotWithShape="1">
                <a:gsLst>
                  <a:gs pos="0">
                    <a:schemeClr val="accent2">
                      <a:lumMod val="70000"/>
                      <a:lumOff val="30000"/>
                      <a:satMod val="103000"/>
                      <a:lumMod val="102000"/>
                      <a:tint val="94000"/>
                    </a:schemeClr>
                  </a:gs>
                  <a:gs pos="50000">
                    <a:schemeClr val="accent2">
                      <a:lumMod val="70000"/>
                      <a:lumOff val="30000"/>
                      <a:satMod val="110000"/>
                      <a:lumMod val="100000"/>
                      <a:shade val="100000"/>
                    </a:schemeClr>
                  </a:gs>
                  <a:gs pos="100000">
                    <a:schemeClr val="accent2">
                      <a:lumMod val="70000"/>
                      <a:lumOff val="3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33F-6505-4438-8D47-0B7AF79FA687}"/>
              </c:ext>
            </c:extLst>
          </c:dPt>
          <c:dPt>
            <c:idx val="416"/>
            <c:bubble3D val="0"/>
            <c:spPr>
              <a:gradFill rotWithShape="1">
                <a:gsLst>
                  <a:gs pos="0">
                    <a:schemeClr val="accent3">
                      <a:lumMod val="70000"/>
                      <a:lumOff val="30000"/>
                      <a:satMod val="103000"/>
                      <a:lumMod val="102000"/>
                      <a:tint val="94000"/>
                    </a:schemeClr>
                  </a:gs>
                  <a:gs pos="50000">
                    <a:schemeClr val="accent3">
                      <a:lumMod val="70000"/>
                      <a:lumOff val="30000"/>
                      <a:satMod val="110000"/>
                      <a:lumMod val="100000"/>
                      <a:shade val="100000"/>
                    </a:schemeClr>
                  </a:gs>
                  <a:gs pos="100000">
                    <a:schemeClr val="accent3">
                      <a:lumMod val="70000"/>
                      <a:lumOff val="3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341-6505-4438-8D47-0B7AF79FA687}"/>
              </c:ext>
            </c:extLst>
          </c:dPt>
          <c:dPt>
            <c:idx val="417"/>
            <c:bubble3D val="0"/>
            <c:spPr>
              <a:gradFill rotWithShape="1">
                <a:gsLst>
                  <a:gs pos="0">
                    <a:schemeClr val="accent4">
                      <a:lumMod val="70000"/>
                      <a:lumOff val="30000"/>
                      <a:satMod val="103000"/>
                      <a:lumMod val="102000"/>
                      <a:tint val="94000"/>
                    </a:schemeClr>
                  </a:gs>
                  <a:gs pos="50000">
                    <a:schemeClr val="accent4">
                      <a:lumMod val="70000"/>
                      <a:lumOff val="30000"/>
                      <a:satMod val="110000"/>
                      <a:lumMod val="100000"/>
                      <a:shade val="100000"/>
                    </a:schemeClr>
                  </a:gs>
                  <a:gs pos="100000">
                    <a:schemeClr val="accent4">
                      <a:lumMod val="70000"/>
                      <a:lumOff val="3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343-6505-4438-8D47-0B7AF79FA687}"/>
              </c:ext>
            </c:extLst>
          </c:dPt>
          <c:dPt>
            <c:idx val="418"/>
            <c:bubble3D val="0"/>
            <c:spPr>
              <a:gradFill rotWithShape="1">
                <a:gsLst>
                  <a:gs pos="0">
                    <a:schemeClr val="accent5">
                      <a:lumMod val="70000"/>
                      <a:lumOff val="30000"/>
                      <a:satMod val="103000"/>
                      <a:lumMod val="102000"/>
                      <a:tint val="94000"/>
                    </a:schemeClr>
                  </a:gs>
                  <a:gs pos="50000">
                    <a:schemeClr val="accent5">
                      <a:lumMod val="70000"/>
                      <a:lumOff val="30000"/>
                      <a:satMod val="110000"/>
                      <a:lumMod val="100000"/>
                      <a:shade val="100000"/>
                    </a:schemeClr>
                  </a:gs>
                  <a:gs pos="100000">
                    <a:schemeClr val="accent5">
                      <a:lumMod val="70000"/>
                      <a:lumOff val="3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345-6505-4438-8D47-0B7AF79FA687}"/>
              </c:ext>
            </c:extLst>
          </c:dPt>
          <c:dPt>
            <c:idx val="419"/>
            <c:bubble3D val="0"/>
            <c:spPr>
              <a:gradFill rotWithShape="1">
                <a:gsLst>
                  <a:gs pos="0">
                    <a:schemeClr val="accent6">
                      <a:lumMod val="70000"/>
                      <a:lumOff val="30000"/>
                      <a:satMod val="103000"/>
                      <a:lumMod val="102000"/>
                      <a:tint val="94000"/>
                    </a:schemeClr>
                  </a:gs>
                  <a:gs pos="50000">
                    <a:schemeClr val="accent6">
                      <a:lumMod val="70000"/>
                      <a:lumOff val="30000"/>
                      <a:satMod val="110000"/>
                      <a:lumMod val="100000"/>
                      <a:shade val="100000"/>
                    </a:schemeClr>
                  </a:gs>
                  <a:gs pos="100000">
                    <a:schemeClr val="accent6">
                      <a:lumMod val="70000"/>
                      <a:lumOff val="3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347-6505-4438-8D47-0B7AF79FA687}"/>
              </c:ext>
            </c:extLst>
          </c:dPt>
          <c:dPt>
            <c:idx val="420"/>
            <c:bubble3D val="0"/>
            <c:spPr>
              <a:gradFill rotWithShape="1">
                <a:gsLst>
                  <a:gs pos="0">
                    <a:schemeClr val="accent1">
                      <a:lumMod val="70000"/>
                      <a:satMod val="103000"/>
                      <a:lumMod val="102000"/>
                      <a:tint val="94000"/>
                    </a:schemeClr>
                  </a:gs>
                  <a:gs pos="50000">
                    <a:schemeClr val="accent1">
                      <a:lumMod val="70000"/>
                      <a:satMod val="110000"/>
                      <a:lumMod val="100000"/>
                      <a:shade val="100000"/>
                    </a:schemeClr>
                  </a:gs>
                  <a:gs pos="100000">
                    <a:schemeClr val="accent1">
                      <a:lumMod val="7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349-6505-4438-8D47-0B7AF79FA687}"/>
              </c:ext>
            </c:extLst>
          </c:dPt>
          <c:dPt>
            <c:idx val="421"/>
            <c:bubble3D val="0"/>
            <c:spPr>
              <a:gradFill rotWithShape="1">
                <a:gsLst>
                  <a:gs pos="0">
                    <a:schemeClr val="accent2">
                      <a:lumMod val="70000"/>
                      <a:satMod val="103000"/>
                      <a:lumMod val="102000"/>
                      <a:tint val="94000"/>
                    </a:schemeClr>
                  </a:gs>
                  <a:gs pos="50000">
                    <a:schemeClr val="accent2">
                      <a:lumMod val="70000"/>
                      <a:satMod val="110000"/>
                      <a:lumMod val="100000"/>
                      <a:shade val="100000"/>
                    </a:schemeClr>
                  </a:gs>
                  <a:gs pos="100000">
                    <a:schemeClr val="accent2">
                      <a:lumMod val="7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34B-6505-4438-8D47-0B7AF79FA687}"/>
              </c:ext>
            </c:extLst>
          </c:dPt>
          <c:dPt>
            <c:idx val="422"/>
            <c:bubble3D val="0"/>
            <c:spPr>
              <a:gradFill rotWithShape="1">
                <a:gsLst>
                  <a:gs pos="0">
                    <a:schemeClr val="accent3">
                      <a:lumMod val="70000"/>
                      <a:satMod val="103000"/>
                      <a:lumMod val="102000"/>
                      <a:tint val="94000"/>
                    </a:schemeClr>
                  </a:gs>
                  <a:gs pos="50000">
                    <a:schemeClr val="accent3">
                      <a:lumMod val="70000"/>
                      <a:satMod val="110000"/>
                      <a:lumMod val="100000"/>
                      <a:shade val="100000"/>
                    </a:schemeClr>
                  </a:gs>
                  <a:gs pos="100000">
                    <a:schemeClr val="accent3">
                      <a:lumMod val="7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34D-6505-4438-8D47-0B7AF79FA687}"/>
              </c:ext>
            </c:extLst>
          </c:dPt>
          <c:dPt>
            <c:idx val="423"/>
            <c:bubble3D val="0"/>
            <c:spPr>
              <a:gradFill rotWithShape="1">
                <a:gsLst>
                  <a:gs pos="0">
                    <a:schemeClr val="accent4">
                      <a:lumMod val="70000"/>
                      <a:satMod val="103000"/>
                      <a:lumMod val="102000"/>
                      <a:tint val="94000"/>
                    </a:schemeClr>
                  </a:gs>
                  <a:gs pos="50000">
                    <a:schemeClr val="accent4">
                      <a:lumMod val="70000"/>
                      <a:satMod val="110000"/>
                      <a:lumMod val="100000"/>
                      <a:shade val="100000"/>
                    </a:schemeClr>
                  </a:gs>
                  <a:gs pos="100000">
                    <a:schemeClr val="accent4">
                      <a:lumMod val="7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34F-6505-4438-8D47-0B7AF79FA687}"/>
              </c:ext>
            </c:extLst>
          </c:dPt>
          <c:dPt>
            <c:idx val="424"/>
            <c:bubble3D val="0"/>
            <c:spPr>
              <a:gradFill rotWithShape="1">
                <a:gsLst>
                  <a:gs pos="0">
                    <a:schemeClr val="accent5">
                      <a:lumMod val="70000"/>
                      <a:satMod val="103000"/>
                      <a:lumMod val="102000"/>
                      <a:tint val="94000"/>
                    </a:schemeClr>
                  </a:gs>
                  <a:gs pos="50000">
                    <a:schemeClr val="accent5">
                      <a:lumMod val="70000"/>
                      <a:satMod val="110000"/>
                      <a:lumMod val="100000"/>
                      <a:shade val="100000"/>
                    </a:schemeClr>
                  </a:gs>
                  <a:gs pos="100000">
                    <a:schemeClr val="accent5">
                      <a:lumMod val="7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351-6505-4438-8D47-0B7AF79FA687}"/>
              </c:ext>
            </c:extLst>
          </c:dPt>
          <c:dPt>
            <c:idx val="425"/>
            <c:bubble3D val="0"/>
            <c:spPr>
              <a:gradFill rotWithShape="1">
                <a:gsLst>
                  <a:gs pos="0">
                    <a:schemeClr val="accent6">
                      <a:lumMod val="70000"/>
                      <a:satMod val="103000"/>
                      <a:lumMod val="102000"/>
                      <a:tint val="94000"/>
                    </a:schemeClr>
                  </a:gs>
                  <a:gs pos="50000">
                    <a:schemeClr val="accent6">
                      <a:lumMod val="70000"/>
                      <a:satMod val="110000"/>
                      <a:lumMod val="100000"/>
                      <a:shade val="100000"/>
                    </a:schemeClr>
                  </a:gs>
                  <a:gs pos="100000">
                    <a:schemeClr val="accent6">
                      <a:lumMod val="7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353-6505-4438-8D47-0B7AF79FA687}"/>
              </c:ext>
            </c:extLst>
          </c:dPt>
          <c:dPt>
            <c:idx val="426"/>
            <c:bubble3D val="0"/>
            <c:spPr>
              <a:gradFill rotWithShape="1">
                <a:gsLst>
                  <a:gs pos="0">
                    <a:schemeClr val="accent1">
                      <a:lumMod val="50000"/>
                      <a:lumOff val="50000"/>
                      <a:satMod val="103000"/>
                      <a:lumMod val="102000"/>
                      <a:tint val="94000"/>
                    </a:schemeClr>
                  </a:gs>
                  <a:gs pos="50000">
                    <a:schemeClr val="accent1">
                      <a:lumMod val="50000"/>
                      <a:lumOff val="50000"/>
                      <a:satMod val="110000"/>
                      <a:lumMod val="100000"/>
                      <a:shade val="100000"/>
                    </a:schemeClr>
                  </a:gs>
                  <a:gs pos="100000">
                    <a:schemeClr val="accent1">
                      <a:lumMod val="50000"/>
                      <a:lumOff val="5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355-6505-4438-8D47-0B7AF79FA687}"/>
              </c:ext>
            </c:extLst>
          </c:dPt>
          <c:dPt>
            <c:idx val="427"/>
            <c:bubble3D val="0"/>
            <c:spPr>
              <a:gradFill rotWithShape="1">
                <a:gsLst>
                  <a:gs pos="0">
                    <a:schemeClr val="accent2">
                      <a:lumMod val="50000"/>
                      <a:lumOff val="50000"/>
                      <a:satMod val="103000"/>
                      <a:lumMod val="102000"/>
                      <a:tint val="94000"/>
                    </a:schemeClr>
                  </a:gs>
                  <a:gs pos="50000">
                    <a:schemeClr val="accent2">
                      <a:lumMod val="50000"/>
                      <a:lumOff val="50000"/>
                      <a:satMod val="110000"/>
                      <a:lumMod val="100000"/>
                      <a:shade val="100000"/>
                    </a:schemeClr>
                  </a:gs>
                  <a:gs pos="100000">
                    <a:schemeClr val="accent2">
                      <a:lumMod val="50000"/>
                      <a:lumOff val="5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357-6505-4438-8D47-0B7AF79FA687}"/>
              </c:ext>
            </c:extLst>
          </c:dPt>
          <c:dPt>
            <c:idx val="428"/>
            <c:bubble3D val="0"/>
            <c:spPr>
              <a:gradFill rotWithShape="1">
                <a:gsLst>
                  <a:gs pos="0">
                    <a:schemeClr val="accent3">
                      <a:lumMod val="50000"/>
                      <a:lumOff val="50000"/>
                      <a:satMod val="103000"/>
                      <a:lumMod val="102000"/>
                      <a:tint val="94000"/>
                    </a:schemeClr>
                  </a:gs>
                  <a:gs pos="50000">
                    <a:schemeClr val="accent3">
                      <a:lumMod val="50000"/>
                      <a:lumOff val="50000"/>
                      <a:satMod val="110000"/>
                      <a:lumMod val="100000"/>
                      <a:shade val="100000"/>
                    </a:schemeClr>
                  </a:gs>
                  <a:gs pos="100000">
                    <a:schemeClr val="accent3">
                      <a:lumMod val="50000"/>
                      <a:lumOff val="5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359-6505-4438-8D47-0B7AF79FA687}"/>
              </c:ext>
            </c:extLst>
          </c:dPt>
          <c:dPt>
            <c:idx val="429"/>
            <c:bubble3D val="0"/>
            <c:spPr>
              <a:gradFill rotWithShape="1">
                <a:gsLst>
                  <a:gs pos="0">
                    <a:schemeClr val="accent4">
                      <a:lumMod val="50000"/>
                      <a:lumOff val="50000"/>
                      <a:satMod val="103000"/>
                      <a:lumMod val="102000"/>
                      <a:tint val="94000"/>
                    </a:schemeClr>
                  </a:gs>
                  <a:gs pos="50000">
                    <a:schemeClr val="accent4">
                      <a:lumMod val="50000"/>
                      <a:lumOff val="50000"/>
                      <a:satMod val="110000"/>
                      <a:lumMod val="100000"/>
                      <a:shade val="100000"/>
                    </a:schemeClr>
                  </a:gs>
                  <a:gs pos="100000">
                    <a:schemeClr val="accent4">
                      <a:lumMod val="50000"/>
                      <a:lumOff val="5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35B-6505-4438-8D47-0B7AF79FA687}"/>
              </c:ext>
            </c:extLst>
          </c:dPt>
          <c:dPt>
            <c:idx val="430"/>
            <c:bubble3D val="0"/>
            <c:spPr>
              <a:gradFill rotWithShape="1">
                <a:gsLst>
                  <a:gs pos="0">
                    <a:schemeClr val="accent5">
                      <a:lumMod val="50000"/>
                      <a:lumOff val="50000"/>
                      <a:satMod val="103000"/>
                      <a:lumMod val="102000"/>
                      <a:tint val="94000"/>
                    </a:schemeClr>
                  </a:gs>
                  <a:gs pos="50000">
                    <a:schemeClr val="accent5">
                      <a:lumMod val="50000"/>
                      <a:lumOff val="50000"/>
                      <a:satMod val="110000"/>
                      <a:lumMod val="100000"/>
                      <a:shade val="100000"/>
                    </a:schemeClr>
                  </a:gs>
                  <a:gs pos="100000">
                    <a:schemeClr val="accent5">
                      <a:lumMod val="50000"/>
                      <a:lumOff val="5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35D-6505-4438-8D47-0B7AF79FA687}"/>
              </c:ext>
            </c:extLst>
          </c:dPt>
          <c:dPt>
            <c:idx val="431"/>
            <c:bubble3D val="0"/>
            <c:spPr>
              <a:gradFill rotWithShape="1">
                <a:gsLst>
                  <a:gs pos="0">
                    <a:schemeClr val="accent6">
                      <a:lumMod val="50000"/>
                      <a:lumOff val="50000"/>
                      <a:satMod val="103000"/>
                      <a:lumMod val="102000"/>
                      <a:tint val="94000"/>
                    </a:schemeClr>
                  </a:gs>
                  <a:gs pos="50000">
                    <a:schemeClr val="accent6">
                      <a:lumMod val="50000"/>
                      <a:lumOff val="50000"/>
                      <a:satMod val="110000"/>
                      <a:lumMod val="100000"/>
                      <a:shade val="100000"/>
                    </a:schemeClr>
                  </a:gs>
                  <a:gs pos="100000">
                    <a:schemeClr val="accent6">
                      <a:lumMod val="50000"/>
                      <a:lumOff val="5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35F-6505-4438-8D47-0B7AF79FA687}"/>
              </c:ext>
            </c:extLst>
          </c:dPt>
          <c:dPt>
            <c:idx val="432"/>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361-6505-4438-8D47-0B7AF79FA687}"/>
              </c:ext>
            </c:extLst>
          </c:dPt>
          <c:dPt>
            <c:idx val="433"/>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363-6505-4438-8D47-0B7AF79FA687}"/>
              </c:ext>
            </c:extLst>
          </c:dPt>
          <c:dPt>
            <c:idx val="434"/>
            <c:bubble3D val="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365-6505-4438-8D47-0B7AF79FA687}"/>
              </c:ext>
            </c:extLst>
          </c:dPt>
          <c:dPt>
            <c:idx val="435"/>
            <c:bubble3D val="0"/>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367-6505-4438-8D47-0B7AF79FA687}"/>
              </c:ext>
            </c:extLst>
          </c:dPt>
          <c:dPt>
            <c:idx val="436"/>
            <c:bubble3D val="0"/>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369-6505-4438-8D47-0B7AF79FA687}"/>
              </c:ext>
            </c:extLst>
          </c:dPt>
          <c:dPt>
            <c:idx val="437"/>
            <c:bubble3D val="0"/>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36B-6505-4438-8D47-0B7AF79FA687}"/>
              </c:ext>
            </c:extLst>
          </c:dPt>
          <c:dPt>
            <c:idx val="438"/>
            <c:bubble3D val="0"/>
            <c:spPr>
              <a:gradFill rotWithShape="1">
                <a:gsLst>
                  <a:gs pos="0">
                    <a:schemeClr val="accent1">
                      <a:lumMod val="60000"/>
                      <a:satMod val="103000"/>
                      <a:lumMod val="102000"/>
                      <a:tint val="94000"/>
                    </a:schemeClr>
                  </a:gs>
                  <a:gs pos="50000">
                    <a:schemeClr val="accent1">
                      <a:lumMod val="60000"/>
                      <a:satMod val="110000"/>
                      <a:lumMod val="100000"/>
                      <a:shade val="100000"/>
                    </a:schemeClr>
                  </a:gs>
                  <a:gs pos="100000">
                    <a:schemeClr val="accent1">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36D-6505-4438-8D47-0B7AF79FA687}"/>
              </c:ext>
            </c:extLst>
          </c:dPt>
          <c:dPt>
            <c:idx val="439"/>
            <c:bubble3D val="0"/>
            <c:spPr>
              <a:gradFill rotWithShape="1">
                <a:gsLst>
                  <a:gs pos="0">
                    <a:schemeClr val="accent2">
                      <a:lumMod val="60000"/>
                      <a:satMod val="103000"/>
                      <a:lumMod val="102000"/>
                      <a:tint val="94000"/>
                    </a:schemeClr>
                  </a:gs>
                  <a:gs pos="50000">
                    <a:schemeClr val="accent2">
                      <a:lumMod val="60000"/>
                      <a:satMod val="110000"/>
                      <a:lumMod val="100000"/>
                      <a:shade val="100000"/>
                    </a:schemeClr>
                  </a:gs>
                  <a:gs pos="100000">
                    <a:schemeClr val="accent2">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36F-6505-4438-8D47-0B7AF79FA687}"/>
              </c:ext>
            </c:extLst>
          </c:dPt>
          <c:dPt>
            <c:idx val="440"/>
            <c:bubble3D val="0"/>
            <c:spPr>
              <a:gradFill rotWithShape="1">
                <a:gsLst>
                  <a:gs pos="0">
                    <a:schemeClr val="accent3">
                      <a:lumMod val="60000"/>
                      <a:satMod val="103000"/>
                      <a:lumMod val="102000"/>
                      <a:tint val="94000"/>
                    </a:schemeClr>
                  </a:gs>
                  <a:gs pos="50000">
                    <a:schemeClr val="accent3">
                      <a:lumMod val="60000"/>
                      <a:satMod val="110000"/>
                      <a:lumMod val="100000"/>
                      <a:shade val="100000"/>
                    </a:schemeClr>
                  </a:gs>
                  <a:gs pos="100000">
                    <a:schemeClr val="accent3">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371-6505-4438-8D47-0B7AF79FA687}"/>
              </c:ext>
            </c:extLst>
          </c:dPt>
          <c:dPt>
            <c:idx val="441"/>
            <c:bubble3D val="0"/>
            <c:spPr>
              <a:gradFill rotWithShape="1">
                <a:gsLst>
                  <a:gs pos="0">
                    <a:schemeClr val="accent4">
                      <a:lumMod val="60000"/>
                      <a:satMod val="103000"/>
                      <a:lumMod val="102000"/>
                      <a:tint val="94000"/>
                    </a:schemeClr>
                  </a:gs>
                  <a:gs pos="50000">
                    <a:schemeClr val="accent4">
                      <a:lumMod val="60000"/>
                      <a:satMod val="110000"/>
                      <a:lumMod val="100000"/>
                      <a:shade val="100000"/>
                    </a:schemeClr>
                  </a:gs>
                  <a:gs pos="100000">
                    <a:schemeClr val="accent4">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373-6505-4438-8D47-0B7AF79FA687}"/>
              </c:ext>
            </c:extLst>
          </c:dPt>
          <c:dPt>
            <c:idx val="442"/>
            <c:bubble3D val="0"/>
            <c:spPr>
              <a:gradFill rotWithShape="1">
                <a:gsLst>
                  <a:gs pos="0">
                    <a:schemeClr val="accent5">
                      <a:lumMod val="60000"/>
                      <a:satMod val="103000"/>
                      <a:lumMod val="102000"/>
                      <a:tint val="94000"/>
                    </a:schemeClr>
                  </a:gs>
                  <a:gs pos="50000">
                    <a:schemeClr val="accent5">
                      <a:lumMod val="60000"/>
                      <a:satMod val="110000"/>
                      <a:lumMod val="100000"/>
                      <a:shade val="100000"/>
                    </a:schemeClr>
                  </a:gs>
                  <a:gs pos="100000">
                    <a:schemeClr val="accent5">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375-6505-4438-8D47-0B7AF79FA687}"/>
              </c:ext>
            </c:extLst>
          </c:dPt>
          <c:dPt>
            <c:idx val="443"/>
            <c:bubble3D val="0"/>
            <c:spPr>
              <a:gradFill rotWithShape="1">
                <a:gsLst>
                  <a:gs pos="0">
                    <a:schemeClr val="accent6">
                      <a:lumMod val="60000"/>
                      <a:satMod val="103000"/>
                      <a:lumMod val="102000"/>
                      <a:tint val="94000"/>
                    </a:schemeClr>
                  </a:gs>
                  <a:gs pos="50000">
                    <a:schemeClr val="accent6">
                      <a:lumMod val="60000"/>
                      <a:satMod val="110000"/>
                      <a:lumMod val="100000"/>
                      <a:shade val="100000"/>
                    </a:schemeClr>
                  </a:gs>
                  <a:gs pos="100000">
                    <a:schemeClr val="accent6">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377-6505-4438-8D47-0B7AF79FA687}"/>
              </c:ext>
            </c:extLst>
          </c:dPt>
          <c:dPt>
            <c:idx val="444"/>
            <c:bubble3D val="0"/>
            <c:spPr>
              <a:gradFill rotWithShape="1">
                <a:gsLst>
                  <a:gs pos="0">
                    <a:schemeClr val="accent1">
                      <a:lumMod val="80000"/>
                      <a:lumOff val="20000"/>
                      <a:satMod val="103000"/>
                      <a:lumMod val="102000"/>
                      <a:tint val="94000"/>
                    </a:schemeClr>
                  </a:gs>
                  <a:gs pos="50000">
                    <a:schemeClr val="accent1">
                      <a:lumMod val="80000"/>
                      <a:lumOff val="20000"/>
                      <a:satMod val="110000"/>
                      <a:lumMod val="100000"/>
                      <a:shade val="100000"/>
                    </a:schemeClr>
                  </a:gs>
                  <a:gs pos="100000">
                    <a:schemeClr val="accent1">
                      <a:lumMod val="80000"/>
                      <a:lumOff val="2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379-6505-4438-8D47-0B7AF79FA687}"/>
              </c:ext>
            </c:extLst>
          </c:dPt>
          <c:dPt>
            <c:idx val="445"/>
            <c:bubble3D val="0"/>
            <c:spPr>
              <a:gradFill rotWithShape="1">
                <a:gsLst>
                  <a:gs pos="0">
                    <a:schemeClr val="accent2">
                      <a:lumMod val="80000"/>
                      <a:lumOff val="20000"/>
                      <a:satMod val="103000"/>
                      <a:lumMod val="102000"/>
                      <a:tint val="94000"/>
                    </a:schemeClr>
                  </a:gs>
                  <a:gs pos="50000">
                    <a:schemeClr val="accent2">
                      <a:lumMod val="80000"/>
                      <a:lumOff val="20000"/>
                      <a:satMod val="110000"/>
                      <a:lumMod val="100000"/>
                      <a:shade val="100000"/>
                    </a:schemeClr>
                  </a:gs>
                  <a:gs pos="100000">
                    <a:schemeClr val="accent2">
                      <a:lumMod val="80000"/>
                      <a:lumOff val="2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37B-6505-4438-8D47-0B7AF79FA687}"/>
              </c:ext>
            </c:extLst>
          </c:dPt>
          <c:dPt>
            <c:idx val="446"/>
            <c:bubble3D val="0"/>
            <c:spPr>
              <a:gradFill rotWithShape="1">
                <a:gsLst>
                  <a:gs pos="0">
                    <a:schemeClr val="accent3">
                      <a:lumMod val="80000"/>
                      <a:lumOff val="20000"/>
                      <a:satMod val="103000"/>
                      <a:lumMod val="102000"/>
                      <a:tint val="94000"/>
                    </a:schemeClr>
                  </a:gs>
                  <a:gs pos="50000">
                    <a:schemeClr val="accent3">
                      <a:lumMod val="80000"/>
                      <a:lumOff val="20000"/>
                      <a:satMod val="110000"/>
                      <a:lumMod val="100000"/>
                      <a:shade val="100000"/>
                    </a:schemeClr>
                  </a:gs>
                  <a:gs pos="100000">
                    <a:schemeClr val="accent3">
                      <a:lumMod val="80000"/>
                      <a:lumOff val="2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37D-6505-4438-8D47-0B7AF79FA687}"/>
              </c:ext>
            </c:extLst>
          </c:dPt>
          <c:dPt>
            <c:idx val="447"/>
            <c:bubble3D val="0"/>
            <c:spPr>
              <a:gradFill rotWithShape="1">
                <a:gsLst>
                  <a:gs pos="0">
                    <a:schemeClr val="accent4">
                      <a:lumMod val="80000"/>
                      <a:lumOff val="20000"/>
                      <a:satMod val="103000"/>
                      <a:lumMod val="102000"/>
                      <a:tint val="94000"/>
                    </a:schemeClr>
                  </a:gs>
                  <a:gs pos="50000">
                    <a:schemeClr val="accent4">
                      <a:lumMod val="80000"/>
                      <a:lumOff val="20000"/>
                      <a:satMod val="110000"/>
                      <a:lumMod val="100000"/>
                      <a:shade val="100000"/>
                    </a:schemeClr>
                  </a:gs>
                  <a:gs pos="100000">
                    <a:schemeClr val="accent4">
                      <a:lumMod val="80000"/>
                      <a:lumOff val="2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37F-6505-4438-8D47-0B7AF79FA687}"/>
              </c:ext>
            </c:extLst>
          </c:dPt>
          <c:dPt>
            <c:idx val="448"/>
            <c:bubble3D val="0"/>
            <c:spPr>
              <a:gradFill rotWithShape="1">
                <a:gsLst>
                  <a:gs pos="0">
                    <a:schemeClr val="accent5">
                      <a:lumMod val="80000"/>
                      <a:lumOff val="20000"/>
                      <a:satMod val="103000"/>
                      <a:lumMod val="102000"/>
                      <a:tint val="94000"/>
                    </a:schemeClr>
                  </a:gs>
                  <a:gs pos="50000">
                    <a:schemeClr val="accent5">
                      <a:lumMod val="80000"/>
                      <a:lumOff val="20000"/>
                      <a:satMod val="110000"/>
                      <a:lumMod val="100000"/>
                      <a:shade val="100000"/>
                    </a:schemeClr>
                  </a:gs>
                  <a:gs pos="100000">
                    <a:schemeClr val="accent5">
                      <a:lumMod val="80000"/>
                      <a:lumOff val="2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381-6505-4438-8D47-0B7AF79FA687}"/>
              </c:ext>
            </c:extLst>
          </c:dPt>
          <c:dPt>
            <c:idx val="449"/>
            <c:bubble3D val="0"/>
            <c:spPr>
              <a:gradFill rotWithShape="1">
                <a:gsLst>
                  <a:gs pos="0">
                    <a:schemeClr val="accent6">
                      <a:lumMod val="80000"/>
                      <a:lumOff val="20000"/>
                      <a:satMod val="103000"/>
                      <a:lumMod val="102000"/>
                      <a:tint val="94000"/>
                    </a:schemeClr>
                  </a:gs>
                  <a:gs pos="50000">
                    <a:schemeClr val="accent6">
                      <a:lumMod val="80000"/>
                      <a:lumOff val="20000"/>
                      <a:satMod val="110000"/>
                      <a:lumMod val="100000"/>
                      <a:shade val="100000"/>
                    </a:schemeClr>
                  </a:gs>
                  <a:gs pos="100000">
                    <a:schemeClr val="accent6">
                      <a:lumMod val="80000"/>
                      <a:lumOff val="2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383-6505-4438-8D47-0B7AF79FA687}"/>
              </c:ext>
            </c:extLst>
          </c:dPt>
          <c:dPt>
            <c:idx val="450"/>
            <c:bubble3D val="0"/>
            <c:spPr>
              <a:gradFill rotWithShape="1">
                <a:gsLst>
                  <a:gs pos="0">
                    <a:schemeClr val="accent1">
                      <a:lumMod val="80000"/>
                      <a:satMod val="103000"/>
                      <a:lumMod val="102000"/>
                      <a:tint val="94000"/>
                    </a:schemeClr>
                  </a:gs>
                  <a:gs pos="50000">
                    <a:schemeClr val="accent1">
                      <a:lumMod val="80000"/>
                      <a:satMod val="110000"/>
                      <a:lumMod val="100000"/>
                      <a:shade val="100000"/>
                    </a:schemeClr>
                  </a:gs>
                  <a:gs pos="100000">
                    <a:schemeClr val="accent1">
                      <a:lumMod val="8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385-6505-4438-8D47-0B7AF79FA687}"/>
              </c:ext>
            </c:extLst>
          </c:dPt>
          <c:dPt>
            <c:idx val="451"/>
            <c:bubble3D val="0"/>
            <c:spPr>
              <a:gradFill rotWithShape="1">
                <a:gsLst>
                  <a:gs pos="0">
                    <a:schemeClr val="accent2">
                      <a:lumMod val="80000"/>
                      <a:satMod val="103000"/>
                      <a:lumMod val="102000"/>
                      <a:tint val="94000"/>
                    </a:schemeClr>
                  </a:gs>
                  <a:gs pos="50000">
                    <a:schemeClr val="accent2">
                      <a:lumMod val="80000"/>
                      <a:satMod val="110000"/>
                      <a:lumMod val="100000"/>
                      <a:shade val="100000"/>
                    </a:schemeClr>
                  </a:gs>
                  <a:gs pos="100000">
                    <a:schemeClr val="accent2">
                      <a:lumMod val="8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387-6505-4438-8D47-0B7AF79FA687}"/>
              </c:ext>
            </c:extLst>
          </c:dPt>
          <c:dPt>
            <c:idx val="452"/>
            <c:bubble3D val="0"/>
            <c:spPr>
              <a:gradFill rotWithShape="1">
                <a:gsLst>
                  <a:gs pos="0">
                    <a:schemeClr val="accent3">
                      <a:lumMod val="80000"/>
                      <a:satMod val="103000"/>
                      <a:lumMod val="102000"/>
                      <a:tint val="94000"/>
                    </a:schemeClr>
                  </a:gs>
                  <a:gs pos="50000">
                    <a:schemeClr val="accent3">
                      <a:lumMod val="80000"/>
                      <a:satMod val="110000"/>
                      <a:lumMod val="100000"/>
                      <a:shade val="100000"/>
                    </a:schemeClr>
                  </a:gs>
                  <a:gs pos="100000">
                    <a:schemeClr val="accent3">
                      <a:lumMod val="8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389-6505-4438-8D47-0B7AF79FA687}"/>
              </c:ext>
            </c:extLst>
          </c:dPt>
          <c:dPt>
            <c:idx val="453"/>
            <c:bubble3D val="0"/>
            <c:spPr>
              <a:gradFill rotWithShape="1">
                <a:gsLst>
                  <a:gs pos="0">
                    <a:schemeClr val="accent4">
                      <a:lumMod val="80000"/>
                      <a:satMod val="103000"/>
                      <a:lumMod val="102000"/>
                      <a:tint val="94000"/>
                    </a:schemeClr>
                  </a:gs>
                  <a:gs pos="50000">
                    <a:schemeClr val="accent4">
                      <a:lumMod val="80000"/>
                      <a:satMod val="110000"/>
                      <a:lumMod val="100000"/>
                      <a:shade val="100000"/>
                    </a:schemeClr>
                  </a:gs>
                  <a:gs pos="100000">
                    <a:schemeClr val="accent4">
                      <a:lumMod val="8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38B-6505-4438-8D47-0B7AF79FA687}"/>
              </c:ext>
            </c:extLst>
          </c:dPt>
          <c:dPt>
            <c:idx val="454"/>
            <c:bubble3D val="0"/>
            <c:spPr>
              <a:gradFill rotWithShape="1">
                <a:gsLst>
                  <a:gs pos="0">
                    <a:schemeClr val="accent5">
                      <a:lumMod val="80000"/>
                      <a:satMod val="103000"/>
                      <a:lumMod val="102000"/>
                      <a:tint val="94000"/>
                    </a:schemeClr>
                  </a:gs>
                  <a:gs pos="50000">
                    <a:schemeClr val="accent5">
                      <a:lumMod val="80000"/>
                      <a:satMod val="110000"/>
                      <a:lumMod val="100000"/>
                      <a:shade val="100000"/>
                    </a:schemeClr>
                  </a:gs>
                  <a:gs pos="100000">
                    <a:schemeClr val="accent5">
                      <a:lumMod val="8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38D-6505-4438-8D47-0B7AF79FA687}"/>
              </c:ext>
            </c:extLst>
          </c:dPt>
          <c:dPt>
            <c:idx val="455"/>
            <c:bubble3D val="0"/>
            <c:spPr>
              <a:gradFill rotWithShape="1">
                <a:gsLst>
                  <a:gs pos="0">
                    <a:schemeClr val="accent6">
                      <a:lumMod val="80000"/>
                      <a:satMod val="103000"/>
                      <a:lumMod val="102000"/>
                      <a:tint val="94000"/>
                    </a:schemeClr>
                  </a:gs>
                  <a:gs pos="50000">
                    <a:schemeClr val="accent6">
                      <a:lumMod val="80000"/>
                      <a:satMod val="110000"/>
                      <a:lumMod val="100000"/>
                      <a:shade val="100000"/>
                    </a:schemeClr>
                  </a:gs>
                  <a:gs pos="100000">
                    <a:schemeClr val="accent6">
                      <a:lumMod val="8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38F-6505-4438-8D47-0B7AF79FA687}"/>
              </c:ext>
            </c:extLst>
          </c:dPt>
          <c:dPt>
            <c:idx val="456"/>
            <c:bubble3D val="0"/>
            <c:spPr>
              <a:gradFill rotWithShape="1">
                <a:gsLst>
                  <a:gs pos="0">
                    <a:schemeClr val="accent1">
                      <a:lumMod val="60000"/>
                      <a:lumOff val="40000"/>
                      <a:satMod val="103000"/>
                      <a:lumMod val="102000"/>
                      <a:tint val="94000"/>
                    </a:schemeClr>
                  </a:gs>
                  <a:gs pos="50000">
                    <a:schemeClr val="accent1">
                      <a:lumMod val="60000"/>
                      <a:lumOff val="40000"/>
                      <a:satMod val="110000"/>
                      <a:lumMod val="100000"/>
                      <a:shade val="100000"/>
                    </a:schemeClr>
                  </a:gs>
                  <a:gs pos="100000">
                    <a:schemeClr val="accent1">
                      <a:lumMod val="60000"/>
                      <a:lumOff val="4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391-6505-4438-8D47-0B7AF79FA687}"/>
              </c:ext>
            </c:extLst>
          </c:dPt>
          <c:dPt>
            <c:idx val="457"/>
            <c:bubble3D val="0"/>
            <c:spPr>
              <a:gradFill rotWithShape="1">
                <a:gsLst>
                  <a:gs pos="0">
                    <a:schemeClr val="accent2">
                      <a:lumMod val="60000"/>
                      <a:lumOff val="40000"/>
                      <a:satMod val="103000"/>
                      <a:lumMod val="102000"/>
                      <a:tint val="94000"/>
                    </a:schemeClr>
                  </a:gs>
                  <a:gs pos="50000">
                    <a:schemeClr val="accent2">
                      <a:lumMod val="60000"/>
                      <a:lumOff val="40000"/>
                      <a:satMod val="110000"/>
                      <a:lumMod val="100000"/>
                      <a:shade val="100000"/>
                    </a:schemeClr>
                  </a:gs>
                  <a:gs pos="100000">
                    <a:schemeClr val="accent2">
                      <a:lumMod val="60000"/>
                      <a:lumOff val="4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393-6505-4438-8D47-0B7AF79FA687}"/>
              </c:ext>
            </c:extLst>
          </c:dPt>
          <c:dPt>
            <c:idx val="458"/>
            <c:bubble3D val="0"/>
            <c:spPr>
              <a:gradFill rotWithShape="1">
                <a:gsLst>
                  <a:gs pos="0">
                    <a:schemeClr val="accent3">
                      <a:lumMod val="60000"/>
                      <a:lumOff val="40000"/>
                      <a:satMod val="103000"/>
                      <a:lumMod val="102000"/>
                      <a:tint val="94000"/>
                    </a:schemeClr>
                  </a:gs>
                  <a:gs pos="50000">
                    <a:schemeClr val="accent3">
                      <a:lumMod val="60000"/>
                      <a:lumOff val="40000"/>
                      <a:satMod val="110000"/>
                      <a:lumMod val="100000"/>
                      <a:shade val="100000"/>
                    </a:schemeClr>
                  </a:gs>
                  <a:gs pos="100000">
                    <a:schemeClr val="accent3">
                      <a:lumMod val="60000"/>
                      <a:lumOff val="4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395-6505-4438-8D47-0B7AF79FA687}"/>
              </c:ext>
            </c:extLst>
          </c:dPt>
          <c:dPt>
            <c:idx val="459"/>
            <c:bubble3D val="0"/>
            <c:spPr>
              <a:gradFill rotWithShape="1">
                <a:gsLst>
                  <a:gs pos="0">
                    <a:schemeClr val="accent4">
                      <a:lumMod val="60000"/>
                      <a:lumOff val="40000"/>
                      <a:satMod val="103000"/>
                      <a:lumMod val="102000"/>
                      <a:tint val="94000"/>
                    </a:schemeClr>
                  </a:gs>
                  <a:gs pos="50000">
                    <a:schemeClr val="accent4">
                      <a:lumMod val="60000"/>
                      <a:lumOff val="40000"/>
                      <a:satMod val="110000"/>
                      <a:lumMod val="100000"/>
                      <a:shade val="100000"/>
                    </a:schemeClr>
                  </a:gs>
                  <a:gs pos="100000">
                    <a:schemeClr val="accent4">
                      <a:lumMod val="60000"/>
                      <a:lumOff val="4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397-6505-4438-8D47-0B7AF79FA687}"/>
              </c:ext>
            </c:extLst>
          </c:dPt>
          <c:dPt>
            <c:idx val="460"/>
            <c:bubble3D val="0"/>
            <c:spPr>
              <a:gradFill rotWithShape="1">
                <a:gsLst>
                  <a:gs pos="0">
                    <a:schemeClr val="accent5">
                      <a:lumMod val="60000"/>
                      <a:lumOff val="40000"/>
                      <a:satMod val="103000"/>
                      <a:lumMod val="102000"/>
                      <a:tint val="94000"/>
                    </a:schemeClr>
                  </a:gs>
                  <a:gs pos="50000">
                    <a:schemeClr val="accent5">
                      <a:lumMod val="60000"/>
                      <a:lumOff val="40000"/>
                      <a:satMod val="110000"/>
                      <a:lumMod val="100000"/>
                      <a:shade val="100000"/>
                    </a:schemeClr>
                  </a:gs>
                  <a:gs pos="100000">
                    <a:schemeClr val="accent5">
                      <a:lumMod val="60000"/>
                      <a:lumOff val="4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399-6505-4438-8D47-0B7AF79FA687}"/>
              </c:ext>
            </c:extLst>
          </c:dPt>
          <c:dPt>
            <c:idx val="461"/>
            <c:bubble3D val="0"/>
            <c:spPr>
              <a:gradFill rotWithShape="1">
                <a:gsLst>
                  <a:gs pos="0">
                    <a:schemeClr val="accent6">
                      <a:lumMod val="60000"/>
                      <a:lumOff val="40000"/>
                      <a:satMod val="103000"/>
                      <a:lumMod val="102000"/>
                      <a:tint val="94000"/>
                    </a:schemeClr>
                  </a:gs>
                  <a:gs pos="50000">
                    <a:schemeClr val="accent6">
                      <a:lumMod val="60000"/>
                      <a:lumOff val="40000"/>
                      <a:satMod val="110000"/>
                      <a:lumMod val="100000"/>
                      <a:shade val="100000"/>
                    </a:schemeClr>
                  </a:gs>
                  <a:gs pos="100000">
                    <a:schemeClr val="accent6">
                      <a:lumMod val="60000"/>
                      <a:lumOff val="4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39B-6505-4438-8D47-0B7AF79FA687}"/>
              </c:ext>
            </c:extLst>
          </c:dPt>
          <c:dPt>
            <c:idx val="462"/>
            <c:bubble3D val="0"/>
            <c:spPr>
              <a:gradFill rotWithShape="1">
                <a:gsLst>
                  <a:gs pos="0">
                    <a:schemeClr val="accent1">
                      <a:lumMod val="50000"/>
                      <a:satMod val="103000"/>
                      <a:lumMod val="102000"/>
                      <a:tint val="94000"/>
                    </a:schemeClr>
                  </a:gs>
                  <a:gs pos="50000">
                    <a:schemeClr val="accent1">
                      <a:lumMod val="50000"/>
                      <a:satMod val="110000"/>
                      <a:lumMod val="100000"/>
                      <a:shade val="100000"/>
                    </a:schemeClr>
                  </a:gs>
                  <a:gs pos="100000">
                    <a:schemeClr val="accent1">
                      <a:lumMod val="5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39D-6505-4438-8D47-0B7AF79FA687}"/>
              </c:ext>
            </c:extLst>
          </c:dPt>
          <c:dPt>
            <c:idx val="463"/>
            <c:bubble3D val="0"/>
            <c:spPr>
              <a:gradFill rotWithShape="1">
                <a:gsLst>
                  <a:gs pos="0">
                    <a:schemeClr val="accent2">
                      <a:lumMod val="50000"/>
                      <a:satMod val="103000"/>
                      <a:lumMod val="102000"/>
                      <a:tint val="94000"/>
                    </a:schemeClr>
                  </a:gs>
                  <a:gs pos="50000">
                    <a:schemeClr val="accent2">
                      <a:lumMod val="50000"/>
                      <a:satMod val="110000"/>
                      <a:lumMod val="100000"/>
                      <a:shade val="100000"/>
                    </a:schemeClr>
                  </a:gs>
                  <a:gs pos="100000">
                    <a:schemeClr val="accent2">
                      <a:lumMod val="5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39F-6505-4438-8D47-0B7AF79FA687}"/>
              </c:ext>
            </c:extLst>
          </c:dPt>
          <c:dPt>
            <c:idx val="464"/>
            <c:bubble3D val="0"/>
            <c:spPr>
              <a:gradFill rotWithShape="1">
                <a:gsLst>
                  <a:gs pos="0">
                    <a:schemeClr val="accent3">
                      <a:lumMod val="50000"/>
                      <a:satMod val="103000"/>
                      <a:lumMod val="102000"/>
                      <a:tint val="94000"/>
                    </a:schemeClr>
                  </a:gs>
                  <a:gs pos="50000">
                    <a:schemeClr val="accent3">
                      <a:lumMod val="50000"/>
                      <a:satMod val="110000"/>
                      <a:lumMod val="100000"/>
                      <a:shade val="100000"/>
                    </a:schemeClr>
                  </a:gs>
                  <a:gs pos="100000">
                    <a:schemeClr val="accent3">
                      <a:lumMod val="5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3A1-6505-4438-8D47-0B7AF79FA687}"/>
              </c:ext>
            </c:extLst>
          </c:dPt>
          <c:dPt>
            <c:idx val="465"/>
            <c:bubble3D val="0"/>
            <c:spPr>
              <a:gradFill rotWithShape="1">
                <a:gsLst>
                  <a:gs pos="0">
                    <a:schemeClr val="accent4">
                      <a:lumMod val="50000"/>
                      <a:satMod val="103000"/>
                      <a:lumMod val="102000"/>
                      <a:tint val="94000"/>
                    </a:schemeClr>
                  </a:gs>
                  <a:gs pos="50000">
                    <a:schemeClr val="accent4">
                      <a:lumMod val="50000"/>
                      <a:satMod val="110000"/>
                      <a:lumMod val="100000"/>
                      <a:shade val="100000"/>
                    </a:schemeClr>
                  </a:gs>
                  <a:gs pos="100000">
                    <a:schemeClr val="accent4">
                      <a:lumMod val="5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3A3-6505-4438-8D47-0B7AF79FA687}"/>
              </c:ext>
            </c:extLst>
          </c:dPt>
          <c:dPt>
            <c:idx val="466"/>
            <c:bubble3D val="0"/>
            <c:spPr>
              <a:gradFill rotWithShape="1">
                <a:gsLst>
                  <a:gs pos="0">
                    <a:schemeClr val="accent5">
                      <a:lumMod val="50000"/>
                      <a:satMod val="103000"/>
                      <a:lumMod val="102000"/>
                      <a:tint val="94000"/>
                    </a:schemeClr>
                  </a:gs>
                  <a:gs pos="50000">
                    <a:schemeClr val="accent5">
                      <a:lumMod val="50000"/>
                      <a:satMod val="110000"/>
                      <a:lumMod val="100000"/>
                      <a:shade val="100000"/>
                    </a:schemeClr>
                  </a:gs>
                  <a:gs pos="100000">
                    <a:schemeClr val="accent5">
                      <a:lumMod val="5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3A5-6505-4438-8D47-0B7AF79FA687}"/>
              </c:ext>
            </c:extLst>
          </c:dPt>
          <c:dPt>
            <c:idx val="467"/>
            <c:bubble3D val="0"/>
            <c:spPr>
              <a:gradFill rotWithShape="1">
                <a:gsLst>
                  <a:gs pos="0">
                    <a:schemeClr val="accent6">
                      <a:lumMod val="50000"/>
                      <a:satMod val="103000"/>
                      <a:lumMod val="102000"/>
                      <a:tint val="94000"/>
                    </a:schemeClr>
                  </a:gs>
                  <a:gs pos="50000">
                    <a:schemeClr val="accent6">
                      <a:lumMod val="50000"/>
                      <a:satMod val="110000"/>
                      <a:lumMod val="100000"/>
                      <a:shade val="100000"/>
                    </a:schemeClr>
                  </a:gs>
                  <a:gs pos="100000">
                    <a:schemeClr val="accent6">
                      <a:lumMod val="5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3A7-6505-4438-8D47-0B7AF79FA687}"/>
              </c:ext>
            </c:extLst>
          </c:dPt>
          <c:dPt>
            <c:idx val="468"/>
            <c:bubble3D val="0"/>
            <c:spPr>
              <a:gradFill rotWithShape="1">
                <a:gsLst>
                  <a:gs pos="0">
                    <a:schemeClr val="accent1">
                      <a:lumMod val="70000"/>
                      <a:lumOff val="30000"/>
                      <a:satMod val="103000"/>
                      <a:lumMod val="102000"/>
                      <a:tint val="94000"/>
                    </a:schemeClr>
                  </a:gs>
                  <a:gs pos="50000">
                    <a:schemeClr val="accent1">
                      <a:lumMod val="70000"/>
                      <a:lumOff val="30000"/>
                      <a:satMod val="110000"/>
                      <a:lumMod val="100000"/>
                      <a:shade val="100000"/>
                    </a:schemeClr>
                  </a:gs>
                  <a:gs pos="100000">
                    <a:schemeClr val="accent1">
                      <a:lumMod val="70000"/>
                      <a:lumOff val="3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3A9-6505-4438-8D47-0B7AF79FA687}"/>
              </c:ext>
            </c:extLst>
          </c:dPt>
          <c:dPt>
            <c:idx val="469"/>
            <c:bubble3D val="0"/>
            <c:spPr>
              <a:gradFill rotWithShape="1">
                <a:gsLst>
                  <a:gs pos="0">
                    <a:schemeClr val="accent2">
                      <a:lumMod val="70000"/>
                      <a:lumOff val="30000"/>
                      <a:satMod val="103000"/>
                      <a:lumMod val="102000"/>
                      <a:tint val="94000"/>
                    </a:schemeClr>
                  </a:gs>
                  <a:gs pos="50000">
                    <a:schemeClr val="accent2">
                      <a:lumMod val="70000"/>
                      <a:lumOff val="30000"/>
                      <a:satMod val="110000"/>
                      <a:lumMod val="100000"/>
                      <a:shade val="100000"/>
                    </a:schemeClr>
                  </a:gs>
                  <a:gs pos="100000">
                    <a:schemeClr val="accent2">
                      <a:lumMod val="70000"/>
                      <a:lumOff val="3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3AB-6505-4438-8D47-0B7AF79FA687}"/>
              </c:ext>
            </c:extLst>
          </c:dPt>
          <c:dPt>
            <c:idx val="470"/>
            <c:bubble3D val="0"/>
            <c:spPr>
              <a:gradFill rotWithShape="1">
                <a:gsLst>
                  <a:gs pos="0">
                    <a:schemeClr val="accent3">
                      <a:lumMod val="70000"/>
                      <a:lumOff val="30000"/>
                      <a:satMod val="103000"/>
                      <a:lumMod val="102000"/>
                      <a:tint val="94000"/>
                    </a:schemeClr>
                  </a:gs>
                  <a:gs pos="50000">
                    <a:schemeClr val="accent3">
                      <a:lumMod val="70000"/>
                      <a:lumOff val="30000"/>
                      <a:satMod val="110000"/>
                      <a:lumMod val="100000"/>
                      <a:shade val="100000"/>
                    </a:schemeClr>
                  </a:gs>
                  <a:gs pos="100000">
                    <a:schemeClr val="accent3">
                      <a:lumMod val="70000"/>
                      <a:lumOff val="3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3AD-6505-4438-8D47-0B7AF79FA687}"/>
              </c:ext>
            </c:extLst>
          </c:dPt>
          <c:dPt>
            <c:idx val="471"/>
            <c:bubble3D val="0"/>
            <c:spPr>
              <a:gradFill rotWithShape="1">
                <a:gsLst>
                  <a:gs pos="0">
                    <a:schemeClr val="accent4">
                      <a:lumMod val="70000"/>
                      <a:lumOff val="30000"/>
                      <a:satMod val="103000"/>
                      <a:lumMod val="102000"/>
                      <a:tint val="94000"/>
                    </a:schemeClr>
                  </a:gs>
                  <a:gs pos="50000">
                    <a:schemeClr val="accent4">
                      <a:lumMod val="70000"/>
                      <a:lumOff val="30000"/>
                      <a:satMod val="110000"/>
                      <a:lumMod val="100000"/>
                      <a:shade val="100000"/>
                    </a:schemeClr>
                  </a:gs>
                  <a:gs pos="100000">
                    <a:schemeClr val="accent4">
                      <a:lumMod val="70000"/>
                      <a:lumOff val="3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3AF-6505-4438-8D47-0B7AF79FA687}"/>
              </c:ext>
            </c:extLst>
          </c:dPt>
          <c:dPt>
            <c:idx val="472"/>
            <c:bubble3D val="0"/>
            <c:spPr>
              <a:gradFill rotWithShape="1">
                <a:gsLst>
                  <a:gs pos="0">
                    <a:schemeClr val="accent5">
                      <a:lumMod val="70000"/>
                      <a:lumOff val="30000"/>
                      <a:satMod val="103000"/>
                      <a:lumMod val="102000"/>
                      <a:tint val="94000"/>
                    </a:schemeClr>
                  </a:gs>
                  <a:gs pos="50000">
                    <a:schemeClr val="accent5">
                      <a:lumMod val="70000"/>
                      <a:lumOff val="30000"/>
                      <a:satMod val="110000"/>
                      <a:lumMod val="100000"/>
                      <a:shade val="100000"/>
                    </a:schemeClr>
                  </a:gs>
                  <a:gs pos="100000">
                    <a:schemeClr val="accent5">
                      <a:lumMod val="70000"/>
                      <a:lumOff val="3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3B1-6505-4438-8D47-0B7AF79FA687}"/>
              </c:ext>
            </c:extLst>
          </c:dPt>
          <c:dPt>
            <c:idx val="473"/>
            <c:bubble3D val="0"/>
            <c:spPr>
              <a:gradFill rotWithShape="1">
                <a:gsLst>
                  <a:gs pos="0">
                    <a:schemeClr val="accent6">
                      <a:lumMod val="70000"/>
                      <a:lumOff val="30000"/>
                      <a:satMod val="103000"/>
                      <a:lumMod val="102000"/>
                      <a:tint val="94000"/>
                    </a:schemeClr>
                  </a:gs>
                  <a:gs pos="50000">
                    <a:schemeClr val="accent6">
                      <a:lumMod val="70000"/>
                      <a:lumOff val="30000"/>
                      <a:satMod val="110000"/>
                      <a:lumMod val="100000"/>
                      <a:shade val="100000"/>
                    </a:schemeClr>
                  </a:gs>
                  <a:gs pos="100000">
                    <a:schemeClr val="accent6">
                      <a:lumMod val="70000"/>
                      <a:lumOff val="3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3B3-6505-4438-8D47-0B7AF79FA687}"/>
              </c:ext>
            </c:extLst>
          </c:dPt>
          <c:dPt>
            <c:idx val="474"/>
            <c:bubble3D val="0"/>
            <c:spPr>
              <a:gradFill rotWithShape="1">
                <a:gsLst>
                  <a:gs pos="0">
                    <a:schemeClr val="accent1">
                      <a:lumMod val="70000"/>
                      <a:satMod val="103000"/>
                      <a:lumMod val="102000"/>
                      <a:tint val="94000"/>
                    </a:schemeClr>
                  </a:gs>
                  <a:gs pos="50000">
                    <a:schemeClr val="accent1">
                      <a:lumMod val="70000"/>
                      <a:satMod val="110000"/>
                      <a:lumMod val="100000"/>
                      <a:shade val="100000"/>
                    </a:schemeClr>
                  </a:gs>
                  <a:gs pos="100000">
                    <a:schemeClr val="accent1">
                      <a:lumMod val="7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3B5-6505-4438-8D47-0B7AF79FA687}"/>
              </c:ext>
            </c:extLst>
          </c:dPt>
          <c:dPt>
            <c:idx val="475"/>
            <c:bubble3D val="0"/>
            <c:spPr>
              <a:gradFill rotWithShape="1">
                <a:gsLst>
                  <a:gs pos="0">
                    <a:schemeClr val="accent2">
                      <a:lumMod val="70000"/>
                      <a:satMod val="103000"/>
                      <a:lumMod val="102000"/>
                      <a:tint val="94000"/>
                    </a:schemeClr>
                  </a:gs>
                  <a:gs pos="50000">
                    <a:schemeClr val="accent2">
                      <a:lumMod val="70000"/>
                      <a:satMod val="110000"/>
                      <a:lumMod val="100000"/>
                      <a:shade val="100000"/>
                    </a:schemeClr>
                  </a:gs>
                  <a:gs pos="100000">
                    <a:schemeClr val="accent2">
                      <a:lumMod val="7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3B7-6505-4438-8D47-0B7AF79FA687}"/>
              </c:ext>
            </c:extLst>
          </c:dPt>
          <c:dPt>
            <c:idx val="476"/>
            <c:bubble3D val="0"/>
            <c:spPr>
              <a:gradFill rotWithShape="1">
                <a:gsLst>
                  <a:gs pos="0">
                    <a:schemeClr val="accent3">
                      <a:lumMod val="70000"/>
                      <a:satMod val="103000"/>
                      <a:lumMod val="102000"/>
                      <a:tint val="94000"/>
                    </a:schemeClr>
                  </a:gs>
                  <a:gs pos="50000">
                    <a:schemeClr val="accent3">
                      <a:lumMod val="70000"/>
                      <a:satMod val="110000"/>
                      <a:lumMod val="100000"/>
                      <a:shade val="100000"/>
                    </a:schemeClr>
                  </a:gs>
                  <a:gs pos="100000">
                    <a:schemeClr val="accent3">
                      <a:lumMod val="7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3B9-6505-4438-8D47-0B7AF79FA687}"/>
              </c:ext>
            </c:extLst>
          </c:dPt>
          <c:dPt>
            <c:idx val="477"/>
            <c:bubble3D val="0"/>
            <c:spPr>
              <a:gradFill rotWithShape="1">
                <a:gsLst>
                  <a:gs pos="0">
                    <a:schemeClr val="accent4">
                      <a:lumMod val="70000"/>
                      <a:satMod val="103000"/>
                      <a:lumMod val="102000"/>
                      <a:tint val="94000"/>
                    </a:schemeClr>
                  </a:gs>
                  <a:gs pos="50000">
                    <a:schemeClr val="accent4">
                      <a:lumMod val="70000"/>
                      <a:satMod val="110000"/>
                      <a:lumMod val="100000"/>
                      <a:shade val="100000"/>
                    </a:schemeClr>
                  </a:gs>
                  <a:gs pos="100000">
                    <a:schemeClr val="accent4">
                      <a:lumMod val="7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3BB-6505-4438-8D47-0B7AF79FA687}"/>
              </c:ext>
            </c:extLst>
          </c:dPt>
          <c:dPt>
            <c:idx val="478"/>
            <c:bubble3D val="0"/>
            <c:spPr>
              <a:gradFill rotWithShape="1">
                <a:gsLst>
                  <a:gs pos="0">
                    <a:schemeClr val="accent5">
                      <a:lumMod val="70000"/>
                      <a:satMod val="103000"/>
                      <a:lumMod val="102000"/>
                      <a:tint val="94000"/>
                    </a:schemeClr>
                  </a:gs>
                  <a:gs pos="50000">
                    <a:schemeClr val="accent5">
                      <a:lumMod val="70000"/>
                      <a:satMod val="110000"/>
                      <a:lumMod val="100000"/>
                      <a:shade val="100000"/>
                    </a:schemeClr>
                  </a:gs>
                  <a:gs pos="100000">
                    <a:schemeClr val="accent5">
                      <a:lumMod val="7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3BD-6505-4438-8D47-0B7AF79FA687}"/>
              </c:ext>
            </c:extLst>
          </c:dPt>
          <c:dPt>
            <c:idx val="479"/>
            <c:bubble3D val="0"/>
            <c:spPr>
              <a:gradFill rotWithShape="1">
                <a:gsLst>
                  <a:gs pos="0">
                    <a:schemeClr val="accent6">
                      <a:lumMod val="70000"/>
                      <a:satMod val="103000"/>
                      <a:lumMod val="102000"/>
                      <a:tint val="94000"/>
                    </a:schemeClr>
                  </a:gs>
                  <a:gs pos="50000">
                    <a:schemeClr val="accent6">
                      <a:lumMod val="70000"/>
                      <a:satMod val="110000"/>
                      <a:lumMod val="100000"/>
                      <a:shade val="100000"/>
                    </a:schemeClr>
                  </a:gs>
                  <a:gs pos="100000">
                    <a:schemeClr val="accent6">
                      <a:lumMod val="7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3BF-6505-4438-8D47-0B7AF79FA687}"/>
              </c:ext>
            </c:extLst>
          </c:dPt>
          <c:dPt>
            <c:idx val="480"/>
            <c:bubble3D val="0"/>
            <c:spPr>
              <a:gradFill rotWithShape="1">
                <a:gsLst>
                  <a:gs pos="0">
                    <a:schemeClr val="accent1">
                      <a:lumMod val="50000"/>
                      <a:lumOff val="50000"/>
                      <a:satMod val="103000"/>
                      <a:lumMod val="102000"/>
                      <a:tint val="94000"/>
                    </a:schemeClr>
                  </a:gs>
                  <a:gs pos="50000">
                    <a:schemeClr val="accent1">
                      <a:lumMod val="50000"/>
                      <a:lumOff val="50000"/>
                      <a:satMod val="110000"/>
                      <a:lumMod val="100000"/>
                      <a:shade val="100000"/>
                    </a:schemeClr>
                  </a:gs>
                  <a:gs pos="100000">
                    <a:schemeClr val="accent1">
                      <a:lumMod val="50000"/>
                      <a:lumOff val="5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3C1-6505-4438-8D47-0B7AF79FA687}"/>
              </c:ext>
            </c:extLst>
          </c:dPt>
          <c:dPt>
            <c:idx val="481"/>
            <c:bubble3D val="0"/>
            <c:spPr>
              <a:gradFill rotWithShape="1">
                <a:gsLst>
                  <a:gs pos="0">
                    <a:schemeClr val="accent2">
                      <a:lumMod val="50000"/>
                      <a:lumOff val="50000"/>
                      <a:satMod val="103000"/>
                      <a:lumMod val="102000"/>
                      <a:tint val="94000"/>
                    </a:schemeClr>
                  </a:gs>
                  <a:gs pos="50000">
                    <a:schemeClr val="accent2">
                      <a:lumMod val="50000"/>
                      <a:lumOff val="50000"/>
                      <a:satMod val="110000"/>
                      <a:lumMod val="100000"/>
                      <a:shade val="100000"/>
                    </a:schemeClr>
                  </a:gs>
                  <a:gs pos="100000">
                    <a:schemeClr val="accent2">
                      <a:lumMod val="50000"/>
                      <a:lumOff val="5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3C3-6505-4438-8D47-0B7AF79FA687}"/>
              </c:ext>
            </c:extLst>
          </c:dPt>
          <c:dPt>
            <c:idx val="482"/>
            <c:bubble3D val="0"/>
            <c:spPr>
              <a:gradFill rotWithShape="1">
                <a:gsLst>
                  <a:gs pos="0">
                    <a:schemeClr val="accent3">
                      <a:lumMod val="50000"/>
                      <a:lumOff val="50000"/>
                      <a:satMod val="103000"/>
                      <a:lumMod val="102000"/>
                      <a:tint val="94000"/>
                    </a:schemeClr>
                  </a:gs>
                  <a:gs pos="50000">
                    <a:schemeClr val="accent3">
                      <a:lumMod val="50000"/>
                      <a:lumOff val="50000"/>
                      <a:satMod val="110000"/>
                      <a:lumMod val="100000"/>
                      <a:shade val="100000"/>
                    </a:schemeClr>
                  </a:gs>
                  <a:gs pos="100000">
                    <a:schemeClr val="accent3">
                      <a:lumMod val="50000"/>
                      <a:lumOff val="5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3C5-6505-4438-8D47-0B7AF79FA687}"/>
              </c:ext>
            </c:extLst>
          </c:dPt>
          <c:dPt>
            <c:idx val="483"/>
            <c:bubble3D val="0"/>
            <c:spPr>
              <a:gradFill rotWithShape="1">
                <a:gsLst>
                  <a:gs pos="0">
                    <a:schemeClr val="accent4">
                      <a:lumMod val="50000"/>
                      <a:lumOff val="50000"/>
                      <a:satMod val="103000"/>
                      <a:lumMod val="102000"/>
                      <a:tint val="94000"/>
                    </a:schemeClr>
                  </a:gs>
                  <a:gs pos="50000">
                    <a:schemeClr val="accent4">
                      <a:lumMod val="50000"/>
                      <a:lumOff val="50000"/>
                      <a:satMod val="110000"/>
                      <a:lumMod val="100000"/>
                      <a:shade val="100000"/>
                    </a:schemeClr>
                  </a:gs>
                  <a:gs pos="100000">
                    <a:schemeClr val="accent4">
                      <a:lumMod val="50000"/>
                      <a:lumOff val="5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3C7-6505-4438-8D47-0B7AF79FA687}"/>
              </c:ext>
            </c:extLst>
          </c:dPt>
          <c:dPt>
            <c:idx val="484"/>
            <c:bubble3D val="0"/>
            <c:spPr>
              <a:gradFill rotWithShape="1">
                <a:gsLst>
                  <a:gs pos="0">
                    <a:schemeClr val="accent5">
                      <a:lumMod val="50000"/>
                      <a:lumOff val="50000"/>
                      <a:satMod val="103000"/>
                      <a:lumMod val="102000"/>
                      <a:tint val="94000"/>
                    </a:schemeClr>
                  </a:gs>
                  <a:gs pos="50000">
                    <a:schemeClr val="accent5">
                      <a:lumMod val="50000"/>
                      <a:lumOff val="50000"/>
                      <a:satMod val="110000"/>
                      <a:lumMod val="100000"/>
                      <a:shade val="100000"/>
                    </a:schemeClr>
                  </a:gs>
                  <a:gs pos="100000">
                    <a:schemeClr val="accent5">
                      <a:lumMod val="50000"/>
                      <a:lumOff val="5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3C9-6505-4438-8D47-0B7AF79FA687}"/>
              </c:ext>
            </c:extLst>
          </c:dPt>
          <c:dPt>
            <c:idx val="485"/>
            <c:bubble3D val="0"/>
            <c:spPr>
              <a:gradFill rotWithShape="1">
                <a:gsLst>
                  <a:gs pos="0">
                    <a:schemeClr val="accent6">
                      <a:lumMod val="50000"/>
                      <a:lumOff val="50000"/>
                      <a:satMod val="103000"/>
                      <a:lumMod val="102000"/>
                      <a:tint val="94000"/>
                    </a:schemeClr>
                  </a:gs>
                  <a:gs pos="50000">
                    <a:schemeClr val="accent6">
                      <a:lumMod val="50000"/>
                      <a:lumOff val="50000"/>
                      <a:satMod val="110000"/>
                      <a:lumMod val="100000"/>
                      <a:shade val="100000"/>
                    </a:schemeClr>
                  </a:gs>
                  <a:gs pos="100000">
                    <a:schemeClr val="accent6">
                      <a:lumMod val="50000"/>
                      <a:lumOff val="5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3CB-6505-4438-8D47-0B7AF79FA687}"/>
              </c:ext>
            </c:extLst>
          </c:dPt>
          <c:dPt>
            <c:idx val="486"/>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3CD-6505-4438-8D47-0B7AF79FA687}"/>
              </c:ext>
            </c:extLst>
          </c:dPt>
          <c:dPt>
            <c:idx val="487"/>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3CF-6505-4438-8D47-0B7AF79FA687}"/>
              </c:ext>
            </c:extLst>
          </c:dPt>
          <c:dPt>
            <c:idx val="488"/>
            <c:bubble3D val="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3D1-6505-4438-8D47-0B7AF79FA687}"/>
              </c:ext>
            </c:extLst>
          </c:dPt>
          <c:dPt>
            <c:idx val="489"/>
            <c:bubble3D val="0"/>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3D3-6505-4438-8D47-0B7AF79FA687}"/>
              </c:ext>
            </c:extLst>
          </c:dPt>
          <c:dPt>
            <c:idx val="490"/>
            <c:bubble3D val="0"/>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3D5-6505-4438-8D47-0B7AF79FA687}"/>
              </c:ext>
            </c:extLst>
          </c:dPt>
          <c:dPt>
            <c:idx val="491"/>
            <c:bubble3D val="0"/>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3D7-6505-4438-8D47-0B7AF79FA687}"/>
              </c:ext>
            </c:extLst>
          </c:dPt>
          <c:dPt>
            <c:idx val="492"/>
            <c:bubble3D val="0"/>
            <c:spPr>
              <a:gradFill rotWithShape="1">
                <a:gsLst>
                  <a:gs pos="0">
                    <a:schemeClr val="accent1">
                      <a:lumMod val="60000"/>
                      <a:satMod val="103000"/>
                      <a:lumMod val="102000"/>
                      <a:tint val="94000"/>
                    </a:schemeClr>
                  </a:gs>
                  <a:gs pos="50000">
                    <a:schemeClr val="accent1">
                      <a:lumMod val="60000"/>
                      <a:satMod val="110000"/>
                      <a:lumMod val="100000"/>
                      <a:shade val="100000"/>
                    </a:schemeClr>
                  </a:gs>
                  <a:gs pos="100000">
                    <a:schemeClr val="accent1">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3D9-6505-4438-8D47-0B7AF79FA687}"/>
              </c:ext>
            </c:extLst>
          </c:dPt>
          <c:dPt>
            <c:idx val="493"/>
            <c:bubble3D val="0"/>
            <c:spPr>
              <a:gradFill rotWithShape="1">
                <a:gsLst>
                  <a:gs pos="0">
                    <a:schemeClr val="accent2">
                      <a:lumMod val="60000"/>
                      <a:satMod val="103000"/>
                      <a:lumMod val="102000"/>
                      <a:tint val="94000"/>
                    </a:schemeClr>
                  </a:gs>
                  <a:gs pos="50000">
                    <a:schemeClr val="accent2">
                      <a:lumMod val="60000"/>
                      <a:satMod val="110000"/>
                      <a:lumMod val="100000"/>
                      <a:shade val="100000"/>
                    </a:schemeClr>
                  </a:gs>
                  <a:gs pos="100000">
                    <a:schemeClr val="accent2">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3DB-6505-4438-8D47-0B7AF79FA687}"/>
              </c:ext>
            </c:extLst>
          </c:dPt>
          <c:dPt>
            <c:idx val="494"/>
            <c:bubble3D val="0"/>
            <c:spPr>
              <a:gradFill rotWithShape="1">
                <a:gsLst>
                  <a:gs pos="0">
                    <a:schemeClr val="accent3">
                      <a:lumMod val="60000"/>
                      <a:satMod val="103000"/>
                      <a:lumMod val="102000"/>
                      <a:tint val="94000"/>
                    </a:schemeClr>
                  </a:gs>
                  <a:gs pos="50000">
                    <a:schemeClr val="accent3">
                      <a:lumMod val="60000"/>
                      <a:satMod val="110000"/>
                      <a:lumMod val="100000"/>
                      <a:shade val="100000"/>
                    </a:schemeClr>
                  </a:gs>
                  <a:gs pos="100000">
                    <a:schemeClr val="accent3">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3DD-6505-4438-8D47-0B7AF79FA687}"/>
              </c:ext>
            </c:extLst>
          </c:dPt>
          <c:dPt>
            <c:idx val="495"/>
            <c:bubble3D val="0"/>
            <c:spPr>
              <a:gradFill rotWithShape="1">
                <a:gsLst>
                  <a:gs pos="0">
                    <a:schemeClr val="accent4">
                      <a:lumMod val="60000"/>
                      <a:satMod val="103000"/>
                      <a:lumMod val="102000"/>
                      <a:tint val="94000"/>
                    </a:schemeClr>
                  </a:gs>
                  <a:gs pos="50000">
                    <a:schemeClr val="accent4">
                      <a:lumMod val="60000"/>
                      <a:satMod val="110000"/>
                      <a:lumMod val="100000"/>
                      <a:shade val="100000"/>
                    </a:schemeClr>
                  </a:gs>
                  <a:gs pos="100000">
                    <a:schemeClr val="accent4">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3DF-6505-4438-8D47-0B7AF79FA687}"/>
              </c:ext>
            </c:extLst>
          </c:dPt>
          <c:dPt>
            <c:idx val="496"/>
            <c:bubble3D val="0"/>
            <c:spPr>
              <a:gradFill rotWithShape="1">
                <a:gsLst>
                  <a:gs pos="0">
                    <a:schemeClr val="accent5">
                      <a:lumMod val="60000"/>
                      <a:satMod val="103000"/>
                      <a:lumMod val="102000"/>
                      <a:tint val="94000"/>
                    </a:schemeClr>
                  </a:gs>
                  <a:gs pos="50000">
                    <a:schemeClr val="accent5">
                      <a:lumMod val="60000"/>
                      <a:satMod val="110000"/>
                      <a:lumMod val="100000"/>
                      <a:shade val="100000"/>
                    </a:schemeClr>
                  </a:gs>
                  <a:gs pos="100000">
                    <a:schemeClr val="accent5">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3E1-6505-4438-8D47-0B7AF79FA687}"/>
              </c:ext>
            </c:extLst>
          </c:dPt>
          <c:dPt>
            <c:idx val="497"/>
            <c:bubble3D val="0"/>
            <c:spPr>
              <a:gradFill rotWithShape="1">
                <a:gsLst>
                  <a:gs pos="0">
                    <a:schemeClr val="accent6">
                      <a:lumMod val="60000"/>
                      <a:satMod val="103000"/>
                      <a:lumMod val="102000"/>
                      <a:tint val="94000"/>
                    </a:schemeClr>
                  </a:gs>
                  <a:gs pos="50000">
                    <a:schemeClr val="accent6">
                      <a:lumMod val="60000"/>
                      <a:satMod val="110000"/>
                      <a:lumMod val="100000"/>
                      <a:shade val="100000"/>
                    </a:schemeClr>
                  </a:gs>
                  <a:gs pos="100000">
                    <a:schemeClr val="accent6">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3E3-6505-4438-8D47-0B7AF79FA687}"/>
              </c:ext>
            </c:extLst>
          </c:dPt>
          <c:dPt>
            <c:idx val="498"/>
            <c:bubble3D val="0"/>
            <c:spPr>
              <a:gradFill rotWithShape="1">
                <a:gsLst>
                  <a:gs pos="0">
                    <a:schemeClr val="accent1">
                      <a:lumMod val="80000"/>
                      <a:lumOff val="20000"/>
                      <a:satMod val="103000"/>
                      <a:lumMod val="102000"/>
                      <a:tint val="94000"/>
                    </a:schemeClr>
                  </a:gs>
                  <a:gs pos="50000">
                    <a:schemeClr val="accent1">
                      <a:lumMod val="80000"/>
                      <a:lumOff val="20000"/>
                      <a:satMod val="110000"/>
                      <a:lumMod val="100000"/>
                      <a:shade val="100000"/>
                    </a:schemeClr>
                  </a:gs>
                  <a:gs pos="100000">
                    <a:schemeClr val="accent1">
                      <a:lumMod val="80000"/>
                      <a:lumOff val="2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3E5-6505-4438-8D47-0B7AF79FA687}"/>
              </c:ext>
            </c:extLst>
          </c:dPt>
          <c:dPt>
            <c:idx val="499"/>
            <c:bubble3D val="0"/>
            <c:spPr>
              <a:gradFill rotWithShape="1">
                <a:gsLst>
                  <a:gs pos="0">
                    <a:schemeClr val="accent2">
                      <a:lumMod val="80000"/>
                      <a:lumOff val="20000"/>
                      <a:satMod val="103000"/>
                      <a:lumMod val="102000"/>
                      <a:tint val="94000"/>
                    </a:schemeClr>
                  </a:gs>
                  <a:gs pos="50000">
                    <a:schemeClr val="accent2">
                      <a:lumMod val="80000"/>
                      <a:lumOff val="20000"/>
                      <a:satMod val="110000"/>
                      <a:lumMod val="100000"/>
                      <a:shade val="100000"/>
                    </a:schemeClr>
                  </a:gs>
                  <a:gs pos="100000">
                    <a:schemeClr val="accent2">
                      <a:lumMod val="80000"/>
                      <a:lumOff val="2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3E7-6505-4438-8D47-0B7AF79FA687}"/>
              </c:ext>
            </c:extLst>
          </c:dPt>
          <c:dPt>
            <c:idx val="500"/>
            <c:bubble3D val="0"/>
            <c:spPr>
              <a:gradFill rotWithShape="1">
                <a:gsLst>
                  <a:gs pos="0">
                    <a:schemeClr val="accent3">
                      <a:lumMod val="80000"/>
                      <a:lumOff val="20000"/>
                      <a:satMod val="103000"/>
                      <a:lumMod val="102000"/>
                      <a:tint val="94000"/>
                    </a:schemeClr>
                  </a:gs>
                  <a:gs pos="50000">
                    <a:schemeClr val="accent3">
                      <a:lumMod val="80000"/>
                      <a:lumOff val="20000"/>
                      <a:satMod val="110000"/>
                      <a:lumMod val="100000"/>
                      <a:shade val="100000"/>
                    </a:schemeClr>
                  </a:gs>
                  <a:gs pos="100000">
                    <a:schemeClr val="accent3">
                      <a:lumMod val="80000"/>
                      <a:lumOff val="2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3E9-6505-4438-8D47-0B7AF79FA687}"/>
              </c:ext>
            </c:extLst>
          </c:dPt>
          <c:dPt>
            <c:idx val="501"/>
            <c:bubble3D val="0"/>
            <c:spPr>
              <a:gradFill rotWithShape="1">
                <a:gsLst>
                  <a:gs pos="0">
                    <a:schemeClr val="accent4">
                      <a:lumMod val="80000"/>
                      <a:lumOff val="20000"/>
                      <a:satMod val="103000"/>
                      <a:lumMod val="102000"/>
                      <a:tint val="94000"/>
                    </a:schemeClr>
                  </a:gs>
                  <a:gs pos="50000">
                    <a:schemeClr val="accent4">
                      <a:lumMod val="80000"/>
                      <a:lumOff val="20000"/>
                      <a:satMod val="110000"/>
                      <a:lumMod val="100000"/>
                      <a:shade val="100000"/>
                    </a:schemeClr>
                  </a:gs>
                  <a:gs pos="100000">
                    <a:schemeClr val="accent4">
                      <a:lumMod val="80000"/>
                      <a:lumOff val="2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3EB-6505-4438-8D47-0B7AF79FA687}"/>
              </c:ext>
            </c:extLst>
          </c:dPt>
          <c:dPt>
            <c:idx val="502"/>
            <c:bubble3D val="0"/>
            <c:spPr>
              <a:gradFill rotWithShape="1">
                <a:gsLst>
                  <a:gs pos="0">
                    <a:schemeClr val="accent5">
                      <a:lumMod val="80000"/>
                      <a:lumOff val="20000"/>
                      <a:satMod val="103000"/>
                      <a:lumMod val="102000"/>
                      <a:tint val="94000"/>
                    </a:schemeClr>
                  </a:gs>
                  <a:gs pos="50000">
                    <a:schemeClr val="accent5">
                      <a:lumMod val="80000"/>
                      <a:lumOff val="20000"/>
                      <a:satMod val="110000"/>
                      <a:lumMod val="100000"/>
                      <a:shade val="100000"/>
                    </a:schemeClr>
                  </a:gs>
                  <a:gs pos="100000">
                    <a:schemeClr val="accent5">
                      <a:lumMod val="80000"/>
                      <a:lumOff val="2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3ED-6505-4438-8D47-0B7AF79FA687}"/>
              </c:ext>
            </c:extLst>
          </c:dPt>
          <c:dPt>
            <c:idx val="503"/>
            <c:bubble3D val="0"/>
            <c:spPr>
              <a:gradFill rotWithShape="1">
                <a:gsLst>
                  <a:gs pos="0">
                    <a:schemeClr val="accent6">
                      <a:lumMod val="80000"/>
                      <a:lumOff val="20000"/>
                      <a:satMod val="103000"/>
                      <a:lumMod val="102000"/>
                      <a:tint val="94000"/>
                    </a:schemeClr>
                  </a:gs>
                  <a:gs pos="50000">
                    <a:schemeClr val="accent6">
                      <a:lumMod val="80000"/>
                      <a:lumOff val="20000"/>
                      <a:satMod val="110000"/>
                      <a:lumMod val="100000"/>
                      <a:shade val="100000"/>
                    </a:schemeClr>
                  </a:gs>
                  <a:gs pos="100000">
                    <a:schemeClr val="accent6">
                      <a:lumMod val="80000"/>
                      <a:lumOff val="2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3EF-6505-4438-8D47-0B7AF79FA687}"/>
              </c:ext>
            </c:extLst>
          </c:dPt>
          <c:dPt>
            <c:idx val="504"/>
            <c:bubble3D val="0"/>
            <c:spPr>
              <a:gradFill rotWithShape="1">
                <a:gsLst>
                  <a:gs pos="0">
                    <a:schemeClr val="accent1">
                      <a:lumMod val="80000"/>
                      <a:satMod val="103000"/>
                      <a:lumMod val="102000"/>
                      <a:tint val="94000"/>
                    </a:schemeClr>
                  </a:gs>
                  <a:gs pos="50000">
                    <a:schemeClr val="accent1">
                      <a:lumMod val="80000"/>
                      <a:satMod val="110000"/>
                      <a:lumMod val="100000"/>
                      <a:shade val="100000"/>
                    </a:schemeClr>
                  </a:gs>
                  <a:gs pos="100000">
                    <a:schemeClr val="accent1">
                      <a:lumMod val="8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3F1-6505-4438-8D47-0B7AF79FA687}"/>
              </c:ext>
            </c:extLst>
          </c:dPt>
          <c:dPt>
            <c:idx val="505"/>
            <c:bubble3D val="0"/>
            <c:spPr>
              <a:gradFill rotWithShape="1">
                <a:gsLst>
                  <a:gs pos="0">
                    <a:schemeClr val="accent2">
                      <a:lumMod val="80000"/>
                      <a:satMod val="103000"/>
                      <a:lumMod val="102000"/>
                      <a:tint val="94000"/>
                    </a:schemeClr>
                  </a:gs>
                  <a:gs pos="50000">
                    <a:schemeClr val="accent2">
                      <a:lumMod val="80000"/>
                      <a:satMod val="110000"/>
                      <a:lumMod val="100000"/>
                      <a:shade val="100000"/>
                    </a:schemeClr>
                  </a:gs>
                  <a:gs pos="100000">
                    <a:schemeClr val="accent2">
                      <a:lumMod val="8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3F3-6505-4438-8D47-0B7AF79FA687}"/>
              </c:ext>
            </c:extLst>
          </c:dPt>
          <c:dPt>
            <c:idx val="506"/>
            <c:bubble3D val="0"/>
            <c:spPr>
              <a:gradFill rotWithShape="1">
                <a:gsLst>
                  <a:gs pos="0">
                    <a:schemeClr val="accent3">
                      <a:lumMod val="80000"/>
                      <a:satMod val="103000"/>
                      <a:lumMod val="102000"/>
                      <a:tint val="94000"/>
                    </a:schemeClr>
                  </a:gs>
                  <a:gs pos="50000">
                    <a:schemeClr val="accent3">
                      <a:lumMod val="80000"/>
                      <a:satMod val="110000"/>
                      <a:lumMod val="100000"/>
                      <a:shade val="100000"/>
                    </a:schemeClr>
                  </a:gs>
                  <a:gs pos="100000">
                    <a:schemeClr val="accent3">
                      <a:lumMod val="8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3F5-6505-4438-8D47-0B7AF79FA687}"/>
              </c:ext>
            </c:extLst>
          </c:dPt>
          <c:dPt>
            <c:idx val="507"/>
            <c:bubble3D val="0"/>
            <c:spPr>
              <a:gradFill rotWithShape="1">
                <a:gsLst>
                  <a:gs pos="0">
                    <a:schemeClr val="accent4">
                      <a:lumMod val="80000"/>
                      <a:satMod val="103000"/>
                      <a:lumMod val="102000"/>
                      <a:tint val="94000"/>
                    </a:schemeClr>
                  </a:gs>
                  <a:gs pos="50000">
                    <a:schemeClr val="accent4">
                      <a:lumMod val="80000"/>
                      <a:satMod val="110000"/>
                      <a:lumMod val="100000"/>
                      <a:shade val="100000"/>
                    </a:schemeClr>
                  </a:gs>
                  <a:gs pos="100000">
                    <a:schemeClr val="accent4">
                      <a:lumMod val="8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3F7-6505-4438-8D47-0B7AF79FA687}"/>
              </c:ext>
            </c:extLst>
          </c:dPt>
          <c:dPt>
            <c:idx val="508"/>
            <c:bubble3D val="0"/>
            <c:spPr>
              <a:gradFill rotWithShape="1">
                <a:gsLst>
                  <a:gs pos="0">
                    <a:schemeClr val="accent5">
                      <a:lumMod val="80000"/>
                      <a:satMod val="103000"/>
                      <a:lumMod val="102000"/>
                      <a:tint val="94000"/>
                    </a:schemeClr>
                  </a:gs>
                  <a:gs pos="50000">
                    <a:schemeClr val="accent5">
                      <a:lumMod val="80000"/>
                      <a:satMod val="110000"/>
                      <a:lumMod val="100000"/>
                      <a:shade val="100000"/>
                    </a:schemeClr>
                  </a:gs>
                  <a:gs pos="100000">
                    <a:schemeClr val="accent5">
                      <a:lumMod val="8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3F9-6505-4438-8D47-0B7AF79FA687}"/>
              </c:ext>
            </c:extLst>
          </c:dPt>
          <c:dPt>
            <c:idx val="509"/>
            <c:bubble3D val="0"/>
            <c:spPr>
              <a:gradFill rotWithShape="1">
                <a:gsLst>
                  <a:gs pos="0">
                    <a:schemeClr val="accent6">
                      <a:lumMod val="80000"/>
                      <a:satMod val="103000"/>
                      <a:lumMod val="102000"/>
                      <a:tint val="94000"/>
                    </a:schemeClr>
                  </a:gs>
                  <a:gs pos="50000">
                    <a:schemeClr val="accent6">
                      <a:lumMod val="80000"/>
                      <a:satMod val="110000"/>
                      <a:lumMod val="100000"/>
                      <a:shade val="100000"/>
                    </a:schemeClr>
                  </a:gs>
                  <a:gs pos="100000">
                    <a:schemeClr val="accent6">
                      <a:lumMod val="8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3FB-6505-4438-8D47-0B7AF79FA687}"/>
              </c:ext>
            </c:extLst>
          </c:dPt>
          <c:dPt>
            <c:idx val="510"/>
            <c:bubble3D val="0"/>
            <c:spPr>
              <a:gradFill rotWithShape="1">
                <a:gsLst>
                  <a:gs pos="0">
                    <a:schemeClr val="accent1">
                      <a:lumMod val="60000"/>
                      <a:lumOff val="40000"/>
                      <a:satMod val="103000"/>
                      <a:lumMod val="102000"/>
                      <a:tint val="94000"/>
                    </a:schemeClr>
                  </a:gs>
                  <a:gs pos="50000">
                    <a:schemeClr val="accent1">
                      <a:lumMod val="60000"/>
                      <a:lumOff val="40000"/>
                      <a:satMod val="110000"/>
                      <a:lumMod val="100000"/>
                      <a:shade val="100000"/>
                    </a:schemeClr>
                  </a:gs>
                  <a:gs pos="100000">
                    <a:schemeClr val="accent1">
                      <a:lumMod val="60000"/>
                      <a:lumOff val="4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3FD-6505-4438-8D47-0B7AF79FA687}"/>
              </c:ext>
            </c:extLst>
          </c:dPt>
          <c:dPt>
            <c:idx val="511"/>
            <c:bubble3D val="0"/>
            <c:spPr>
              <a:gradFill rotWithShape="1">
                <a:gsLst>
                  <a:gs pos="0">
                    <a:schemeClr val="accent2">
                      <a:lumMod val="60000"/>
                      <a:lumOff val="40000"/>
                      <a:satMod val="103000"/>
                      <a:lumMod val="102000"/>
                      <a:tint val="94000"/>
                    </a:schemeClr>
                  </a:gs>
                  <a:gs pos="50000">
                    <a:schemeClr val="accent2">
                      <a:lumMod val="60000"/>
                      <a:lumOff val="40000"/>
                      <a:satMod val="110000"/>
                      <a:lumMod val="100000"/>
                      <a:shade val="100000"/>
                    </a:schemeClr>
                  </a:gs>
                  <a:gs pos="100000">
                    <a:schemeClr val="accent2">
                      <a:lumMod val="60000"/>
                      <a:lumOff val="4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3FF-6505-4438-8D47-0B7AF79FA687}"/>
              </c:ext>
            </c:extLst>
          </c:dPt>
          <c:dPt>
            <c:idx val="512"/>
            <c:bubble3D val="0"/>
            <c:spPr>
              <a:gradFill rotWithShape="1">
                <a:gsLst>
                  <a:gs pos="0">
                    <a:schemeClr val="accent3">
                      <a:lumMod val="60000"/>
                      <a:lumOff val="40000"/>
                      <a:satMod val="103000"/>
                      <a:lumMod val="102000"/>
                      <a:tint val="94000"/>
                    </a:schemeClr>
                  </a:gs>
                  <a:gs pos="50000">
                    <a:schemeClr val="accent3">
                      <a:lumMod val="60000"/>
                      <a:lumOff val="40000"/>
                      <a:satMod val="110000"/>
                      <a:lumMod val="100000"/>
                      <a:shade val="100000"/>
                    </a:schemeClr>
                  </a:gs>
                  <a:gs pos="100000">
                    <a:schemeClr val="accent3">
                      <a:lumMod val="60000"/>
                      <a:lumOff val="4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401-6505-4438-8D47-0B7AF79FA687}"/>
              </c:ext>
            </c:extLst>
          </c:dPt>
          <c:dPt>
            <c:idx val="513"/>
            <c:bubble3D val="0"/>
            <c:spPr>
              <a:gradFill rotWithShape="1">
                <a:gsLst>
                  <a:gs pos="0">
                    <a:schemeClr val="accent4">
                      <a:lumMod val="60000"/>
                      <a:lumOff val="40000"/>
                      <a:satMod val="103000"/>
                      <a:lumMod val="102000"/>
                      <a:tint val="94000"/>
                    </a:schemeClr>
                  </a:gs>
                  <a:gs pos="50000">
                    <a:schemeClr val="accent4">
                      <a:lumMod val="60000"/>
                      <a:lumOff val="40000"/>
                      <a:satMod val="110000"/>
                      <a:lumMod val="100000"/>
                      <a:shade val="100000"/>
                    </a:schemeClr>
                  </a:gs>
                  <a:gs pos="100000">
                    <a:schemeClr val="accent4">
                      <a:lumMod val="60000"/>
                      <a:lumOff val="4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403-6505-4438-8D47-0B7AF79FA687}"/>
              </c:ext>
            </c:extLst>
          </c:dPt>
          <c:dPt>
            <c:idx val="514"/>
            <c:bubble3D val="0"/>
            <c:spPr>
              <a:gradFill rotWithShape="1">
                <a:gsLst>
                  <a:gs pos="0">
                    <a:schemeClr val="accent5">
                      <a:lumMod val="60000"/>
                      <a:lumOff val="40000"/>
                      <a:satMod val="103000"/>
                      <a:lumMod val="102000"/>
                      <a:tint val="94000"/>
                    </a:schemeClr>
                  </a:gs>
                  <a:gs pos="50000">
                    <a:schemeClr val="accent5">
                      <a:lumMod val="60000"/>
                      <a:lumOff val="40000"/>
                      <a:satMod val="110000"/>
                      <a:lumMod val="100000"/>
                      <a:shade val="100000"/>
                    </a:schemeClr>
                  </a:gs>
                  <a:gs pos="100000">
                    <a:schemeClr val="accent5">
                      <a:lumMod val="60000"/>
                      <a:lumOff val="4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405-6505-4438-8D47-0B7AF79FA687}"/>
              </c:ext>
            </c:extLst>
          </c:dPt>
          <c:dPt>
            <c:idx val="515"/>
            <c:bubble3D val="0"/>
            <c:spPr>
              <a:gradFill rotWithShape="1">
                <a:gsLst>
                  <a:gs pos="0">
                    <a:schemeClr val="accent6">
                      <a:lumMod val="60000"/>
                      <a:lumOff val="40000"/>
                      <a:satMod val="103000"/>
                      <a:lumMod val="102000"/>
                      <a:tint val="94000"/>
                    </a:schemeClr>
                  </a:gs>
                  <a:gs pos="50000">
                    <a:schemeClr val="accent6">
                      <a:lumMod val="60000"/>
                      <a:lumOff val="40000"/>
                      <a:satMod val="110000"/>
                      <a:lumMod val="100000"/>
                      <a:shade val="100000"/>
                    </a:schemeClr>
                  </a:gs>
                  <a:gs pos="100000">
                    <a:schemeClr val="accent6">
                      <a:lumMod val="60000"/>
                      <a:lumOff val="4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407-6505-4438-8D47-0B7AF79FA687}"/>
              </c:ext>
            </c:extLst>
          </c:dPt>
          <c:dPt>
            <c:idx val="516"/>
            <c:bubble3D val="0"/>
            <c:spPr>
              <a:gradFill rotWithShape="1">
                <a:gsLst>
                  <a:gs pos="0">
                    <a:schemeClr val="accent1">
                      <a:lumMod val="50000"/>
                      <a:satMod val="103000"/>
                      <a:lumMod val="102000"/>
                      <a:tint val="94000"/>
                    </a:schemeClr>
                  </a:gs>
                  <a:gs pos="50000">
                    <a:schemeClr val="accent1">
                      <a:lumMod val="50000"/>
                      <a:satMod val="110000"/>
                      <a:lumMod val="100000"/>
                      <a:shade val="100000"/>
                    </a:schemeClr>
                  </a:gs>
                  <a:gs pos="100000">
                    <a:schemeClr val="accent1">
                      <a:lumMod val="5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409-6505-4438-8D47-0B7AF79FA687}"/>
              </c:ext>
            </c:extLst>
          </c:dPt>
          <c:dPt>
            <c:idx val="517"/>
            <c:bubble3D val="0"/>
            <c:spPr>
              <a:gradFill rotWithShape="1">
                <a:gsLst>
                  <a:gs pos="0">
                    <a:schemeClr val="accent2">
                      <a:lumMod val="50000"/>
                      <a:satMod val="103000"/>
                      <a:lumMod val="102000"/>
                      <a:tint val="94000"/>
                    </a:schemeClr>
                  </a:gs>
                  <a:gs pos="50000">
                    <a:schemeClr val="accent2">
                      <a:lumMod val="50000"/>
                      <a:satMod val="110000"/>
                      <a:lumMod val="100000"/>
                      <a:shade val="100000"/>
                    </a:schemeClr>
                  </a:gs>
                  <a:gs pos="100000">
                    <a:schemeClr val="accent2">
                      <a:lumMod val="5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40B-6505-4438-8D47-0B7AF79FA687}"/>
              </c:ext>
            </c:extLst>
          </c:dPt>
          <c:dPt>
            <c:idx val="518"/>
            <c:bubble3D val="0"/>
            <c:spPr>
              <a:gradFill rotWithShape="1">
                <a:gsLst>
                  <a:gs pos="0">
                    <a:schemeClr val="accent3">
                      <a:lumMod val="50000"/>
                      <a:satMod val="103000"/>
                      <a:lumMod val="102000"/>
                      <a:tint val="94000"/>
                    </a:schemeClr>
                  </a:gs>
                  <a:gs pos="50000">
                    <a:schemeClr val="accent3">
                      <a:lumMod val="50000"/>
                      <a:satMod val="110000"/>
                      <a:lumMod val="100000"/>
                      <a:shade val="100000"/>
                    </a:schemeClr>
                  </a:gs>
                  <a:gs pos="100000">
                    <a:schemeClr val="accent3">
                      <a:lumMod val="5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40D-6505-4438-8D47-0B7AF79FA687}"/>
              </c:ext>
            </c:extLst>
          </c:dPt>
          <c:dPt>
            <c:idx val="519"/>
            <c:bubble3D val="0"/>
            <c:spPr>
              <a:gradFill rotWithShape="1">
                <a:gsLst>
                  <a:gs pos="0">
                    <a:schemeClr val="accent4">
                      <a:lumMod val="50000"/>
                      <a:satMod val="103000"/>
                      <a:lumMod val="102000"/>
                      <a:tint val="94000"/>
                    </a:schemeClr>
                  </a:gs>
                  <a:gs pos="50000">
                    <a:schemeClr val="accent4">
                      <a:lumMod val="50000"/>
                      <a:satMod val="110000"/>
                      <a:lumMod val="100000"/>
                      <a:shade val="100000"/>
                    </a:schemeClr>
                  </a:gs>
                  <a:gs pos="100000">
                    <a:schemeClr val="accent4">
                      <a:lumMod val="5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40F-6505-4438-8D47-0B7AF79FA687}"/>
              </c:ext>
            </c:extLst>
          </c:dPt>
          <c:dPt>
            <c:idx val="520"/>
            <c:bubble3D val="0"/>
            <c:spPr>
              <a:gradFill rotWithShape="1">
                <a:gsLst>
                  <a:gs pos="0">
                    <a:schemeClr val="accent5">
                      <a:lumMod val="50000"/>
                      <a:satMod val="103000"/>
                      <a:lumMod val="102000"/>
                      <a:tint val="94000"/>
                    </a:schemeClr>
                  </a:gs>
                  <a:gs pos="50000">
                    <a:schemeClr val="accent5">
                      <a:lumMod val="50000"/>
                      <a:satMod val="110000"/>
                      <a:lumMod val="100000"/>
                      <a:shade val="100000"/>
                    </a:schemeClr>
                  </a:gs>
                  <a:gs pos="100000">
                    <a:schemeClr val="accent5">
                      <a:lumMod val="5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411-6505-4438-8D47-0B7AF79FA687}"/>
              </c:ext>
            </c:extLst>
          </c:dPt>
          <c:dPt>
            <c:idx val="521"/>
            <c:bubble3D val="0"/>
            <c:spPr>
              <a:gradFill rotWithShape="1">
                <a:gsLst>
                  <a:gs pos="0">
                    <a:schemeClr val="accent6">
                      <a:lumMod val="50000"/>
                      <a:satMod val="103000"/>
                      <a:lumMod val="102000"/>
                      <a:tint val="94000"/>
                    </a:schemeClr>
                  </a:gs>
                  <a:gs pos="50000">
                    <a:schemeClr val="accent6">
                      <a:lumMod val="50000"/>
                      <a:satMod val="110000"/>
                      <a:lumMod val="100000"/>
                      <a:shade val="100000"/>
                    </a:schemeClr>
                  </a:gs>
                  <a:gs pos="100000">
                    <a:schemeClr val="accent6">
                      <a:lumMod val="5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413-6505-4438-8D47-0B7AF79FA687}"/>
              </c:ext>
            </c:extLst>
          </c:dPt>
          <c:dPt>
            <c:idx val="522"/>
            <c:bubble3D val="0"/>
            <c:spPr>
              <a:gradFill rotWithShape="1">
                <a:gsLst>
                  <a:gs pos="0">
                    <a:schemeClr val="accent1">
                      <a:lumMod val="70000"/>
                      <a:lumOff val="30000"/>
                      <a:satMod val="103000"/>
                      <a:lumMod val="102000"/>
                      <a:tint val="94000"/>
                    </a:schemeClr>
                  </a:gs>
                  <a:gs pos="50000">
                    <a:schemeClr val="accent1">
                      <a:lumMod val="70000"/>
                      <a:lumOff val="30000"/>
                      <a:satMod val="110000"/>
                      <a:lumMod val="100000"/>
                      <a:shade val="100000"/>
                    </a:schemeClr>
                  </a:gs>
                  <a:gs pos="100000">
                    <a:schemeClr val="accent1">
                      <a:lumMod val="70000"/>
                      <a:lumOff val="3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415-6505-4438-8D47-0B7AF79FA687}"/>
              </c:ext>
            </c:extLst>
          </c:dPt>
          <c:dPt>
            <c:idx val="523"/>
            <c:bubble3D val="0"/>
            <c:spPr>
              <a:gradFill rotWithShape="1">
                <a:gsLst>
                  <a:gs pos="0">
                    <a:schemeClr val="accent2">
                      <a:lumMod val="70000"/>
                      <a:lumOff val="30000"/>
                      <a:satMod val="103000"/>
                      <a:lumMod val="102000"/>
                      <a:tint val="94000"/>
                    </a:schemeClr>
                  </a:gs>
                  <a:gs pos="50000">
                    <a:schemeClr val="accent2">
                      <a:lumMod val="70000"/>
                      <a:lumOff val="30000"/>
                      <a:satMod val="110000"/>
                      <a:lumMod val="100000"/>
                      <a:shade val="100000"/>
                    </a:schemeClr>
                  </a:gs>
                  <a:gs pos="100000">
                    <a:schemeClr val="accent2">
                      <a:lumMod val="70000"/>
                      <a:lumOff val="3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417-6505-4438-8D47-0B7AF79FA687}"/>
              </c:ext>
            </c:extLst>
          </c:dPt>
          <c:dPt>
            <c:idx val="524"/>
            <c:bubble3D val="0"/>
            <c:spPr>
              <a:gradFill rotWithShape="1">
                <a:gsLst>
                  <a:gs pos="0">
                    <a:schemeClr val="accent3">
                      <a:lumMod val="70000"/>
                      <a:lumOff val="30000"/>
                      <a:satMod val="103000"/>
                      <a:lumMod val="102000"/>
                      <a:tint val="94000"/>
                    </a:schemeClr>
                  </a:gs>
                  <a:gs pos="50000">
                    <a:schemeClr val="accent3">
                      <a:lumMod val="70000"/>
                      <a:lumOff val="30000"/>
                      <a:satMod val="110000"/>
                      <a:lumMod val="100000"/>
                      <a:shade val="100000"/>
                    </a:schemeClr>
                  </a:gs>
                  <a:gs pos="100000">
                    <a:schemeClr val="accent3">
                      <a:lumMod val="70000"/>
                      <a:lumOff val="3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419-6505-4438-8D47-0B7AF79FA687}"/>
              </c:ext>
            </c:extLst>
          </c:dPt>
          <c:dPt>
            <c:idx val="525"/>
            <c:bubble3D val="0"/>
            <c:spPr>
              <a:gradFill rotWithShape="1">
                <a:gsLst>
                  <a:gs pos="0">
                    <a:schemeClr val="accent4">
                      <a:lumMod val="70000"/>
                      <a:lumOff val="30000"/>
                      <a:satMod val="103000"/>
                      <a:lumMod val="102000"/>
                      <a:tint val="94000"/>
                    </a:schemeClr>
                  </a:gs>
                  <a:gs pos="50000">
                    <a:schemeClr val="accent4">
                      <a:lumMod val="70000"/>
                      <a:lumOff val="30000"/>
                      <a:satMod val="110000"/>
                      <a:lumMod val="100000"/>
                      <a:shade val="100000"/>
                    </a:schemeClr>
                  </a:gs>
                  <a:gs pos="100000">
                    <a:schemeClr val="accent4">
                      <a:lumMod val="70000"/>
                      <a:lumOff val="3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41B-6505-4438-8D47-0B7AF79FA687}"/>
              </c:ext>
            </c:extLst>
          </c:dPt>
          <c:dPt>
            <c:idx val="526"/>
            <c:bubble3D val="0"/>
            <c:spPr>
              <a:gradFill rotWithShape="1">
                <a:gsLst>
                  <a:gs pos="0">
                    <a:schemeClr val="accent5">
                      <a:lumMod val="70000"/>
                      <a:lumOff val="30000"/>
                      <a:satMod val="103000"/>
                      <a:lumMod val="102000"/>
                      <a:tint val="94000"/>
                    </a:schemeClr>
                  </a:gs>
                  <a:gs pos="50000">
                    <a:schemeClr val="accent5">
                      <a:lumMod val="70000"/>
                      <a:lumOff val="30000"/>
                      <a:satMod val="110000"/>
                      <a:lumMod val="100000"/>
                      <a:shade val="100000"/>
                    </a:schemeClr>
                  </a:gs>
                  <a:gs pos="100000">
                    <a:schemeClr val="accent5">
                      <a:lumMod val="70000"/>
                      <a:lumOff val="3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41D-6505-4438-8D47-0B7AF79FA687}"/>
              </c:ext>
            </c:extLst>
          </c:dPt>
          <c:dPt>
            <c:idx val="527"/>
            <c:bubble3D val="0"/>
            <c:spPr>
              <a:gradFill rotWithShape="1">
                <a:gsLst>
                  <a:gs pos="0">
                    <a:schemeClr val="accent6">
                      <a:lumMod val="70000"/>
                      <a:lumOff val="30000"/>
                      <a:satMod val="103000"/>
                      <a:lumMod val="102000"/>
                      <a:tint val="94000"/>
                    </a:schemeClr>
                  </a:gs>
                  <a:gs pos="50000">
                    <a:schemeClr val="accent6">
                      <a:lumMod val="70000"/>
                      <a:lumOff val="30000"/>
                      <a:satMod val="110000"/>
                      <a:lumMod val="100000"/>
                      <a:shade val="100000"/>
                    </a:schemeClr>
                  </a:gs>
                  <a:gs pos="100000">
                    <a:schemeClr val="accent6">
                      <a:lumMod val="70000"/>
                      <a:lumOff val="3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41F-6505-4438-8D47-0B7AF79FA687}"/>
              </c:ext>
            </c:extLst>
          </c:dPt>
          <c:dPt>
            <c:idx val="528"/>
            <c:bubble3D val="0"/>
            <c:spPr>
              <a:gradFill rotWithShape="1">
                <a:gsLst>
                  <a:gs pos="0">
                    <a:schemeClr val="accent1">
                      <a:lumMod val="70000"/>
                      <a:satMod val="103000"/>
                      <a:lumMod val="102000"/>
                      <a:tint val="94000"/>
                    </a:schemeClr>
                  </a:gs>
                  <a:gs pos="50000">
                    <a:schemeClr val="accent1">
                      <a:lumMod val="70000"/>
                      <a:satMod val="110000"/>
                      <a:lumMod val="100000"/>
                      <a:shade val="100000"/>
                    </a:schemeClr>
                  </a:gs>
                  <a:gs pos="100000">
                    <a:schemeClr val="accent1">
                      <a:lumMod val="7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421-6505-4438-8D47-0B7AF79FA687}"/>
              </c:ext>
            </c:extLst>
          </c:dPt>
          <c:dPt>
            <c:idx val="529"/>
            <c:bubble3D val="0"/>
            <c:spPr>
              <a:gradFill rotWithShape="1">
                <a:gsLst>
                  <a:gs pos="0">
                    <a:schemeClr val="accent2">
                      <a:lumMod val="70000"/>
                      <a:satMod val="103000"/>
                      <a:lumMod val="102000"/>
                      <a:tint val="94000"/>
                    </a:schemeClr>
                  </a:gs>
                  <a:gs pos="50000">
                    <a:schemeClr val="accent2">
                      <a:lumMod val="70000"/>
                      <a:satMod val="110000"/>
                      <a:lumMod val="100000"/>
                      <a:shade val="100000"/>
                    </a:schemeClr>
                  </a:gs>
                  <a:gs pos="100000">
                    <a:schemeClr val="accent2">
                      <a:lumMod val="7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423-6505-4438-8D47-0B7AF79FA687}"/>
              </c:ext>
            </c:extLst>
          </c:dPt>
          <c:dPt>
            <c:idx val="530"/>
            <c:bubble3D val="0"/>
            <c:spPr>
              <a:gradFill rotWithShape="1">
                <a:gsLst>
                  <a:gs pos="0">
                    <a:schemeClr val="accent3">
                      <a:lumMod val="70000"/>
                      <a:satMod val="103000"/>
                      <a:lumMod val="102000"/>
                      <a:tint val="94000"/>
                    </a:schemeClr>
                  </a:gs>
                  <a:gs pos="50000">
                    <a:schemeClr val="accent3">
                      <a:lumMod val="70000"/>
                      <a:satMod val="110000"/>
                      <a:lumMod val="100000"/>
                      <a:shade val="100000"/>
                    </a:schemeClr>
                  </a:gs>
                  <a:gs pos="100000">
                    <a:schemeClr val="accent3">
                      <a:lumMod val="7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425-6505-4438-8D47-0B7AF79FA687}"/>
              </c:ext>
            </c:extLst>
          </c:dPt>
          <c:dPt>
            <c:idx val="531"/>
            <c:bubble3D val="0"/>
            <c:spPr>
              <a:gradFill rotWithShape="1">
                <a:gsLst>
                  <a:gs pos="0">
                    <a:schemeClr val="accent4">
                      <a:lumMod val="70000"/>
                      <a:satMod val="103000"/>
                      <a:lumMod val="102000"/>
                      <a:tint val="94000"/>
                    </a:schemeClr>
                  </a:gs>
                  <a:gs pos="50000">
                    <a:schemeClr val="accent4">
                      <a:lumMod val="70000"/>
                      <a:satMod val="110000"/>
                      <a:lumMod val="100000"/>
                      <a:shade val="100000"/>
                    </a:schemeClr>
                  </a:gs>
                  <a:gs pos="100000">
                    <a:schemeClr val="accent4">
                      <a:lumMod val="7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427-6505-4438-8D47-0B7AF79FA687}"/>
              </c:ext>
            </c:extLst>
          </c:dPt>
          <c:dPt>
            <c:idx val="532"/>
            <c:bubble3D val="0"/>
            <c:spPr>
              <a:gradFill rotWithShape="1">
                <a:gsLst>
                  <a:gs pos="0">
                    <a:schemeClr val="accent5">
                      <a:lumMod val="70000"/>
                      <a:satMod val="103000"/>
                      <a:lumMod val="102000"/>
                      <a:tint val="94000"/>
                    </a:schemeClr>
                  </a:gs>
                  <a:gs pos="50000">
                    <a:schemeClr val="accent5">
                      <a:lumMod val="70000"/>
                      <a:satMod val="110000"/>
                      <a:lumMod val="100000"/>
                      <a:shade val="100000"/>
                    </a:schemeClr>
                  </a:gs>
                  <a:gs pos="100000">
                    <a:schemeClr val="accent5">
                      <a:lumMod val="7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429-6505-4438-8D47-0B7AF79FA687}"/>
              </c:ext>
            </c:extLst>
          </c:dPt>
          <c:dPt>
            <c:idx val="533"/>
            <c:bubble3D val="0"/>
            <c:spPr>
              <a:gradFill rotWithShape="1">
                <a:gsLst>
                  <a:gs pos="0">
                    <a:schemeClr val="accent6">
                      <a:lumMod val="70000"/>
                      <a:satMod val="103000"/>
                      <a:lumMod val="102000"/>
                      <a:tint val="94000"/>
                    </a:schemeClr>
                  </a:gs>
                  <a:gs pos="50000">
                    <a:schemeClr val="accent6">
                      <a:lumMod val="70000"/>
                      <a:satMod val="110000"/>
                      <a:lumMod val="100000"/>
                      <a:shade val="100000"/>
                    </a:schemeClr>
                  </a:gs>
                  <a:gs pos="100000">
                    <a:schemeClr val="accent6">
                      <a:lumMod val="7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42B-6505-4438-8D47-0B7AF79FA687}"/>
              </c:ext>
            </c:extLst>
          </c:dPt>
          <c:dPt>
            <c:idx val="534"/>
            <c:bubble3D val="0"/>
            <c:spPr>
              <a:gradFill rotWithShape="1">
                <a:gsLst>
                  <a:gs pos="0">
                    <a:schemeClr val="accent1">
                      <a:lumMod val="50000"/>
                      <a:lumOff val="50000"/>
                      <a:satMod val="103000"/>
                      <a:lumMod val="102000"/>
                      <a:tint val="94000"/>
                    </a:schemeClr>
                  </a:gs>
                  <a:gs pos="50000">
                    <a:schemeClr val="accent1">
                      <a:lumMod val="50000"/>
                      <a:lumOff val="50000"/>
                      <a:satMod val="110000"/>
                      <a:lumMod val="100000"/>
                      <a:shade val="100000"/>
                    </a:schemeClr>
                  </a:gs>
                  <a:gs pos="100000">
                    <a:schemeClr val="accent1">
                      <a:lumMod val="50000"/>
                      <a:lumOff val="5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42D-6505-4438-8D47-0B7AF79FA687}"/>
              </c:ext>
            </c:extLst>
          </c:dPt>
          <c:dPt>
            <c:idx val="535"/>
            <c:bubble3D val="0"/>
            <c:spPr>
              <a:gradFill rotWithShape="1">
                <a:gsLst>
                  <a:gs pos="0">
                    <a:schemeClr val="accent2">
                      <a:lumMod val="50000"/>
                      <a:lumOff val="50000"/>
                      <a:satMod val="103000"/>
                      <a:lumMod val="102000"/>
                      <a:tint val="94000"/>
                    </a:schemeClr>
                  </a:gs>
                  <a:gs pos="50000">
                    <a:schemeClr val="accent2">
                      <a:lumMod val="50000"/>
                      <a:lumOff val="50000"/>
                      <a:satMod val="110000"/>
                      <a:lumMod val="100000"/>
                      <a:shade val="100000"/>
                    </a:schemeClr>
                  </a:gs>
                  <a:gs pos="100000">
                    <a:schemeClr val="accent2">
                      <a:lumMod val="50000"/>
                      <a:lumOff val="5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42F-6505-4438-8D47-0B7AF79FA687}"/>
              </c:ext>
            </c:extLst>
          </c:dPt>
          <c:dPt>
            <c:idx val="536"/>
            <c:bubble3D val="0"/>
            <c:spPr>
              <a:gradFill rotWithShape="1">
                <a:gsLst>
                  <a:gs pos="0">
                    <a:schemeClr val="accent3">
                      <a:lumMod val="50000"/>
                      <a:lumOff val="50000"/>
                      <a:satMod val="103000"/>
                      <a:lumMod val="102000"/>
                      <a:tint val="94000"/>
                    </a:schemeClr>
                  </a:gs>
                  <a:gs pos="50000">
                    <a:schemeClr val="accent3">
                      <a:lumMod val="50000"/>
                      <a:lumOff val="50000"/>
                      <a:satMod val="110000"/>
                      <a:lumMod val="100000"/>
                      <a:shade val="100000"/>
                    </a:schemeClr>
                  </a:gs>
                  <a:gs pos="100000">
                    <a:schemeClr val="accent3">
                      <a:lumMod val="50000"/>
                      <a:lumOff val="5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431-6505-4438-8D47-0B7AF79FA687}"/>
              </c:ext>
            </c:extLst>
          </c:dPt>
          <c:dPt>
            <c:idx val="537"/>
            <c:bubble3D val="0"/>
            <c:spPr>
              <a:gradFill rotWithShape="1">
                <a:gsLst>
                  <a:gs pos="0">
                    <a:schemeClr val="accent4">
                      <a:lumMod val="50000"/>
                      <a:lumOff val="50000"/>
                      <a:satMod val="103000"/>
                      <a:lumMod val="102000"/>
                      <a:tint val="94000"/>
                    </a:schemeClr>
                  </a:gs>
                  <a:gs pos="50000">
                    <a:schemeClr val="accent4">
                      <a:lumMod val="50000"/>
                      <a:lumOff val="50000"/>
                      <a:satMod val="110000"/>
                      <a:lumMod val="100000"/>
                      <a:shade val="100000"/>
                    </a:schemeClr>
                  </a:gs>
                  <a:gs pos="100000">
                    <a:schemeClr val="accent4">
                      <a:lumMod val="50000"/>
                      <a:lumOff val="5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433-6505-4438-8D47-0B7AF79FA687}"/>
              </c:ext>
            </c:extLst>
          </c:dPt>
          <c:dPt>
            <c:idx val="538"/>
            <c:bubble3D val="0"/>
            <c:spPr>
              <a:gradFill rotWithShape="1">
                <a:gsLst>
                  <a:gs pos="0">
                    <a:schemeClr val="accent5">
                      <a:lumMod val="50000"/>
                      <a:lumOff val="50000"/>
                      <a:satMod val="103000"/>
                      <a:lumMod val="102000"/>
                      <a:tint val="94000"/>
                    </a:schemeClr>
                  </a:gs>
                  <a:gs pos="50000">
                    <a:schemeClr val="accent5">
                      <a:lumMod val="50000"/>
                      <a:lumOff val="50000"/>
                      <a:satMod val="110000"/>
                      <a:lumMod val="100000"/>
                      <a:shade val="100000"/>
                    </a:schemeClr>
                  </a:gs>
                  <a:gs pos="100000">
                    <a:schemeClr val="accent5">
                      <a:lumMod val="50000"/>
                      <a:lumOff val="5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435-6505-4438-8D47-0B7AF79FA687}"/>
              </c:ext>
            </c:extLst>
          </c:dPt>
          <c:dPt>
            <c:idx val="539"/>
            <c:bubble3D val="0"/>
            <c:spPr>
              <a:gradFill rotWithShape="1">
                <a:gsLst>
                  <a:gs pos="0">
                    <a:schemeClr val="accent6">
                      <a:lumMod val="50000"/>
                      <a:lumOff val="50000"/>
                      <a:satMod val="103000"/>
                      <a:lumMod val="102000"/>
                      <a:tint val="94000"/>
                    </a:schemeClr>
                  </a:gs>
                  <a:gs pos="50000">
                    <a:schemeClr val="accent6">
                      <a:lumMod val="50000"/>
                      <a:lumOff val="50000"/>
                      <a:satMod val="110000"/>
                      <a:lumMod val="100000"/>
                      <a:shade val="100000"/>
                    </a:schemeClr>
                  </a:gs>
                  <a:gs pos="100000">
                    <a:schemeClr val="accent6">
                      <a:lumMod val="50000"/>
                      <a:lumOff val="5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437-6505-4438-8D47-0B7AF79FA687}"/>
              </c:ext>
            </c:extLst>
          </c:dPt>
          <c:dPt>
            <c:idx val="54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439-6505-4438-8D47-0B7AF79FA687}"/>
              </c:ext>
            </c:extLst>
          </c:dPt>
          <c:dPt>
            <c:idx val="541"/>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43B-6505-4438-8D47-0B7AF79FA687}"/>
              </c:ext>
            </c:extLst>
          </c:dPt>
          <c:dPt>
            <c:idx val="542"/>
            <c:bubble3D val="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43D-6505-4438-8D47-0B7AF79FA687}"/>
              </c:ext>
            </c:extLst>
          </c:dPt>
          <c:dPt>
            <c:idx val="543"/>
            <c:bubble3D val="0"/>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43F-6505-4438-8D47-0B7AF79FA687}"/>
              </c:ext>
            </c:extLst>
          </c:dPt>
          <c:dPt>
            <c:idx val="544"/>
            <c:bubble3D val="0"/>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441-6505-4438-8D47-0B7AF79FA687}"/>
              </c:ext>
            </c:extLst>
          </c:dPt>
          <c:dPt>
            <c:idx val="545"/>
            <c:bubble3D val="0"/>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443-6505-4438-8D47-0B7AF79FA687}"/>
              </c:ext>
            </c:extLst>
          </c:dPt>
          <c:dPt>
            <c:idx val="546"/>
            <c:bubble3D val="0"/>
            <c:spPr>
              <a:gradFill rotWithShape="1">
                <a:gsLst>
                  <a:gs pos="0">
                    <a:schemeClr val="accent1">
                      <a:lumMod val="60000"/>
                      <a:satMod val="103000"/>
                      <a:lumMod val="102000"/>
                      <a:tint val="94000"/>
                    </a:schemeClr>
                  </a:gs>
                  <a:gs pos="50000">
                    <a:schemeClr val="accent1">
                      <a:lumMod val="60000"/>
                      <a:satMod val="110000"/>
                      <a:lumMod val="100000"/>
                      <a:shade val="100000"/>
                    </a:schemeClr>
                  </a:gs>
                  <a:gs pos="100000">
                    <a:schemeClr val="accent1">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445-6505-4438-8D47-0B7AF79FA687}"/>
              </c:ext>
            </c:extLst>
          </c:dPt>
          <c:dPt>
            <c:idx val="547"/>
            <c:bubble3D val="0"/>
            <c:spPr>
              <a:gradFill rotWithShape="1">
                <a:gsLst>
                  <a:gs pos="0">
                    <a:schemeClr val="accent2">
                      <a:lumMod val="60000"/>
                      <a:satMod val="103000"/>
                      <a:lumMod val="102000"/>
                      <a:tint val="94000"/>
                    </a:schemeClr>
                  </a:gs>
                  <a:gs pos="50000">
                    <a:schemeClr val="accent2">
                      <a:lumMod val="60000"/>
                      <a:satMod val="110000"/>
                      <a:lumMod val="100000"/>
                      <a:shade val="100000"/>
                    </a:schemeClr>
                  </a:gs>
                  <a:gs pos="100000">
                    <a:schemeClr val="accent2">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447-6505-4438-8D47-0B7AF79FA687}"/>
              </c:ext>
            </c:extLst>
          </c:dPt>
          <c:dPt>
            <c:idx val="548"/>
            <c:bubble3D val="0"/>
            <c:spPr>
              <a:gradFill rotWithShape="1">
                <a:gsLst>
                  <a:gs pos="0">
                    <a:schemeClr val="accent3">
                      <a:lumMod val="60000"/>
                      <a:satMod val="103000"/>
                      <a:lumMod val="102000"/>
                      <a:tint val="94000"/>
                    </a:schemeClr>
                  </a:gs>
                  <a:gs pos="50000">
                    <a:schemeClr val="accent3">
                      <a:lumMod val="60000"/>
                      <a:satMod val="110000"/>
                      <a:lumMod val="100000"/>
                      <a:shade val="100000"/>
                    </a:schemeClr>
                  </a:gs>
                  <a:gs pos="100000">
                    <a:schemeClr val="accent3">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449-6505-4438-8D47-0B7AF79FA687}"/>
              </c:ext>
            </c:extLst>
          </c:dPt>
          <c:dPt>
            <c:idx val="549"/>
            <c:bubble3D val="0"/>
            <c:spPr>
              <a:gradFill rotWithShape="1">
                <a:gsLst>
                  <a:gs pos="0">
                    <a:schemeClr val="accent4">
                      <a:lumMod val="60000"/>
                      <a:satMod val="103000"/>
                      <a:lumMod val="102000"/>
                      <a:tint val="94000"/>
                    </a:schemeClr>
                  </a:gs>
                  <a:gs pos="50000">
                    <a:schemeClr val="accent4">
                      <a:lumMod val="60000"/>
                      <a:satMod val="110000"/>
                      <a:lumMod val="100000"/>
                      <a:shade val="100000"/>
                    </a:schemeClr>
                  </a:gs>
                  <a:gs pos="100000">
                    <a:schemeClr val="accent4">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44B-6505-4438-8D47-0B7AF79FA687}"/>
              </c:ext>
            </c:extLst>
          </c:dPt>
          <c:dPt>
            <c:idx val="550"/>
            <c:bubble3D val="0"/>
            <c:spPr>
              <a:gradFill rotWithShape="1">
                <a:gsLst>
                  <a:gs pos="0">
                    <a:schemeClr val="accent5">
                      <a:lumMod val="60000"/>
                      <a:satMod val="103000"/>
                      <a:lumMod val="102000"/>
                      <a:tint val="94000"/>
                    </a:schemeClr>
                  </a:gs>
                  <a:gs pos="50000">
                    <a:schemeClr val="accent5">
                      <a:lumMod val="60000"/>
                      <a:satMod val="110000"/>
                      <a:lumMod val="100000"/>
                      <a:shade val="100000"/>
                    </a:schemeClr>
                  </a:gs>
                  <a:gs pos="100000">
                    <a:schemeClr val="accent5">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44D-6505-4438-8D47-0B7AF79FA687}"/>
              </c:ext>
            </c:extLst>
          </c:dPt>
          <c:dPt>
            <c:idx val="551"/>
            <c:bubble3D val="0"/>
            <c:spPr>
              <a:gradFill rotWithShape="1">
                <a:gsLst>
                  <a:gs pos="0">
                    <a:schemeClr val="accent6">
                      <a:lumMod val="60000"/>
                      <a:satMod val="103000"/>
                      <a:lumMod val="102000"/>
                      <a:tint val="94000"/>
                    </a:schemeClr>
                  </a:gs>
                  <a:gs pos="50000">
                    <a:schemeClr val="accent6">
                      <a:lumMod val="60000"/>
                      <a:satMod val="110000"/>
                      <a:lumMod val="100000"/>
                      <a:shade val="100000"/>
                    </a:schemeClr>
                  </a:gs>
                  <a:gs pos="100000">
                    <a:schemeClr val="accent6">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44F-6505-4438-8D47-0B7AF79FA687}"/>
              </c:ext>
            </c:extLst>
          </c:dPt>
          <c:dPt>
            <c:idx val="552"/>
            <c:bubble3D val="0"/>
            <c:spPr>
              <a:gradFill rotWithShape="1">
                <a:gsLst>
                  <a:gs pos="0">
                    <a:schemeClr val="accent1">
                      <a:lumMod val="80000"/>
                      <a:lumOff val="20000"/>
                      <a:satMod val="103000"/>
                      <a:lumMod val="102000"/>
                      <a:tint val="94000"/>
                    </a:schemeClr>
                  </a:gs>
                  <a:gs pos="50000">
                    <a:schemeClr val="accent1">
                      <a:lumMod val="80000"/>
                      <a:lumOff val="20000"/>
                      <a:satMod val="110000"/>
                      <a:lumMod val="100000"/>
                      <a:shade val="100000"/>
                    </a:schemeClr>
                  </a:gs>
                  <a:gs pos="100000">
                    <a:schemeClr val="accent1">
                      <a:lumMod val="80000"/>
                      <a:lumOff val="2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451-6505-4438-8D47-0B7AF79FA687}"/>
              </c:ext>
            </c:extLst>
          </c:dPt>
          <c:dPt>
            <c:idx val="553"/>
            <c:bubble3D val="0"/>
            <c:spPr>
              <a:gradFill rotWithShape="1">
                <a:gsLst>
                  <a:gs pos="0">
                    <a:schemeClr val="accent2">
                      <a:lumMod val="80000"/>
                      <a:lumOff val="20000"/>
                      <a:satMod val="103000"/>
                      <a:lumMod val="102000"/>
                      <a:tint val="94000"/>
                    </a:schemeClr>
                  </a:gs>
                  <a:gs pos="50000">
                    <a:schemeClr val="accent2">
                      <a:lumMod val="80000"/>
                      <a:lumOff val="20000"/>
                      <a:satMod val="110000"/>
                      <a:lumMod val="100000"/>
                      <a:shade val="100000"/>
                    </a:schemeClr>
                  </a:gs>
                  <a:gs pos="100000">
                    <a:schemeClr val="accent2">
                      <a:lumMod val="80000"/>
                      <a:lumOff val="2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453-6505-4438-8D47-0B7AF79FA687}"/>
              </c:ext>
            </c:extLst>
          </c:dPt>
          <c:dPt>
            <c:idx val="554"/>
            <c:bubble3D val="0"/>
            <c:spPr>
              <a:gradFill rotWithShape="1">
                <a:gsLst>
                  <a:gs pos="0">
                    <a:schemeClr val="accent3">
                      <a:lumMod val="80000"/>
                      <a:lumOff val="20000"/>
                      <a:satMod val="103000"/>
                      <a:lumMod val="102000"/>
                      <a:tint val="94000"/>
                    </a:schemeClr>
                  </a:gs>
                  <a:gs pos="50000">
                    <a:schemeClr val="accent3">
                      <a:lumMod val="80000"/>
                      <a:lumOff val="20000"/>
                      <a:satMod val="110000"/>
                      <a:lumMod val="100000"/>
                      <a:shade val="100000"/>
                    </a:schemeClr>
                  </a:gs>
                  <a:gs pos="100000">
                    <a:schemeClr val="accent3">
                      <a:lumMod val="80000"/>
                      <a:lumOff val="2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455-6505-4438-8D47-0B7AF79FA687}"/>
              </c:ext>
            </c:extLst>
          </c:dPt>
          <c:dPt>
            <c:idx val="555"/>
            <c:bubble3D val="0"/>
            <c:spPr>
              <a:gradFill rotWithShape="1">
                <a:gsLst>
                  <a:gs pos="0">
                    <a:schemeClr val="accent4">
                      <a:lumMod val="80000"/>
                      <a:lumOff val="20000"/>
                      <a:satMod val="103000"/>
                      <a:lumMod val="102000"/>
                      <a:tint val="94000"/>
                    </a:schemeClr>
                  </a:gs>
                  <a:gs pos="50000">
                    <a:schemeClr val="accent4">
                      <a:lumMod val="80000"/>
                      <a:lumOff val="20000"/>
                      <a:satMod val="110000"/>
                      <a:lumMod val="100000"/>
                      <a:shade val="100000"/>
                    </a:schemeClr>
                  </a:gs>
                  <a:gs pos="100000">
                    <a:schemeClr val="accent4">
                      <a:lumMod val="80000"/>
                      <a:lumOff val="2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457-6505-4438-8D47-0B7AF79FA687}"/>
              </c:ext>
            </c:extLst>
          </c:dPt>
          <c:dPt>
            <c:idx val="556"/>
            <c:bubble3D val="0"/>
            <c:spPr>
              <a:gradFill rotWithShape="1">
                <a:gsLst>
                  <a:gs pos="0">
                    <a:schemeClr val="accent5">
                      <a:lumMod val="80000"/>
                      <a:lumOff val="20000"/>
                      <a:satMod val="103000"/>
                      <a:lumMod val="102000"/>
                      <a:tint val="94000"/>
                    </a:schemeClr>
                  </a:gs>
                  <a:gs pos="50000">
                    <a:schemeClr val="accent5">
                      <a:lumMod val="80000"/>
                      <a:lumOff val="20000"/>
                      <a:satMod val="110000"/>
                      <a:lumMod val="100000"/>
                      <a:shade val="100000"/>
                    </a:schemeClr>
                  </a:gs>
                  <a:gs pos="100000">
                    <a:schemeClr val="accent5">
                      <a:lumMod val="80000"/>
                      <a:lumOff val="2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459-6505-4438-8D47-0B7AF79FA687}"/>
              </c:ext>
            </c:extLst>
          </c:dPt>
          <c:dPt>
            <c:idx val="557"/>
            <c:bubble3D val="0"/>
            <c:spPr>
              <a:gradFill rotWithShape="1">
                <a:gsLst>
                  <a:gs pos="0">
                    <a:schemeClr val="accent6">
                      <a:lumMod val="80000"/>
                      <a:lumOff val="20000"/>
                      <a:satMod val="103000"/>
                      <a:lumMod val="102000"/>
                      <a:tint val="94000"/>
                    </a:schemeClr>
                  </a:gs>
                  <a:gs pos="50000">
                    <a:schemeClr val="accent6">
                      <a:lumMod val="80000"/>
                      <a:lumOff val="20000"/>
                      <a:satMod val="110000"/>
                      <a:lumMod val="100000"/>
                      <a:shade val="100000"/>
                    </a:schemeClr>
                  </a:gs>
                  <a:gs pos="100000">
                    <a:schemeClr val="accent6">
                      <a:lumMod val="80000"/>
                      <a:lumOff val="2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45B-6505-4438-8D47-0B7AF79FA687}"/>
              </c:ext>
            </c:extLst>
          </c:dPt>
          <c:dPt>
            <c:idx val="558"/>
            <c:bubble3D val="0"/>
            <c:spPr>
              <a:gradFill rotWithShape="1">
                <a:gsLst>
                  <a:gs pos="0">
                    <a:schemeClr val="accent1">
                      <a:lumMod val="80000"/>
                      <a:satMod val="103000"/>
                      <a:lumMod val="102000"/>
                      <a:tint val="94000"/>
                    </a:schemeClr>
                  </a:gs>
                  <a:gs pos="50000">
                    <a:schemeClr val="accent1">
                      <a:lumMod val="80000"/>
                      <a:satMod val="110000"/>
                      <a:lumMod val="100000"/>
                      <a:shade val="100000"/>
                    </a:schemeClr>
                  </a:gs>
                  <a:gs pos="100000">
                    <a:schemeClr val="accent1">
                      <a:lumMod val="8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45D-6505-4438-8D47-0B7AF79FA687}"/>
              </c:ext>
            </c:extLst>
          </c:dPt>
          <c:dPt>
            <c:idx val="559"/>
            <c:bubble3D val="0"/>
            <c:spPr>
              <a:gradFill rotWithShape="1">
                <a:gsLst>
                  <a:gs pos="0">
                    <a:schemeClr val="accent2">
                      <a:lumMod val="80000"/>
                      <a:satMod val="103000"/>
                      <a:lumMod val="102000"/>
                      <a:tint val="94000"/>
                    </a:schemeClr>
                  </a:gs>
                  <a:gs pos="50000">
                    <a:schemeClr val="accent2">
                      <a:lumMod val="80000"/>
                      <a:satMod val="110000"/>
                      <a:lumMod val="100000"/>
                      <a:shade val="100000"/>
                    </a:schemeClr>
                  </a:gs>
                  <a:gs pos="100000">
                    <a:schemeClr val="accent2">
                      <a:lumMod val="8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45F-6505-4438-8D47-0B7AF79FA687}"/>
              </c:ext>
            </c:extLst>
          </c:dPt>
          <c:dPt>
            <c:idx val="560"/>
            <c:bubble3D val="0"/>
            <c:spPr>
              <a:gradFill rotWithShape="1">
                <a:gsLst>
                  <a:gs pos="0">
                    <a:schemeClr val="accent3">
                      <a:lumMod val="80000"/>
                      <a:satMod val="103000"/>
                      <a:lumMod val="102000"/>
                      <a:tint val="94000"/>
                    </a:schemeClr>
                  </a:gs>
                  <a:gs pos="50000">
                    <a:schemeClr val="accent3">
                      <a:lumMod val="80000"/>
                      <a:satMod val="110000"/>
                      <a:lumMod val="100000"/>
                      <a:shade val="100000"/>
                    </a:schemeClr>
                  </a:gs>
                  <a:gs pos="100000">
                    <a:schemeClr val="accent3">
                      <a:lumMod val="8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461-6505-4438-8D47-0B7AF79FA687}"/>
              </c:ext>
            </c:extLst>
          </c:dPt>
          <c:dPt>
            <c:idx val="561"/>
            <c:bubble3D val="0"/>
            <c:spPr>
              <a:gradFill rotWithShape="1">
                <a:gsLst>
                  <a:gs pos="0">
                    <a:schemeClr val="accent4">
                      <a:lumMod val="80000"/>
                      <a:satMod val="103000"/>
                      <a:lumMod val="102000"/>
                      <a:tint val="94000"/>
                    </a:schemeClr>
                  </a:gs>
                  <a:gs pos="50000">
                    <a:schemeClr val="accent4">
                      <a:lumMod val="80000"/>
                      <a:satMod val="110000"/>
                      <a:lumMod val="100000"/>
                      <a:shade val="100000"/>
                    </a:schemeClr>
                  </a:gs>
                  <a:gs pos="100000">
                    <a:schemeClr val="accent4">
                      <a:lumMod val="8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463-6505-4438-8D47-0B7AF79FA687}"/>
              </c:ext>
            </c:extLst>
          </c:dPt>
          <c:dPt>
            <c:idx val="562"/>
            <c:bubble3D val="0"/>
            <c:spPr>
              <a:gradFill rotWithShape="1">
                <a:gsLst>
                  <a:gs pos="0">
                    <a:schemeClr val="accent5">
                      <a:lumMod val="80000"/>
                      <a:satMod val="103000"/>
                      <a:lumMod val="102000"/>
                      <a:tint val="94000"/>
                    </a:schemeClr>
                  </a:gs>
                  <a:gs pos="50000">
                    <a:schemeClr val="accent5">
                      <a:lumMod val="80000"/>
                      <a:satMod val="110000"/>
                      <a:lumMod val="100000"/>
                      <a:shade val="100000"/>
                    </a:schemeClr>
                  </a:gs>
                  <a:gs pos="100000">
                    <a:schemeClr val="accent5">
                      <a:lumMod val="8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465-6505-4438-8D47-0B7AF79FA687}"/>
              </c:ext>
            </c:extLst>
          </c:dPt>
          <c:dPt>
            <c:idx val="563"/>
            <c:bubble3D val="0"/>
            <c:spPr>
              <a:gradFill rotWithShape="1">
                <a:gsLst>
                  <a:gs pos="0">
                    <a:schemeClr val="accent6">
                      <a:lumMod val="80000"/>
                      <a:satMod val="103000"/>
                      <a:lumMod val="102000"/>
                      <a:tint val="94000"/>
                    </a:schemeClr>
                  </a:gs>
                  <a:gs pos="50000">
                    <a:schemeClr val="accent6">
                      <a:lumMod val="80000"/>
                      <a:satMod val="110000"/>
                      <a:lumMod val="100000"/>
                      <a:shade val="100000"/>
                    </a:schemeClr>
                  </a:gs>
                  <a:gs pos="100000">
                    <a:schemeClr val="accent6">
                      <a:lumMod val="8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467-6505-4438-8D47-0B7AF79FA687}"/>
              </c:ext>
            </c:extLst>
          </c:dPt>
          <c:dPt>
            <c:idx val="564"/>
            <c:bubble3D val="0"/>
            <c:spPr>
              <a:gradFill rotWithShape="1">
                <a:gsLst>
                  <a:gs pos="0">
                    <a:schemeClr val="accent1">
                      <a:lumMod val="60000"/>
                      <a:lumOff val="40000"/>
                      <a:satMod val="103000"/>
                      <a:lumMod val="102000"/>
                      <a:tint val="94000"/>
                    </a:schemeClr>
                  </a:gs>
                  <a:gs pos="50000">
                    <a:schemeClr val="accent1">
                      <a:lumMod val="60000"/>
                      <a:lumOff val="40000"/>
                      <a:satMod val="110000"/>
                      <a:lumMod val="100000"/>
                      <a:shade val="100000"/>
                    </a:schemeClr>
                  </a:gs>
                  <a:gs pos="100000">
                    <a:schemeClr val="accent1">
                      <a:lumMod val="60000"/>
                      <a:lumOff val="4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469-6505-4438-8D47-0B7AF79FA687}"/>
              </c:ext>
            </c:extLst>
          </c:dPt>
          <c:dPt>
            <c:idx val="565"/>
            <c:bubble3D val="0"/>
            <c:spPr>
              <a:gradFill rotWithShape="1">
                <a:gsLst>
                  <a:gs pos="0">
                    <a:schemeClr val="accent2">
                      <a:lumMod val="60000"/>
                      <a:lumOff val="40000"/>
                      <a:satMod val="103000"/>
                      <a:lumMod val="102000"/>
                      <a:tint val="94000"/>
                    </a:schemeClr>
                  </a:gs>
                  <a:gs pos="50000">
                    <a:schemeClr val="accent2">
                      <a:lumMod val="60000"/>
                      <a:lumOff val="40000"/>
                      <a:satMod val="110000"/>
                      <a:lumMod val="100000"/>
                      <a:shade val="100000"/>
                    </a:schemeClr>
                  </a:gs>
                  <a:gs pos="100000">
                    <a:schemeClr val="accent2">
                      <a:lumMod val="60000"/>
                      <a:lumOff val="4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46B-6505-4438-8D47-0B7AF79FA687}"/>
              </c:ext>
            </c:extLst>
          </c:dPt>
          <c:dPt>
            <c:idx val="566"/>
            <c:bubble3D val="0"/>
            <c:spPr>
              <a:gradFill rotWithShape="1">
                <a:gsLst>
                  <a:gs pos="0">
                    <a:schemeClr val="accent3">
                      <a:lumMod val="60000"/>
                      <a:lumOff val="40000"/>
                      <a:satMod val="103000"/>
                      <a:lumMod val="102000"/>
                      <a:tint val="94000"/>
                    </a:schemeClr>
                  </a:gs>
                  <a:gs pos="50000">
                    <a:schemeClr val="accent3">
                      <a:lumMod val="60000"/>
                      <a:lumOff val="40000"/>
                      <a:satMod val="110000"/>
                      <a:lumMod val="100000"/>
                      <a:shade val="100000"/>
                    </a:schemeClr>
                  </a:gs>
                  <a:gs pos="100000">
                    <a:schemeClr val="accent3">
                      <a:lumMod val="60000"/>
                      <a:lumOff val="4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46D-6505-4438-8D47-0B7AF79FA687}"/>
              </c:ext>
            </c:extLst>
          </c:dPt>
          <c:dPt>
            <c:idx val="567"/>
            <c:bubble3D val="0"/>
            <c:spPr>
              <a:gradFill rotWithShape="1">
                <a:gsLst>
                  <a:gs pos="0">
                    <a:schemeClr val="accent4">
                      <a:lumMod val="60000"/>
                      <a:lumOff val="40000"/>
                      <a:satMod val="103000"/>
                      <a:lumMod val="102000"/>
                      <a:tint val="94000"/>
                    </a:schemeClr>
                  </a:gs>
                  <a:gs pos="50000">
                    <a:schemeClr val="accent4">
                      <a:lumMod val="60000"/>
                      <a:lumOff val="40000"/>
                      <a:satMod val="110000"/>
                      <a:lumMod val="100000"/>
                      <a:shade val="100000"/>
                    </a:schemeClr>
                  </a:gs>
                  <a:gs pos="100000">
                    <a:schemeClr val="accent4">
                      <a:lumMod val="60000"/>
                      <a:lumOff val="4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46F-6505-4438-8D47-0B7AF79FA687}"/>
              </c:ext>
            </c:extLst>
          </c:dPt>
          <c:dPt>
            <c:idx val="568"/>
            <c:bubble3D val="0"/>
            <c:spPr>
              <a:gradFill rotWithShape="1">
                <a:gsLst>
                  <a:gs pos="0">
                    <a:schemeClr val="accent5">
                      <a:lumMod val="60000"/>
                      <a:lumOff val="40000"/>
                      <a:satMod val="103000"/>
                      <a:lumMod val="102000"/>
                      <a:tint val="94000"/>
                    </a:schemeClr>
                  </a:gs>
                  <a:gs pos="50000">
                    <a:schemeClr val="accent5">
                      <a:lumMod val="60000"/>
                      <a:lumOff val="40000"/>
                      <a:satMod val="110000"/>
                      <a:lumMod val="100000"/>
                      <a:shade val="100000"/>
                    </a:schemeClr>
                  </a:gs>
                  <a:gs pos="100000">
                    <a:schemeClr val="accent5">
                      <a:lumMod val="60000"/>
                      <a:lumOff val="4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471-6505-4438-8D47-0B7AF79FA687}"/>
              </c:ext>
            </c:extLst>
          </c:dPt>
          <c:dPt>
            <c:idx val="569"/>
            <c:bubble3D val="0"/>
            <c:spPr>
              <a:gradFill rotWithShape="1">
                <a:gsLst>
                  <a:gs pos="0">
                    <a:schemeClr val="accent6">
                      <a:lumMod val="60000"/>
                      <a:lumOff val="40000"/>
                      <a:satMod val="103000"/>
                      <a:lumMod val="102000"/>
                      <a:tint val="94000"/>
                    </a:schemeClr>
                  </a:gs>
                  <a:gs pos="50000">
                    <a:schemeClr val="accent6">
                      <a:lumMod val="60000"/>
                      <a:lumOff val="40000"/>
                      <a:satMod val="110000"/>
                      <a:lumMod val="100000"/>
                      <a:shade val="100000"/>
                    </a:schemeClr>
                  </a:gs>
                  <a:gs pos="100000">
                    <a:schemeClr val="accent6">
                      <a:lumMod val="60000"/>
                      <a:lumOff val="4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473-6505-4438-8D47-0B7AF79FA687}"/>
              </c:ext>
            </c:extLst>
          </c:dPt>
          <c:dPt>
            <c:idx val="570"/>
            <c:bubble3D val="0"/>
            <c:spPr>
              <a:gradFill rotWithShape="1">
                <a:gsLst>
                  <a:gs pos="0">
                    <a:schemeClr val="accent1">
                      <a:lumMod val="50000"/>
                      <a:satMod val="103000"/>
                      <a:lumMod val="102000"/>
                      <a:tint val="94000"/>
                    </a:schemeClr>
                  </a:gs>
                  <a:gs pos="50000">
                    <a:schemeClr val="accent1">
                      <a:lumMod val="50000"/>
                      <a:satMod val="110000"/>
                      <a:lumMod val="100000"/>
                      <a:shade val="100000"/>
                    </a:schemeClr>
                  </a:gs>
                  <a:gs pos="100000">
                    <a:schemeClr val="accent1">
                      <a:lumMod val="5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475-6505-4438-8D47-0B7AF79FA687}"/>
              </c:ext>
            </c:extLst>
          </c:dPt>
          <c:dPt>
            <c:idx val="571"/>
            <c:bubble3D val="0"/>
            <c:spPr>
              <a:gradFill rotWithShape="1">
                <a:gsLst>
                  <a:gs pos="0">
                    <a:schemeClr val="accent2">
                      <a:lumMod val="50000"/>
                      <a:satMod val="103000"/>
                      <a:lumMod val="102000"/>
                      <a:tint val="94000"/>
                    </a:schemeClr>
                  </a:gs>
                  <a:gs pos="50000">
                    <a:schemeClr val="accent2">
                      <a:lumMod val="50000"/>
                      <a:satMod val="110000"/>
                      <a:lumMod val="100000"/>
                      <a:shade val="100000"/>
                    </a:schemeClr>
                  </a:gs>
                  <a:gs pos="100000">
                    <a:schemeClr val="accent2">
                      <a:lumMod val="5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477-6505-4438-8D47-0B7AF79FA687}"/>
              </c:ext>
            </c:extLst>
          </c:dPt>
          <c:dPt>
            <c:idx val="572"/>
            <c:bubble3D val="0"/>
            <c:spPr>
              <a:gradFill rotWithShape="1">
                <a:gsLst>
                  <a:gs pos="0">
                    <a:schemeClr val="accent3">
                      <a:lumMod val="50000"/>
                      <a:satMod val="103000"/>
                      <a:lumMod val="102000"/>
                      <a:tint val="94000"/>
                    </a:schemeClr>
                  </a:gs>
                  <a:gs pos="50000">
                    <a:schemeClr val="accent3">
                      <a:lumMod val="50000"/>
                      <a:satMod val="110000"/>
                      <a:lumMod val="100000"/>
                      <a:shade val="100000"/>
                    </a:schemeClr>
                  </a:gs>
                  <a:gs pos="100000">
                    <a:schemeClr val="accent3">
                      <a:lumMod val="5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479-6505-4438-8D47-0B7AF79FA687}"/>
              </c:ext>
            </c:extLst>
          </c:dPt>
          <c:dPt>
            <c:idx val="573"/>
            <c:bubble3D val="0"/>
            <c:spPr>
              <a:gradFill rotWithShape="1">
                <a:gsLst>
                  <a:gs pos="0">
                    <a:schemeClr val="accent4">
                      <a:lumMod val="50000"/>
                      <a:satMod val="103000"/>
                      <a:lumMod val="102000"/>
                      <a:tint val="94000"/>
                    </a:schemeClr>
                  </a:gs>
                  <a:gs pos="50000">
                    <a:schemeClr val="accent4">
                      <a:lumMod val="50000"/>
                      <a:satMod val="110000"/>
                      <a:lumMod val="100000"/>
                      <a:shade val="100000"/>
                    </a:schemeClr>
                  </a:gs>
                  <a:gs pos="100000">
                    <a:schemeClr val="accent4">
                      <a:lumMod val="5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47B-6505-4438-8D47-0B7AF79FA687}"/>
              </c:ext>
            </c:extLst>
          </c:dPt>
          <c:dPt>
            <c:idx val="574"/>
            <c:bubble3D val="0"/>
            <c:spPr>
              <a:gradFill rotWithShape="1">
                <a:gsLst>
                  <a:gs pos="0">
                    <a:schemeClr val="accent5">
                      <a:lumMod val="50000"/>
                      <a:satMod val="103000"/>
                      <a:lumMod val="102000"/>
                      <a:tint val="94000"/>
                    </a:schemeClr>
                  </a:gs>
                  <a:gs pos="50000">
                    <a:schemeClr val="accent5">
                      <a:lumMod val="50000"/>
                      <a:satMod val="110000"/>
                      <a:lumMod val="100000"/>
                      <a:shade val="100000"/>
                    </a:schemeClr>
                  </a:gs>
                  <a:gs pos="100000">
                    <a:schemeClr val="accent5">
                      <a:lumMod val="5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47D-6505-4438-8D47-0B7AF79FA687}"/>
              </c:ext>
            </c:extLst>
          </c:dPt>
          <c:dPt>
            <c:idx val="575"/>
            <c:bubble3D val="0"/>
            <c:spPr>
              <a:gradFill rotWithShape="1">
                <a:gsLst>
                  <a:gs pos="0">
                    <a:schemeClr val="accent6">
                      <a:lumMod val="50000"/>
                      <a:satMod val="103000"/>
                      <a:lumMod val="102000"/>
                      <a:tint val="94000"/>
                    </a:schemeClr>
                  </a:gs>
                  <a:gs pos="50000">
                    <a:schemeClr val="accent6">
                      <a:lumMod val="50000"/>
                      <a:satMod val="110000"/>
                      <a:lumMod val="100000"/>
                      <a:shade val="100000"/>
                    </a:schemeClr>
                  </a:gs>
                  <a:gs pos="100000">
                    <a:schemeClr val="accent6">
                      <a:lumMod val="5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47F-6505-4438-8D47-0B7AF79FA687}"/>
              </c:ext>
            </c:extLst>
          </c:dPt>
          <c:dPt>
            <c:idx val="576"/>
            <c:bubble3D val="0"/>
            <c:spPr>
              <a:gradFill rotWithShape="1">
                <a:gsLst>
                  <a:gs pos="0">
                    <a:schemeClr val="accent1">
                      <a:lumMod val="70000"/>
                      <a:lumOff val="30000"/>
                      <a:satMod val="103000"/>
                      <a:lumMod val="102000"/>
                      <a:tint val="94000"/>
                    </a:schemeClr>
                  </a:gs>
                  <a:gs pos="50000">
                    <a:schemeClr val="accent1">
                      <a:lumMod val="70000"/>
                      <a:lumOff val="30000"/>
                      <a:satMod val="110000"/>
                      <a:lumMod val="100000"/>
                      <a:shade val="100000"/>
                    </a:schemeClr>
                  </a:gs>
                  <a:gs pos="100000">
                    <a:schemeClr val="accent1">
                      <a:lumMod val="70000"/>
                      <a:lumOff val="3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481-6505-4438-8D47-0B7AF79FA687}"/>
              </c:ext>
            </c:extLst>
          </c:dPt>
          <c:dPt>
            <c:idx val="577"/>
            <c:bubble3D val="0"/>
            <c:spPr>
              <a:gradFill rotWithShape="1">
                <a:gsLst>
                  <a:gs pos="0">
                    <a:schemeClr val="accent2">
                      <a:lumMod val="70000"/>
                      <a:lumOff val="30000"/>
                      <a:satMod val="103000"/>
                      <a:lumMod val="102000"/>
                      <a:tint val="94000"/>
                    </a:schemeClr>
                  </a:gs>
                  <a:gs pos="50000">
                    <a:schemeClr val="accent2">
                      <a:lumMod val="70000"/>
                      <a:lumOff val="30000"/>
                      <a:satMod val="110000"/>
                      <a:lumMod val="100000"/>
                      <a:shade val="100000"/>
                    </a:schemeClr>
                  </a:gs>
                  <a:gs pos="100000">
                    <a:schemeClr val="accent2">
                      <a:lumMod val="70000"/>
                      <a:lumOff val="3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483-6505-4438-8D47-0B7AF79FA687}"/>
              </c:ext>
            </c:extLst>
          </c:dPt>
          <c:dPt>
            <c:idx val="578"/>
            <c:bubble3D val="0"/>
            <c:spPr>
              <a:gradFill rotWithShape="1">
                <a:gsLst>
                  <a:gs pos="0">
                    <a:schemeClr val="accent3">
                      <a:lumMod val="70000"/>
                      <a:lumOff val="30000"/>
                      <a:satMod val="103000"/>
                      <a:lumMod val="102000"/>
                      <a:tint val="94000"/>
                    </a:schemeClr>
                  </a:gs>
                  <a:gs pos="50000">
                    <a:schemeClr val="accent3">
                      <a:lumMod val="70000"/>
                      <a:lumOff val="30000"/>
                      <a:satMod val="110000"/>
                      <a:lumMod val="100000"/>
                      <a:shade val="100000"/>
                    </a:schemeClr>
                  </a:gs>
                  <a:gs pos="100000">
                    <a:schemeClr val="accent3">
                      <a:lumMod val="70000"/>
                      <a:lumOff val="3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485-6505-4438-8D47-0B7AF79FA687}"/>
              </c:ext>
            </c:extLst>
          </c:dPt>
          <c:dPt>
            <c:idx val="579"/>
            <c:bubble3D val="0"/>
            <c:spPr>
              <a:gradFill rotWithShape="1">
                <a:gsLst>
                  <a:gs pos="0">
                    <a:schemeClr val="accent4">
                      <a:lumMod val="70000"/>
                      <a:lumOff val="30000"/>
                      <a:satMod val="103000"/>
                      <a:lumMod val="102000"/>
                      <a:tint val="94000"/>
                    </a:schemeClr>
                  </a:gs>
                  <a:gs pos="50000">
                    <a:schemeClr val="accent4">
                      <a:lumMod val="70000"/>
                      <a:lumOff val="30000"/>
                      <a:satMod val="110000"/>
                      <a:lumMod val="100000"/>
                      <a:shade val="100000"/>
                    </a:schemeClr>
                  </a:gs>
                  <a:gs pos="100000">
                    <a:schemeClr val="accent4">
                      <a:lumMod val="70000"/>
                      <a:lumOff val="3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487-6505-4438-8D47-0B7AF79FA687}"/>
              </c:ext>
            </c:extLst>
          </c:dPt>
          <c:dPt>
            <c:idx val="580"/>
            <c:bubble3D val="0"/>
            <c:spPr>
              <a:gradFill rotWithShape="1">
                <a:gsLst>
                  <a:gs pos="0">
                    <a:schemeClr val="accent5">
                      <a:lumMod val="70000"/>
                      <a:lumOff val="30000"/>
                      <a:satMod val="103000"/>
                      <a:lumMod val="102000"/>
                      <a:tint val="94000"/>
                    </a:schemeClr>
                  </a:gs>
                  <a:gs pos="50000">
                    <a:schemeClr val="accent5">
                      <a:lumMod val="70000"/>
                      <a:lumOff val="30000"/>
                      <a:satMod val="110000"/>
                      <a:lumMod val="100000"/>
                      <a:shade val="100000"/>
                    </a:schemeClr>
                  </a:gs>
                  <a:gs pos="100000">
                    <a:schemeClr val="accent5">
                      <a:lumMod val="70000"/>
                      <a:lumOff val="3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489-6505-4438-8D47-0B7AF79FA687}"/>
              </c:ext>
            </c:extLst>
          </c:dPt>
          <c:dPt>
            <c:idx val="581"/>
            <c:bubble3D val="0"/>
            <c:spPr>
              <a:gradFill rotWithShape="1">
                <a:gsLst>
                  <a:gs pos="0">
                    <a:schemeClr val="accent6">
                      <a:lumMod val="70000"/>
                      <a:lumOff val="30000"/>
                      <a:satMod val="103000"/>
                      <a:lumMod val="102000"/>
                      <a:tint val="94000"/>
                    </a:schemeClr>
                  </a:gs>
                  <a:gs pos="50000">
                    <a:schemeClr val="accent6">
                      <a:lumMod val="70000"/>
                      <a:lumOff val="30000"/>
                      <a:satMod val="110000"/>
                      <a:lumMod val="100000"/>
                      <a:shade val="100000"/>
                    </a:schemeClr>
                  </a:gs>
                  <a:gs pos="100000">
                    <a:schemeClr val="accent6">
                      <a:lumMod val="70000"/>
                      <a:lumOff val="3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48B-6505-4438-8D47-0B7AF79FA687}"/>
              </c:ext>
            </c:extLst>
          </c:dPt>
          <c:dPt>
            <c:idx val="582"/>
            <c:bubble3D val="0"/>
            <c:spPr>
              <a:gradFill rotWithShape="1">
                <a:gsLst>
                  <a:gs pos="0">
                    <a:schemeClr val="accent1">
                      <a:lumMod val="70000"/>
                      <a:satMod val="103000"/>
                      <a:lumMod val="102000"/>
                      <a:tint val="94000"/>
                    </a:schemeClr>
                  </a:gs>
                  <a:gs pos="50000">
                    <a:schemeClr val="accent1">
                      <a:lumMod val="70000"/>
                      <a:satMod val="110000"/>
                      <a:lumMod val="100000"/>
                      <a:shade val="100000"/>
                    </a:schemeClr>
                  </a:gs>
                  <a:gs pos="100000">
                    <a:schemeClr val="accent1">
                      <a:lumMod val="7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48D-6505-4438-8D47-0B7AF79FA687}"/>
              </c:ext>
            </c:extLst>
          </c:dPt>
          <c:dPt>
            <c:idx val="583"/>
            <c:bubble3D val="0"/>
            <c:spPr>
              <a:gradFill rotWithShape="1">
                <a:gsLst>
                  <a:gs pos="0">
                    <a:schemeClr val="accent2">
                      <a:lumMod val="70000"/>
                      <a:satMod val="103000"/>
                      <a:lumMod val="102000"/>
                      <a:tint val="94000"/>
                    </a:schemeClr>
                  </a:gs>
                  <a:gs pos="50000">
                    <a:schemeClr val="accent2">
                      <a:lumMod val="70000"/>
                      <a:satMod val="110000"/>
                      <a:lumMod val="100000"/>
                      <a:shade val="100000"/>
                    </a:schemeClr>
                  </a:gs>
                  <a:gs pos="100000">
                    <a:schemeClr val="accent2">
                      <a:lumMod val="7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48F-6505-4438-8D47-0B7AF79FA687}"/>
              </c:ext>
            </c:extLst>
          </c:dPt>
          <c:dPt>
            <c:idx val="584"/>
            <c:bubble3D val="0"/>
            <c:spPr>
              <a:gradFill rotWithShape="1">
                <a:gsLst>
                  <a:gs pos="0">
                    <a:schemeClr val="accent3">
                      <a:lumMod val="70000"/>
                      <a:satMod val="103000"/>
                      <a:lumMod val="102000"/>
                      <a:tint val="94000"/>
                    </a:schemeClr>
                  </a:gs>
                  <a:gs pos="50000">
                    <a:schemeClr val="accent3">
                      <a:lumMod val="70000"/>
                      <a:satMod val="110000"/>
                      <a:lumMod val="100000"/>
                      <a:shade val="100000"/>
                    </a:schemeClr>
                  </a:gs>
                  <a:gs pos="100000">
                    <a:schemeClr val="accent3">
                      <a:lumMod val="7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491-6505-4438-8D47-0B7AF79FA687}"/>
              </c:ext>
            </c:extLst>
          </c:dPt>
          <c:dPt>
            <c:idx val="585"/>
            <c:bubble3D val="0"/>
            <c:spPr>
              <a:gradFill rotWithShape="1">
                <a:gsLst>
                  <a:gs pos="0">
                    <a:schemeClr val="accent4">
                      <a:lumMod val="70000"/>
                      <a:satMod val="103000"/>
                      <a:lumMod val="102000"/>
                      <a:tint val="94000"/>
                    </a:schemeClr>
                  </a:gs>
                  <a:gs pos="50000">
                    <a:schemeClr val="accent4">
                      <a:lumMod val="70000"/>
                      <a:satMod val="110000"/>
                      <a:lumMod val="100000"/>
                      <a:shade val="100000"/>
                    </a:schemeClr>
                  </a:gs>
                  <a:gs pos="100000">
                    <a:schemeClr val="accent4">
                      <a:lumMod val="7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493-6505-4438-8D47-0B7AF79FA687}"/>
              </c:ext>
            </c:extLst>
          </c:dPt>
          <c:dPt>
            <c:idx val="586"/>
            <c:bubble3D val="0"/>
            <c:spPr>
              <a:gradFill rotWithShape="1">
                <a:gsLst>
                  <a:gs pos="0">
                    <a:schemeClr val="accent5">
                      <a:lumMod val="70000"/>
                      <a:satMod val="103000"/>
                      <a:lumMod val="102000"/>
                      <a:tint val="94000"/>
                    </a:schemeClr>
                  </a:gs>
                  <a:gs pos="50000">
                    <a:schemeClr val="accent5">
                      <a:lumMod val="70000"/>
                      <a:satMod val="110000"/>
                      <a:lumMod val="100000"/>
                      <a:shade val="100000"/>
                    </a:schemeClr>
                  </a:gs>
                  <a:gs pos="100000">
                    <a:schemeClr val="accent5">
                      <a:lumMod val="7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495-6505-4438-8D47-0B7AF79FA687}"/>
              </c:ext>
            </c:extLst>
          </c:dPt>
          <c:dPt>
            <c:idx val="587"/>
            <c:bubble3D val="0"/>
            <c:spPr>
              <a:gradFill rotWithShape="1">
                <a:gsLst>
                  <a:gs pos="0">
                    <a:schemeClr val="accent6">
                      <a:lumMod val="70000"/>
                      <a:satMod val="103000"/>
                      <a:lumMod val="102000"/>
                      <a:tint val="94000"/>
                    </a:schemeClr>
                  </a:gs>
                  <a:gs pos="50000">
                    <a:schemeClr val="accent6">
                      <a:lumMod val="70000"/>
                      <a:satMod val="110000"/>
                      <a:lumMod val="100000"/>
                      <a:shade val="100000"/>
                    </a:schemeClr>
                  </a:gs>
                  <a:gs pos="100000">
                    <a:schemeClr val="accent6">
                      <a:lumMod val="7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497-6505-4438-8D47-0B7AF79FA687}"/>
              </c:ext>
            </c:extLst>
          </c:dPt>
          <c:dPt>
            <c:idx val="588"/>
            <c:bubble3D val="0"/>
            <c:spPr>
              <a:gradFill rotWithShape="1">
                <a:gsLst>
                  <a:gs pos="0">
                    <a:schemeClr val="accent1">
                      <a:lumMod val="50000"/>
                      <a:lumOff val="50000"/>
                      <a:satMod val="103000"/>
                      <a:lumMod val="102000"/>
                      <a:tint val="94000"/>
                    </a:schemeClr>
                  </a:gs>
                  <a:gs pos="50000">
                    <a:schemeClr val="accent1">
                      <a:lumMod val="50000"/>
                      <a:lumOff val="50000"/>
                      <a:satMod val="110000"/>
                      <a:lumMod val="100000"/>
                      <a:shade val="100000"/>
                    </a:schemeClr>
                  </a:gs>
                  <a:gs pos="100000">
                    <a:schemeClr val="accent1">
                      <a:lumMod val="50000"/>
                      <a:lumOff val="5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499-6505-4438-8D47-0B7AF79FA687}"/>
              </c:ext>
            </c:extLst>
          </c:dPt>
          <c:dPt>
            <c:idx val="589"/>
            <c:bubble3D val="0"/>
            <c:spPr>
              <a:gradFill rotWithShape="1">
                <a:gsLst>
                  <a:gs pos="0">
                    <a:schemeClr val="accent2">
                      <a:lumMod val="50000"/>
                      <a:lumOff val="50000"/>
                      <a:satMod val="103000"/>
                      <a:lumMod val="102000"/>
                      <a:tint val="94000"/>
                    </a:schemeClr>
                  </a:gs>
                  <a:gs pos="50000">
                    <a:schemeClr val="accent2">
                      <a:lumMod val="50000"/>
                      <a:lumOff val="50000"/>
                      <a:satMod val="110000"/>
                      <a:lumMod val="100000"/>
                      <a:shade val="100000"/>
                    </a:schemeClr>
                  </a:gs>
                  <a:gs pos="100000">
                    <a:schemeClr val="accent2">
                      <a:lumMod val="50000"/>
                      <a:lumOff val="5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49B-6505-4438-8D47-0B7AF79FA687}"/>
              </c:ext>
            </c:extLst>
          </c:dPt>
          <c:dPt>
            <c:idx val="590"/>
            <c:bubble3D val="0"/>
            <c:spPr>
              <a:gradFill rotWithShape="1">
                <a:gsLst>
                  <a:gs pos="0">
                    <a:schemeClr val="accent3">
                      <a:lumMod val="50000"/>
                      <a:lumOff val="50000"/>
                      <a:satMod val="103000"/>
                      <a:lumMod val="102000"/>
                      <a:tint val="94000"/>
                    </a:schemeClr>
                  </a:gs>
                  <a:gs pos="50000">
                    <a:schemeClr val="accent3">
                      <a:lumMod val="50000"/>
                      <a:lumOff val="50000"/>
                      <a:satMod val="110000"/>
                      <a:lumMod val="100000"/>
                      <a:shade val="100000"/>
                    </a:schemeClr>
                  </a:gs>
                  <a:gs pos="100000">
                    <a:schemeClr val="accent3">
                      <a:lumMod val="50000"/>
                      <a:lumOff val="5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49D-6505-4438-8D47-0B7AF79FA687}"/>
              </c:ext>
            </c:extLst>
          </c:dPt>
          <c:dPt>
            <c:idx val="591"/>
            <c:bubble3D val="0"/>
            <c:spPr>
              <a:gradFill rotWithShape="1">
                <a:gsLst>
                  <a:gs pos="0">
                    <a:schemeClr val="accent4">
                      <a:lumMod val="50000"/>
                      <a:lumOff val="50000"/>
                      <a:satMod val="103000"/>
                      <a:lumMod val="102000"/>
                      <a:tint val="94000"/>
                    </a:schemeClr>
                  </a:gs>
                  <a:gs pos="50000">
                    <a:schemeClr val="accent4">
                      <a:lumMod val="50000"/>
                      <a:lumOff val="50000"/>
                      <a:satMod val="110000"/>
                      <a:lumMod val="100000"/>
                      <a:shade val="100000"/>
                    </a:schemeClr>
                  </a:gs>
                  <a:gs pos="100000">
                    <a:schemeClr val="accent4">
                      <a:lumMod val="50000"/>
                      <a:lumOff val="5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49F-6505-4438-8D47-0B7AF79FA687}"/>
              </c:ext>
            </c:extLst>
          </c:dPt>
          <c:dPt>
            <c:idx val="592"/>
            <c:bubble3D val="0"/>
            <c:spPr>
              <a:gradFill rotWithShape="1">
                <a:gsLst>
                  <a:gs pos="0">
                    <a:schemeClr val="accent5">
                      <a:lumMod val="50000"/>
                      <a:lumOff val="50000"/>
                      <a:satMod val="103000"/>
                      <a:lumMod val="102000"/>
                      <a:tint val="94000"/>
                    </a:schemeClr>
                  </a:gs>
                  <a:gs pos="50000">
                    <a:schemeClr val="accent5">
                      <a:lumMod val="50000"/>
                      <a:lumOff val="50000"/>
                      <a:satMod val="110000"/>
                      <a:lumMod val="100000"/>
                      <a:shade val="100000"/>
                    </a:schemeClr>
                  </a:gs>
                  <a:gs pos="100000">
                    <a:schemeClr val="accent5">
                      <a:lumMod val="50000"/>
                      <a:lumOff val="5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4A1-6505-4438-8D47-0B7AF79FA687}"/>
              </c:ext>
            </c:extLst>
          </c:dPt>
          <c:dPt>
            <c:idx val="593"/>
            <c:bubble3D val="0"/>
            <c:spPr>
              <a:gradFill rotWithShape="1">
                <a:gsLst>
                  <a:gs pos="0">
                    <a:schemeClr val="accent6">
                      <a:lumMod val="50000"/>
                      <a:lumOff val="50000"/>
                      <a:satMod val="103000"/>
                      <a:lumMod val="102000"/>
                      <a:tint val="94000"/>
                    </a:schemeClr>
                  </a:gs>
                  <a:gs pos="50000">
                    <a:schemeClr val="accent6">
                      <a:lumMod val="50000"/>
                      <a:lumOff val="50000"/>
                      <a:satMod val="110000"/>
                      <a:lumMod val="100000"/>
                      <a:shade val="100000"/>
                    </a:schemeClr>
                  </a:gs>
                  <a:gs pos="100000">
                    <a:schemeClr val="accent6">
                      <a:lumMod val="50000"/>
                      <a:lumOff val="5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4A3-6505-4438-8D47-0B7AF79FA687}"/>
              </c:ext>
            </c:extLst>
          </c:dPt>
          <c:dPt>
            <c:idx val="594"/>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4A5-6505-4438-8D47-0B7AF79FA687}"/>
              </c:ext>
            </c:extLst>
          </c:dPt>
          <c:dPt>
            <c:idx val="595"/>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4A7-6505-4438-8D47-0B7AF79FA687}"/>
              </c:ext>
            </c:extLst>
          </c:dPt>
          <c:dPt>
            <c:idx val="596"/>
            <c:bubble3D val="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4A9-6505-4438-8D47-0B7AF79FA687}"/>
              </c:ext>
            </c:extLst>
          </c:dPt>
          <c:dPt>
            <c:idx val="597"/>
            <c:bubble3D val="0"/>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4AB-6505-4438-8D47-0B7AF79FA687}"/>
              </c:ext>
            </c:extLst>
          </c:dPt>
          <c:dPt>
            <c:idx val="598"/>
            <c:bubble3D val="0"/>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4AD-6505-4438-8D47-0B7AF79FA687}"/>
              </c:ext>
            </c:extLst>
          </c:dPt>
          <c:dPt>
            <c:idx val="599"/>
            <c:bubble3D val="0"/>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4AF-6505-4438-8D47-0B7AF79FA687}"/>
              </c:ext>
            </c:extLst>
          </c:dPt>
          <c:dPt>
            <c:idx val="600"/>
            <c:bubble3D val="0"/>
            <c:spPr>
              <a:gradFill rotWithShape="1">
                <a:gsLst>
                  <a:gs pos="0">
                    <a:schemeClr val="accent1">
                      <a:lumMod val="60000"/>
                      <a:satMod val="103000"/>
                      <a:lumMod val="102000"/>
                      <a:tint val="94000"/>
                    </a:schemeClr>
                  </a:gs>
                  <a:gs pos="50000">
                    <a:schemeClr val="accent1">
                      <a:lumMod val="60000"/>
                      <a:satMod val="110000"/>
                      <a:lumMod val="100000"/>
                      <a:shade val="100000"/>
                    </a:schemeClr>
                  </a:gs>
                  <a:gs pos="100000">
                    <a:schemeClr val="accent1">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4B1-6505-4438-8D47-0B7AF79FA687}"/>
              </c:ext>
            </c:extLst>
          </c:dPt>
          <c:dPt>
            <c:idx val="601"/>
            <c:bubble3D val="0"/>
            <c:spPr>
              <a:gradFill rotWithShape="1">
                <a:gsLst>
                  <a:gs pos="0">
                    <a:schemeClr val="accent2">
                      <a:lumMod val="60000"/>
                      <a:satMod val="103000"/>
                      <a:lumMod val="102000"/>
                      <a:tint val="94000"/>
                    </a:schemeClr>
                  </a:gs>
                  <a:gs pos="50000">
                    <a:schemeClr val="accent2">
                      <a:lumMod val="60000"/>
                      <a:satMod val="110000"/>
                      <a:lumMod val="100000"/>
                      <a:shade val="100000"/>
                    </a:schemeClr>
                  </a:gs>
                  <a:gs pos="100000">
                    <a:schemeClr val="accent2">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4B3-6505-4438-8D47-0B7AF79FA687}"/>
              </c:ext>
            </c:extLst>
          </c:dPt>
          <c:dPt>
            <c:idx val="602"/>
            <c:bubble3D val="0"/>
            <c:spPr>
              <a:gradFill rotWithShape="1">
                <a:gsLst>
                  <a:gs pos="0">
                    <a:schemeClr val="accent3">
                      <a:lumMod val="60000"/>
                      <a:satMod val="103000"/>
                      <a:lumMod val="102000"/>
                      <a:tint val="94000"/>
                    </a:schemeClr>
                  </a:gs>
                  <a:gs pos="50000">
                    <a:schemeClr val="accent3">
                      <a:lumMod val="60000"/>
                      <a:satMod val="110000"/>
                      <a:lumMod val="100000"/>
                      <a:shade val="100000"/>
                    </a:schemeClr>
                  </a:gs>
                  <a:gs pos="100000">
                    <a:schemeClr val="accent3">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4B5-6505-4438-8D47-0B7AF79FA687}"/>
              </c:ext>
            </c:extLst>
          </c:dPt>
          <c:dPt>
            <c:idx val="603"/>
            <c:bubble3D val="0"/>
            <c:spPr>
              <a:gradFill rotWithShape="1">
                <a:gsLst>
                  <a:gs pos="0">
                    <a:schemeClr val="accent4">
                      <a:lumMod val="60000"/>
                      <a:satMod val="103000"/>
                      <a:lumMod val="102000"/>
                      <a:tint val="94000"/>
                    </a:schemeClr>
                  </a:gs>
                  <a:gs pos="50000">
                    <a:schemeClr val="accent4">
                      <a:lumMod val="60000"/>
                      <a:satMod val="110000"/>
                      <a:lumMod val="100000"/>
                      <a:shade val="100000"/>
                    </a:schemeClr>
                  </a:gs>
                  <a:gs pos="100000">
                    <a:schemeClr val="accent4">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4B7-6505-4438-8D47-0B7AF79FA687}"/>
              </c:ext>
            </c:extLst>
          </c:dPt>
          <c:dPt>
            <c:idx val="604"/>
            <c:bubble3D val="0"/>
            <c:spPr>
              <a:gradFill rotWithShape="1">
                <a:gsLst>
                  <a:gs pos="0">
                    <a:schemeClr val="accent5">
                      <a:lumMod val="60000"/>
                      <a:satMod val="103000"/>
                      <a:lumMod val="102000"/>
                      <a:tint val="94000"/>
                    </a:schemeClr>
                  </a:gs>
                  <a:gs pos="50000">
                    <a:schemeClr val="accent5">
                      <a:lumMod val="60000"/>
                      <a:satMod val="110000"/>
                      <a:lumMod val="100000"/>
                      <a:shade val="100000"/>
                    </a:schemeClr>
                  </a:gs>
                  <a:gs pos="100000">
                    <a:schemeClr val="accent5">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4B9-6505-4438-8D47-0B7AF79FA687}"/>
              </c:ext>
            </c:extLst>
          </c:dPt>
          <c:dPt>
            <c:idx val="605"/>
            <c:bubble3D val="0"/>
            <c:spPr>
              <a:gradFill rotWithShape="1">
                <a:gsLst>
                  <a:gs pos="0">
                    <a:schemeClr val="accent6">
                      <a:lumMod val="60000"/>
                      <a:satMod val="103000"/>
                      <a:lumMod val="102000"/>
                      <a:tint val="94000"/>
                    </a:schemeClr>
                  </a:gs>
                  <a:gs pos="50000">
                    <a:schemeClr val="accent6">
                      <a:lumMod val="60000"/>
                      <a:satMod val="110000"/>
                      <a:lumMod val="100000"/>
                      <a:shade val="100000"/>
                    </a:schemeClr>
                  </a:gs>
                  <a:gs pos="100000">
                    <a:schemeClr val="accent6">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4BB-6505-4438-8D47-0B7AF79FA687}"/>
              </c:ext>
            </c:extLst>
          </c:dPt>
          <c:dPt>
            <c:idx val="606"/>
            <c:bubble3D val="0"/>
            <c:spPr>
              <a:gradFill rotWithShape="1">
                <a:gsLst>
                  <a:gs pos="0">
                    <a:schemeClr val="accent1">
                      <a:lumMod val="80000"/>
                      <a:lumOff val="20000"/>
                      <a:satMod val="103000"/>
                      <a:lumMod val="102000"/>
                      <a:tint val="94000"/>
                    </a:schemeClr>
                  </a:gs>
                  <a:gs pos="50000">
                    <a:schemeClr val="accent1">
                      <a:lumMod val="80000"/>
                      <a:lumOff val="20000"/>
                      <a:satMod val="110000"/>
                      <a:lumMod val="100000"/>
                      <a:shade val="100000"/>
                    </a:schemeClr>
                  </a:gs>
                  <a:gs pos="100000">
                    <a:schemeClr val="accent1">
                      <a:lumMod val="80000"/>
                      <a:lumOff val="2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4BD-6505-4438-8D47-0B7AF79FA687}"/>
              </c:ext>
            </c:extLst>
          </c:dPt>
          <c:dPt>
            <c:idx val="607"/>
            <c:bubble3D val="0"/>
            <c:spPr>
              <a:gradFill rotWithShape="1">
                <a:gsLst>
                  <a:gs pos="0">
                    <a:schemeClr val="accent2">
                      <a:lumMod val="80000"/>
                      <a:lumOff val="20000"/>
                      <a:satMod val="103000"/>
                      <a:lumMod val="102000"/>
                      <a:tint val="94000"/>
                    </a:schemeClr>
                  </a:gs>
                  <a:gs pos="50000">
                    <a:schemeClr val="accent2">
                      <a:lumMod val="80000"/>
                      <a:lumOff val="20000"/>
                      <a:satMod val="110000"/>
                      <a:lumMod val="100000"/>
                      <a:shade val="100000"/>
                    </a:schemeClr>
                  </a:gs>
                  <a:gs pos="100000">
                    <a:schemeClr val="accent2">
                      <a:lumMod val="80000"/>
                      <a:lumOff val="2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4BF-6505-4438-8D47-0B7AF79FA687}"/>
              </c:ext>
            </c:extLst>
          </c:dPt>
          <c:dPt>
            <c:idx val="608"/>
            <c:bubble3D val="0"/>
            <c:spPr>
              <a:gradFill rotWithShape="1">
                <a:gsLst>
                  <a:gs pos="0">
                    <a:schemeClr val="accent3">
                      <a:lumMod val="80000"/>
                      <a:lumOff val="20000"/>
                      <a:satMod val="103000"/>
                      <a:lumMod val="102000"/>
                      <a:tint val="94000"/>
                    </a:schemeClr>
                  </a:gs>
                  <a:gs pos="50000">
                    <a:schemeClr val="accent3">
                      <a:lumMod val="80000"/>
                      <a:lumOff val="20000"/>
                      <a:satMod val="110000"/>
                      <a:lumMod val="100000"/>
                      <a:shade val="100000"/>
                    </a:schemeClr>
                  </a:gs>
                  <a:gs pos="100000">
                    <a:schemeClr val="accent3">
                      <a:lumMod val="80000"/>
                      <a:lumOff val="2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4C1-6505-4438-8D47-0B7AF79FA687}"/>
              </c:ext>
            </c:extLst>
          </c:dPt>
          <c:dPt>
            <c:idx val="609"/>
            <c:bubble3D val="0"/>
            <c:spPr>
              <a:gradFill rotWithShape="1">
                <a:gsLst>
                  <a:gs pos="0">
                    <a:schemeClr val="accent4">
                      <a:lumMod val="80000"/>
                      <a:lumOff val="20000"/>
                      <a:satMod val="103000"/>
                      <a:lumMod val="102000"/>
                      <a:tint val="94000"/>
                    </a:schemeClr>
                  </a:gs>
                  <a:gs pos="50000">
                    <a:schemeClr val="accent4">
                      <a:lumMod val="80000"/>
                      <a:lumOff val="20000"/>
                      <a:satMod val="110000"/>
                      <a:lumMod val="100000"/>
                      <a:shade val="100000"/>
                    </a:schemeClr>
                  </a:gs>
                  <a:gs pos="100000">
                    <a:schemeClr val="accent4">
                      <a:lumMod val="80000"/>
                      <a:lumOff val="2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4C3-6505-4438-8D47-0B7AF79FA687}"/>
              </c:ext>
            </c:extLst>
          </c:dPt>
          <c:dPt>
            <c:idx val="610"/>
            <c:bubble3D val="0"/>
            <c:spPr>
              <a:gradFill rotWithShape="1">
                <a:gsLst>
                  <a:gs pos="0">
                    <a:schemeClr val="accent5">
                      <a:lumMod val="80000"/>
                      <a:lumOff val="20000"/>
                      <a:satMod val="103000"/>
                      <a:lumMod val="102000"/>
                      <a:tint val="94000"/>
                    </a:schemeClr>
                  </a:gs>
                  <a:gs pos="50000">
                    <a:schemeClr val="accent5">
                      <a:lumMod val="80000"/>
                      <a:lumOff val="20000"/>
                      <a:satMod val="110000"/>
                      <a:lumMod val="100000"/>
                      <a:shade val="100000"/>
                    </a:schemeClr>
                  </a:gs>
                  <a:gs pos="100000">
                    <a:schemeClr val="accent5">
                      <a:lumMod val="80000"/>
                      <a:lumOff val="2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4C5-6505-4438-8D47-0B7AF79FA687}"/>
              </c:ext>
            </c:extLst>
          </c:dPt>
          <c:dPt>
            <c:idx val="611"/>
            <c:bubble3D val="0"/>
            <c:spPr>
              <a:gradFill rotWithShape="1">
                <a:gsLst>
                  <a:gs pos="0">
                    <a:schemeClr val="accent6">
                      <a:lumMod val="80000"/>
                      <a:lumOff val="20000"/>
                      <a:satMod val="103000"/>
                      <a:lumMod val="102000"/>
                      <a:tint val="94000"/>
                    </a:schemeClr>
                  </a:gs>
                  <a:gs pos="50000">
                    <a:schemeClr val="accent6">
                      <a:lumMod val="80000"/>
                      <a:lumOff val="20000"/>
                      <a:satMod val="110000"/>
                      <a:lumMod val="100000"/>
                      <a:shade val="100000"/>
                    </a:schemeClr>
                  </a:gs>
                  <a:gs pos="100000">
                    <a:schemeClr val="accent6">
                      <a:lumMod val="80000"/>
                      <a:lumOff val="2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4C7-6505-4438-8D47-0B7AF79FA687}"/>
              </c:ext>
            </c:extLst>
          </c:dPt>
          <c:dPt>
            <c:idx val="612"/>
            <c:bubble3D val="0"/>
            <c:spPr>
              <a:gradFill rotWithShape="1">
                <a:gsLst>
                  <a:gs pos="0">
                    <a:schemeClr val="accent1">
                      <a:lumMod val="80000"/>
                      <a:satMod val="103000"/>
                      <a:lumMod val="102000"/>
                      <a:tint val="94000"/>
                    </a:schemeClr>
                  </a:gs>
                  <a:gs pos="50000">
                    <a:schemeClr val="accent1">
                      <a:lumMod val="80000"/>
                      <a:satMod val="110000"/>
                      <a:lumMod val="100000"/>
                      <a:shade val="100000"/>
                    </a:schemeClr>
                  </a:gs>
                  <a:gs pos="100000">
                    <a:schemeClr val="accent1">
                      <a:lumMod val="8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4C9-6505-4438-8D47-0B7AF79FA687}"/>
              </c:ext>
            </c:extLst>
          </c:dPt>
          <c:dPt>
            <c:idx val="613"/>
            <c:bubble3D val="0"/>
            <c:spPr>
              <a:gradFill rotWithShape="1">
                <a:gsLst>
                  <a:gs pos="0">
                    <a:schemeClr val="accent2">
                      <a:lumMod val="80000"/>
                      <a:satMod val="103000"/>
                      <a:lumMod val="102000"/>
                      <a:tint val="94000"/>
                    </a:schemeClr>
                  </a:gs>
                  <a:gs pos="50000">
                    <a:schemeClr val="accent2">
                      <a:lumMod val="80000"/>
                      <a:satMod val="110000"/>
                      <a:lumMod val="100000"/>
                      <a:shade val="100000"/>
                    </a:schemeClr>
                  </a:gs>
                  <a:gs pos="100000">
                    <a:schemeClr val="accent2">
                      <a:lumMod val="8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4CB-6505-4438-8D47-0B7AF79FA687}"/>
              </c:ext>
            </c:extLst>
          </c:dPt>
          <c:dPt>
            <c:idx val="614"/>
            <c:bubble3D val="0"/>
            <c:spPr>
              <a:gradFill rotWithShape="1">
                <a:gsLst>
                  <a:gs pos="0">
                    <a:schemeClr val="accent3">
                      <a:lumMod val="80000"/>
                      <a:satMod val="103000"/>
                      <a:lumMod val="102000"/>
                      <a:tint val="94000"/>
                    </a:schemeClr>
                  </a:gs>
                  <a:gs pos="50000">
                    <a:schemeClr val="accent3">
                      <a:lumMod val="80000"/>
                      <a:satMod val="110000"/>
                      <a:lumMod val="100000"/>
                      <a:shade val="100000"/>
                    </a:schemeClr>
                  </a:gs>
                  <a:gs pos="100000">
                    <a:schemeClr val="accent3">
                      <a:lumMod val="8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4CD-6505-4438-8D47-0B7AF79FA687}"/>
              </c:ext>
            </c:extLst>
          </c:dPt>
          <c:dPt>
            <c:idx val="615"/>
            <c:bubble3D val="0"/>
            <c:spPr>
              <a:gradFill rotWithShape="1">
                <a:gsLst>
                  <a:gs pos="0">
                    <a:schemeClr val="accent4">
                      <a:lumMod val="80000"/>
                      <a:satMod val="103000"/>
                      <a:lumMod val="102000"/>
                      <a:tint val="94000"/>
                    </a:schemeClr>
                  </a:gs>
                  <a:gs pos="50000">
                    <a:schemeClr val="accent4">
                      <a:lumMod val="80000"/>
                      <a:satMod val="110000"/>
                      <a:lumMod val="100000"/>
                      <a:shade val="100000"/>
                    </a:schemeClr>
                  </a:gs>
                  <a:gs pos="100000">
                    <a:schemeClr val="accent4">
                      <a:lumMod val="8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4CF-6505-4438-8D47-0B7AF79FA687}"/>
              </c:ext>
            </c:extLst>
          </c:dPt>
          <c:dPt>
            <c:idx val="616"/>
            <c:bubble3D val="0"/>
            <c:spPr>
              <a:gradFill rotWithShape="1">
                <a:gsLst>
                  <a:gs pos="0">
                    <a:schemeClr val="accent5">
                      <a:lumMod val="80000"/>
                      <a:satMod val="103000"/>
                      <a:lumMod val="102000"/>
                      <a:tint val="94000"/>
                    </a:schemeClr>
                  </a:gs>
                  <a:gs pos="50000">
                    <a:schemeClr val="accent5">
                      <a:lumMod val="80000"/>
                      <a:satMod val="110000"/>
                      <a:lumMod val="100000"/>
                      <a:shade val="100000"/>
                    </a:schemeClr>
                  </a:gs>
                  <a:gs pos="100000">
                    <a:schemeClr val="accent5">
                      <a:lumMod val="8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4D1-6505-4438-8D47-0B7AF79FA687}"/>
              </c:ext>
            </c:extLst>
          </c:dPt>
          <c:dPt>
            <c:idx val="617"/>
            <c:bubble3D val="0"/>
            <c:spPr>
              <a:gradFill rotWithShape="1">
                <a:gsLst>
                  <a:gs pos="0">
                    <a:schemeClr val="accent6">
                      <a:lumMod val="80000"/>
                      <a:satMod val="103000"/>
                      <a:lumMod val="102000"/>
                      <a:tint val="94000"/>
                    </a:schemeClr>
                  </a:gs>
                  <a:gs pos="50000">
                    <a:schemeClr val="accent6">
                      <a:lumMod val="80000"/>
                      <a:satMod val="110000"/>
                      <a:lumMod val="100000"/>
                      <a:shade val="100000"/>
                    </a:schemeClr>
                  </a:gs>
                  <a:gs pos="100000">
                    <a:schemeClr val="accent6">
                      <a:lumMod val="8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4D3-6505-4438-8D47-0B7AF79FA687}"/>
              </c:ext>
            </c:extLst>
          </c:dPt>
          <c:dPt>
            <c:idx val="618"/>
            <c:bubble3D val="0"/>
            <c:spPr>
              <a:gradFill rotWithShape="1">
                <a:gsLst>
                  <a:gs pos="0">
                    <a:schemeClr val="accent1">
                      <a:lumMod val="60000"/>
                      <a:lumOff val="40000"/>
                      <a:satMod val="103000"/>
                      <a:lumMod val="102000"/>
                      <a:tint val="94000"/>
                    </a:schemeClr>
                  </a:gs>
                  <a:gs pos="50000">
                    <a:schemeClr val="accent1">
                      <a:lumMod val="60000"/>
                      <a:lumOff val="40000"/>
                      <a:satMod val="110000"/>
                      <a:lumMod val="100000"/>
                      <a:shade val="100000"/>
                    </a:schemeClr>
                  </a:gs>
                  <a:gs pos="100000">
                    <a:schemeClr val="accent1">
                      <a:lumMod val="60000"/>
                      <a:lumOff val="4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4D5-6505-4438-8D47-0B7AF79FA687}"/>
              </c:ext>
            </c:extLst>
          </c:dPt>
          <c:dPt>
            <c:idx val="619"/>
            <c:bubble3D val="0"/>
            <c:spPr>
              <a:gradFill rotWithShape="1">
                <a:gsLst>
                  <a:gs pos="0">
                    <a:schemeClr val="accent2">
                      <a:lumMod val="60000"/>
                      <a:lumOff val="40000"/>
                      <a:satMod val="103000"/>
                      <a:lumMod val="102000"/>
                      <a:tint val="94000"/>
                    </a:schemeClr>
                  </a:gs>
                  <a:gs pos="50000">
                    <a:schemeClr val="accent2">
                      <a:lumMod val="60000"/>
                      <a:lumOff val="40000"/>
                      <a:satMod val="110000"/>
                      <a:lumMod val="100000"/>
                      <a:shade val="100000"/>
                    </a:schemeClr>
                  </a:gs>
                  <a:gs pos="100000">
                    <a:schemeClr val="accent2">
                      <a:lumMod val="60000"/>
                      <a:lumOff val="4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4D7-6505-4438-8D47-0B7AF79FA687}"/>
              </c:ext>
            </c:extLst>
          </c:dPt>
          <c:dPt>
            <c:idx val="620"/>
            <c:bubble3D val="0"/>
            <c:spPr>
              <a:gradFill rotWithShape="1">
                <a:gsLst>
                  <a:gs pos="0">
                    <a:schemeClr val="accent3">
                      <a:lumMod val="60000"/>
                      <a:lumOff val="40000"/>
                      <a:satMod val="103000"/>
                      <a:lumMod val="102000"/>
                      <a:tint val="94000"/>
                    </a:schemeClr>
                  </a:gs>
                  <a:gs pos="50000">
                    <a:schemeClr val="accent3">
                      <a:lumMod val="60000"/>
                      <a:lumOff val="40000"/>
                      <a:satMod val="110000"/>
                      <a:lumMod val="100000"/>
                      <a:shade val="100000"/>
                    </a:schemeClr>
                  </a:gs>
                  <a:gs pos="100000">
                    <a:schemeClr val="accent3">
                      <a:lumMod val="60000"/>
                      <a:lumOff val="4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4D9-6505-4438-8D47-0B7AF79FA687}"/>
              </c:ext>
            </c:extLst>
          </c:dPt>
          <c:dPt>
            <c:idx val="621"/>
            <c:bubble3D val="0"/>
            <c:spPr>
              <a:gradFill rotWithShape="1">
                <a:gsLst>
                  <a:gs pos="0">
                    <a:schemeClr val="accent4">
                      <a:lumMod val="60000"/>
                      <a:lumOff val="40000"/>
                      <a:satMod val="103000"/>
                      <a:lumMod val="102000"/>
                      <a:tint val="94000"/>
                    </a:schemeClr>
                  </a:gs>
                  <a:gs pos="50000">
                    <a:schemeClr val="accent4">
                      <a:lumMod val="60000"/>
                      <a:lumOff val="40000"/>
                      <a:satMod val="110000"/>
                      <a:lumMod val="100000"/>
                      <a:shade val="100000"/>
                    </a:schemeClr>
                  </a:gs>
                  <a:gs pos="100000">
                    <a:schemeClr val="accent4">
                      <a:lumMod val="60000"/>
                      <a:lumOff val="4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4DB-6505-4438-8D47-0B7AF79FA687}"/>
              </c:ext>
            </c:extLst>
          </c:dPt>
          <c:dPt>
            <c:idx val="622"/>
            <c:bubble3D val="0"/>
            <c:spPr>
              <a:gradFill rotWithShape="1">
                <a:gsLst>
                  <a:gs pos="0">
                    <a:schemeClr val="accent5">
                      <a:lumMod val="60000"/>
                      <a:lumOff val="40000"/>
                      <a:satMod val="103000"/>
                      <a:lumMod val="102000"/>
                      <a:tint val="94000"/>
                    </a:schemeClr>
                  </a:gs>
                  <a:gs pos="50000">
                    <a:schemeClr val="accent5">
                      <a:lumMod val="60000"/>
                      <a:lumOff val="40000"/>
                      <a:satMod val="110000"/>
                      <a:lumMod val="100000"/>
                      <a:shade val="100000"/>
                    </a:schemeClr>
                  </a:gs>
                  <a:gs pos="100000">
                    <a:schemeClr val="accent5">
                      <a:lumMod val="60000"/>
                      <a:lumOff val="4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4DD-6505-4438-8D47-0B7AF79FA687}"/>
              </c:ext>
            </c:extLst>
          </c:dPt>
          <c:dPt>
            <c:idx val="623"/>
            <c:bubble3D val="0"/>
            <c:spPr>
              <a:gradFill rotWithShape="1">
                <a:gsLst>
                  <a:gs pos="0">
                    <a:schemeClr val="accent6">
                      <a:lumMod val="60000"/>
                      <a:lumOff val="40000"/>
                      <a:satMod val="103000"/>
                      <a:lumMod val="102000"/>
                      <a:tint val="94000"/>
                    </a:schemeClr>
                  </a:gs>
                  <a:gs pos="50000">
                    <a:schemeClr val="accent6">
                      <a:lumMod val="60000"/>
                      <a:lumOff val="40000"/>
                      <a:satMod val="110000"/>
                      <a:lumMod val="100000"/>
                      <a:shade val="100000"/>
                    </a:schemeClr>
                  </a:gs>
                  <a:gs pos="100000">
                    <a:schemeClr val="accent6">
                      <a:lumMod val="60000"/>
                      <a:lumOff val="4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4DF-6505-4438-8D47-0B7AF79FA687}"/>
              </c:ext>
            </c:extLst>
          </c:dPt>
          <c:dPt>
            <c:idx val="624"/>
            <c:bubble3D val="0"/>
            <c:spPr>
              <a:gradFill rotWithShape="1">
                <a:gsLst>
                  <a:gs pos="0">
                    <a:schemeClr val="accent1">
                      <a:lumMod val="50000"/>
                      <a:satMod val="103000"/>
                      <a:lumMod val="102000"/>
                      <a:tint val="94000"/>
                    </a:schemeClr>
                  </a:gs>
                  <a:gs pos="50000">
                    <a:schemeClr val="accent1">
                      <a:lumMod val="50000"/>
                      <a:satMod val="110000"/>
                      <a:lumMod val="100000"/>
                      <a:shade val="100000"/>
                    </a:schemeClr>
                  </a:gs>
                  <a:gs pos="100000">
                    <a:schemeClr val="accent1">
                      <a:lumMod val="5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4E1-6505-4438-8D47-0B7AF79FA687}"/>
              </c:ext>
            </c:extLst>
          </c:dPt>
          <c:dPt>
            <c:idx val="625"/>
            <c:bubble3D val="0"/>
            <c:spPr>
              <a:gradFill rotWithShape="1">
                <a:gsLst>
                  <a:gs pos="0">
                    <a:schemeClr val="accent2">
                      <a:lumMod val="50000"/>
                      <a:satMod val="103000"/>
                      <a:lumMod val="102000"/>
                      <a:tint val="94000"/>
                    </a:schemeClr>
                  </a:gs>
                  <a:gs pos="50000">
                    <a:schemeClr val="accent2">
                      <a:lumMod val="50000"/>
                      <a:satMod val="110000"/>
                      <a:lumMod val="100000"/>
                      <a:shade val="100000"/>
                    </a:schemeClr>
                  </a:gs>
                  <a:gs pos="100000">
                    <a:schemeClr val="accent2">
                      <a:lumMod val="5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4E3-6505-4438-8D47-0B7AF79FA687}"/>
              </c:ext>
            </c:extLst>
          </c:dPt>
          <c:dPt>
            <c:idx val="626"/>
            <c:bubble3D val="0"/>
            <c:spPr>
              <a:gradFill rotWithShape="1">
                <a:gsLst>
                  <a:gs pos="0">
                    <a:schemeClr val="accent3">
                      <a:lumMod val="50000"/>
                      <a:satMod val="103000"/>
                      <a:lumMod val="102000"/>
                      <a:tint val="94000"/>
                    </a:schemeClr>
                  </a:gs>
                  <a:gs pos="50000">
                    <a:schemeClr val="accent3">
                      <a:lumMod val="50000"/>
                      <a:satMod val="110000"/>
                      <a:lumMod val="100000"/>
                      <a:shade val="100000"/>
                    </a:schemeClr>
                  </a:gs>
                  <a:gs pos="100000">
                    <a:schemeClr val="accent3">
                      <a:lumMod val="5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4E5-6505-4438-8D47-0B7AF79FA687}"/>
              </c:ext>
            </c:extLst>
          </c:dPt>
          <c:dPt>
            <c:idx val="627"/>
            <c:bubble3D val="0"/>
            <c:spPr>
              <a:gradFill rotWithShape="1">
                <a:gsLst>
                  <a:gs pos="0">
                    <a:schemeClr val="accent4">
                      <a:lumMod val="50000"/>
                      <a:satMod val="103000"/>
                      <a:lumMod val="102000"/>
                      <a:tint val="94000"/>
                    </a:schemeClr>
                  </a:gs>
                  <a:gs pos="50000">
                    <a:schemeClr val="accent4">
                      <a:lumMod val="50000"/>
                      <a:satMod val="110000"/>
                      <a:lumMod val="100000"/>
                      <a:shade val="100000"/>
                    </a:schemeClr>
                  </a:gs>
                  <a:gs pos="100000">
                    <a:schemeClr val="accent4">
                      <a:lumMod val="5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4E7-6505-4438-8D47-0B7AF79FA687}"/>
              </c:ext>
            </c:extLst>
          </c:dPt>
          <c:dPt>
            <c:idx val="628"/>
            <c:bubble3D val="0"/>
            <c:spPr>
              <a:gradFill rotWithShape="1">
                <a:gsLst>
                  <a:gs pos="0">
                    <a:schemeClr val="accent5">
                      <a:lumMod val="50000"/>
                      <a:satMod val="103000"/>
                      <a:lumMod val="102000"/>
                      <a:tint val="94000"/>
                    </a:schemeClr>
                  </a:gs>
                  <a:gs pos="50000">
                    <a:schemeClr val="accent5">
                      <a:lumMod val="50000"/>
                      <a:satMod val="110000"/>
                      <a:lumMod val="100000"/>
                      <a:shade val="100000"/>
                    </a:schemeClr>
                  </a:gs>
                  <a:gs pos="100000">
                    <a:schemeClr val="accent5">
                      <a:lumMod val="5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4E9-6505-4438-8D47-0B7AF79FA687}"/>
              </c:ext>
            </c:extLst>
          </c:dPt>
          <c:dPt>
            <c:idx val="629"/>
            <c:bubble3D val="0"/>
            <c:spPr>
              <a:gradFill rotWithShape="1">
                <a:gsLst>
                  <a:gs pos="0">
                    <a:schemeClr val="accent6">
                      <a:lumMod val="50000"/>
                      <a:satMod val="103000"/>
                      <a:lumMod val="102000"/>
                      <a:tint val="94000"/>
                    </a:schemeClr>
                  </a:gs>
                  <a:gs pos="50000">
                    <a:schemeClr val="accent6">
                      <a:lumMod val="50000"/>
                      <a:satMod val="110000"/>
                      <a:lumMod val="100000"/>
                      <a:shade val="100000"/>
                    </a:schemeClr>
                  </a:gs>
                  <a:gs pos="100000">
                    <a:schemeClr val="accent6">
                      <a:lumMod val="5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4EB-6505-4438-8D47-0B7AF79FA687}"/>
              </c:ext>
            </c:extLst>
          </c:dPt>
          <c:dPt>
            <c:idx val="630"/>
            <c:bubble3D val="0"/>
            <c:spPr>
              <a:gradFill rotWithShape="1">
                <a:gsLst>
                  <a:gs pos="0">
                    <a:schemeClr val="accent1">
                      <a:lumMod val="70000"/>
                      <a:lumOff val="30000"/>
                      <a:satMod val="103000"/>
                      <a:lumMod val="102000"/>
                      <a:tint val="94000"/>
                    </a:schemeClr>
                  </a:gs>
                  <a:gs pos="50000">
                    <a:schemeClr val="accent1">
                      <a:lumMod val="70000"/>
                      <a:lumOff val="30000"/>
                      <a:satMod val="110000"/>
                      <a:lumMod val="100000"/>
                      <a:shade val="100000"/>
                    </a:schemeClr>
                  </a:gs>
                  <a:gs pos="100000">
                    <a:schemeClr val="accent1">
                      <a:lumMod val="70000"/>
                      <a:lumOff val="3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4ED-6505-4438-8D47-0B7AF79FA687}"/>
              </c:ext>
            </c:extLst>
          </c:dPt>
          <c:dPt>
            <c:idx val="631"/>
            <c:bubble3D val="0"/>
            <c:spPr>
              <a:gradFill rotWithShape="1">
                <a:gsLst>
                  <a:gs pos="0">
                    <a:schemeClr val="accent2">
                      <a:lumMod val="70000"/>
                      <a:lumOff val="30000"/>
                      <a:satMod val="103000"/>
                      <a:lumMod val="102000"/>
                      <a:tint val="94000"/>
                    </a:schemeClr>
                  </a:gs>
                  <a:gs pos="50000">
                    <a:schemeClr val="accent2">
                      <a:lumMod val="70000"/>
                      <a:lumOff val="30000"/>
                      <a:satMod val="110000"/>
                      <a:lumMod val="100000"/>
                      <a:shade val="100000"/>
                    </a:schemeClr>
                  </a:gs>
                  <a:gs pos="100000">
                    <a:schemeClr val="accent2">
                      <a:lumMod val="70000"/>
                      <a:lumOff val="3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4EF-6505-4438-8D47-0B7AF79FA687}"/>
              </c:ext>
            </c:extLst>
          </c:dPt>
          <c:dPt>
            <c:idx val="632"/>
            <c:bubble3D val="0"/>
            <c:spPr>
              <a:gradFill rotWithShape="1">
                <a:gsLst>
                  <a:gs pos="0">
                    <a:schemeClr val="accent3">
                      <a:lumMod val="70000"/>
                      <a:lumOff val="30000"/>
                      <a:satMod val="103000"/>
                      <a:lumMod val="102000"/>
                      <a:tint val="94000"/>
                    </a:schemeClr>
                  </a:gs>
                  <a:gs pos="50000">
                    <a:schemeClr val="accent3">
                      <a:lumMod val="70000"/>
                      <a:lumOff val="30000"/>
                      <a:satMod val="110000"/>
                      <a:lumMod val="100000"/>
                      <a:shade val="100000"/>
                    </a:schemeClr>
                  </a:gs>
                  <a:gs pos="100000">
                    <a:schemeClr val="accent3">
                      <a:lumMod val="70000"/>
                      <a:lumOff val="3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4F1-6505-4438-8D47-0B7AF79FA687}"/>
              </c:ext>
            </c:extLst>
          </c:dPt>
          <c:dPt>
            <c:idx val="633"/>
            <c:bubble3D val="0"/>
            <c:spPr>
              <a:gradFill rotWithShape="1">
                <a:gsLst>
                  <a:gs pos="0">
                    <a:schemeClr val="accent4">
                      <a:lumMod val="70000"/>
                      <a:lumOff val="30000"/>
                      <a:satMod val="103000"/>
                      <a:lumMod val="102000"/>
                      <a:tint val="94000"/>
                    </a:schemeClr>
                  </a:gs>
                  <a:gs pos="50000">
                    <a:schemeClr val="accent4">
                      <a:lumMod val="70000"/>
                      <a:lumOff val="30000"/>
                      <a:satMod val="110000"/>
                      <a:lumMod val="100000"/>
                      <a:shade val="100000"/>
                    </a:schemeClr>
                  </a:gs>
                  <a:gs pos="100000">
                    <a:schemeClr val="accent4">
                      <a:lumMod val="70000"/>
                      <a:lumOff val="3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4F3-6505-4438-8D47-0B7AF79FA687}"/>
              </c:ext>
            </c:extLst>
          </c:dPt>
          <c:dPt>
            <c:idx val="634"/>
            <c:bubble3D val="0"/>
            <c:spPr>
              <a:gradFill rotWithShape="1">
                <a:gsLst>
                  <a:gs pos="0">
                    <a:schemeClr val="accent5">
                      <a:lumMod val="70000"/>
                      <a:lumOff val="30000"/>
                      <a:satMod val="103000"/>
                      <a:lumMod val="102000"/>
                      <a:tint val="94000"/>
                    </a:schemeClr>
                  </a:gs>
                  <a:gs pos="50000">
                    <a:schemeClr val="accent5">
                      <a:lumMod val="70000"/>
                      <a:lumOff val="30000"/>
                      <a:satMod val="110000"/>
                      <a:lumMod val="100000"/>
                      <a:shade val="100000"/>
                    </a:schemeClr>
                  </a:gs>
                  <a:gs pos="100000">
                    <a:schemeClr val="accent5">
                      <a:lumMod val="70000"/>
                      <a:lumOff val="3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4F5-6505-4438-8D47-0B7AF79FA687}"/>
              </c:ext>
            </c:extLst>
          </c:dPt>
          <c:dPt>
            <c:idx val="635"/>
            <c:bubble3D val="0"/>
            <c:spPr>
              <a:gradFill rotWithShape="1">
                <a:gsLst>
                  <a:gs pos="0">
                    <a:schemeClr val="accent6">
                      <a:lumMod val="70000"/>
                      <a:lumOff val="30000"/>
                      <a:satMod val="103000"/>
                      <a:lumMod val="102000"/>
                      <a:tint val="94000"/>
                    </a:schemeClr>
                  </a:gs>
                  <a:gs pos="50000">
                    <a:schemeClr val="accent6">
                      <a:lumMod val="70000"/>
                      <a:lumOff val="30000"/>
                      <a:satMod val="110000"/>
                      <a:lumMod val="100000"/>
                      <a:shade val="100000"/>
                    </a:schemeClr>
                  </a:gs>
                  <a:gs pos="100000">
                    <a:schemeClr val="accent6">
                      <a:lumMod val="70000"/>
                      <a:lumOff val="3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4F7-6505-4438-8D47-0B7AF79FA687}"/>
              </c:ext>
            </c:extLst>
          </c:dPt>
          <c:dPt>
            <c:idx val="636"/>
            <c:bubble3D val="0"/>
            <c:spPr>
              <a:gradFill rotWithShape="1">
                <a:gsLst>
                  <a:gs pos="0">
                    <a:schemeClr val="accent1">
                      <a:lumMod val="70000"/>
                      <a:satMod val="103000"/>
                      <a:lumMod val="102000"/>
                      <a:tint val="94000"/>
                    </a:schemeClr>
                  </a:gs>
                  <a:gs pos="50000">
                    <a:schemeClr val="accent1">
                      <a:lumMod val="70000"/>
                      <a:satMod val="110000"/>
                      <a:lumMod val="100000"/>
                      <a:shade val="100000"/>
                    </a:schemeClr>
                  </a:gs>
                  <a:gs pos="100000">
                    <a:schemeClr val="accent1">
                      <a:lumMod val="7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4F9-6505-4438-8D47-0B7AF79FA687}"/>
              </c:ext>
            </c:extLst>
          </c:dPt>
          <c:dPt>
            <c:idx val="637"/>
            <c:bubble3D val="0"/>
            <c:spPr>
              <a:gradFill rotWithShape="1">
                <a:gsLst>
                  <a:gs pos="0">
                    <a:schemeClr val="accent2">
                      <a:lumMod val="70000"/>
                      <a:satMod val="103000"/>
                      <a:lumMod val="102000"/>
                      <a:tint val="94000"/>
                    </a:schemeClr>
                  </a:gs>
                  <a:gs pos="50000">
                    <a:schemeClr val="accent2">
                      <a:lumMod val="70000"/>
                      <a:satMod val="110000"/>
                      <a:lumMod val="100000"/>
                      <a:shade val="100000"/>
                    </a:schemeClr>
                  </a:gs>
                  <a:gs pos="100000">
                    <a:schemeClr val="accent2">
                      <a:lumMod val="7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4FB-6505-4438-8D47-0B7AF79FA687}"/>
              </c:ext>
            </c:extLst>
          </c:dPt>
          <c:dPt>
            <c:idx val="638"/>
            <c:bubble3D val="0"/>
            <c:spPr>
              <a:gradFill rotWithShape="1">
                <a:gsLst>
                  <a:gs pos="0">
                    <a:schemeClr val="accent3">
                      <a:lumMod val="70000"/>
                      <a:satMod val="103000"/>
                      <a:lumMod val="102000"/>
                      <a:tint val="94000"/>
                    </a:schemeClr>
                  </a:gs>
                  <a:gs pos="50000">
                    <a:schemeClr val="accent3">
                      <a:lumMod val="70000"/>
                      <a:satMod val="110000"/>
                      <a:lumMod val="100000"/>
                      <a:shade val="100000"/>
                    </a:schemeClr>
                  </a:gs>
                  <a:gs pos="100000">
                    <a:schemeClr val="accent3">
                      <a:lumMod val="7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4FD-6505-4438-8D47-0B7AF79FA687}"/>
              </c:ext>
            </c:extLst>
          </c:dPt>
          <c:dPt>
            <c:idx val="639"/>
            <c:bubble3D val="0"/>
            <c:spPr>
              <a:gradFill rotWithShape="1">
                <a:gsLst>
                  <a:gs pos="0">
                    <a:schemeClr val="accent4">
                      <a:lumMod val="70000"/>
                      <a:satMod val="103000"/>
                      <a:lumMod val="102000"/>
                      <a:tint val="94000"/>
                    </a:schemeClr>
                  </a:gs>
                  <a:gs pos="50000">
                    <a:schemeClr val="accent4">
                      <a:lumMod val="70000"/>
                      <a:satMod val="110000"/>
                      <a:lumMod val="100000"/>
                      <a:shade val="100000"/>
                    </a:schemeClr>
                  </a:gs>
                  <a:gs pos="100000">
                    <a:schemeClr val="accent4">
                      <a:lumMod val="7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4FF-6505-4438-8D47-0B7AF79FA687}"/>
              </c:ext>
            </c:extLst>
          </c:dPt>
          <c:dPt>
            <c:idx val="640"/>
            <c:bubble3D val="0"/>
            <c:spPr>
              <a:gradFill rotWithShape="1">
                <a:gsLst>
                  <a:gs pos="0">
                    <a:schemeClr val="accent5">
                      <a:lumMod val="70000"/>
                      <a:satMod val="103000"/>
                      <a:lumMod val="102000"/>
                      <a:tint val="94000"/>
                    </a:schemeClr>
                  </a:gs>
                  <a:gs pos="50000">
                    <a:schemeClr val="accent5">
                      <a:lumMod val="70000"/>
                      <a:satMod val="110000"/>
                      <a:lumMod val="100000"/>
                      <a:shade val="100000"/>
                    </a:schemeClr>
                  </a:gs>
                  <a:gs pos="100000">
                    <a:schemeClr val="accent5">
                      <a:lumMod val="7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501-6505-4438-8D47-0B7AF79FA687}"/>
              </c:ext>
            </c:extLst>
          </c:dPt>
          <c:dPt>
            <c:idx val="641"/>
            <c:bubble3D val="0"/>
            <c:spPr>
              <a:gradFill rotWithShape="1">
                <a:gsLst>
                  <a:gs pos="0">
                    <a:schemeClr val="accent6">
                      <a:lumMod val="70000"/>
                      <a:satMod val="103000"/>
                      <a:lumMod val="102000"/>
                      <a:tint val="94000"/>
                    </a:schemeClr>
                  </a:gs>
                  <a:gs pos="50000">
                    <a:schemeClr val="accent6">
                      <a:lumMod val="70000"/>
                      <a:satMod val="110000"/>
                      <a:lumMod val="100000"/>
                      <a:shade val="100000"/>
                    </a:schemeClr>
                  </a:gs>
                  <a:gs pos="100000">
                    <a:schemeClr val="accent6">
                      <a:lumMod val="7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503-6505-4438-8D47-0B7AF79FA687}"/>
              </c:ext>
            </c:extLst>
          </c:dPt>
          <c:dPt>
            <c:idx val="642"/>
            <c:bubble3D val="0"/>
            <c:spPr>
              <a:gradFill rotWithShape="1">
                <a:gsLst>
                  <a:gs pos="0">
                    <a:schemeClr val="accent1">
                      <a:lumMod val="50000"/>
                      <a:lumOff val="50000"/>
                      <a:satMod val="103000"/>
                      <a:lumMod val="102000"/>
                      <a:tint val="94000"/>
                    </a:schemeClr>
                  </a:gs>
                  <a:gs pos="50000">
                    <a:schemeClr val="accent1">
                      <a:lumMod val="50000"/>
                      <a:lumOff val="50000"/>
                      <a:satMod val="110000"/>
                      <a:lumMod val="100000"/>
                      <a:shade val="100000"/>
                    </a:schemeClr>
                  </a:gs>
                  <a:gs pos="100000">
                    <a:schemeClr val="accent1">
                      <a:lumMod val="50000"/>
                      <a:lumOff val="5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505-6505-4438-8D47-0B7AF79FA687}"/>
              </c:ext>
            </c:extLst>
          </c:dPt>
          <c:dPt>
            <c:idx val="643"/>
            <c:bubble3D val="0"/>
            <c:spPr>
              <a:gradFill rotWithShape="1">
                <a:gsLst>
                  <a:gs pos="0">
                    <a:schemeClr val="accent2">
                      <a:lumMod val="50000"/>
                      <a:lumOff val="50000"/>
                      <a:satMod val="103000"/>
                      <a:lumMod val="102000"/>
                      <a:tint val="94000"/>
                    </a:schemeClr>
                  </a:gs>
                  <a:gs pos="50000">
                    <a:schemeClr val="accent2">
                      <a:lumMod val="50000"/>
                      <a:lumOff val="50000"/>
                      <a:satMod val="110000"/>
                      <a:lumMod val="100000"/>
                      <a:shade val="100000"/>
                    </a:schemeClr>
                  </a:gs>
                  <a:gs pos="100000">
                    <a:schemeClr val="accent2">
                      <a:lumMod val="50000"/>
                      <a:lumOff val="5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507-6505-4438-8D47-0B7AF79FA687}"/>
              </c:ext>
            </c:extLst>
          </c:dPt>
          <c:dPt>
            <c:idx val="644"/>
            <c:bubble3D val="0"/>
            <c:spPr>
              <a:gradFill rotWithShape="1">
                <a:gsLst>
                  <a:gs pos="0">
                    <a:schemeClr val="accent3">
                      <a:lumMod val="50000"/>
                      <a:lumOff val="50000"/>
                      <a:satMod val="103000"/>
                      <a:lumMod val="102000"/>
                      <a:tint val="94000"/>
                    </a:schemeClr>
                  </a:gs>
                  <a:gs pos="50000">
                    <a:schemeClr val="accent3">
                      <a:lumMod val="50000"/>
                      <a:lumOff val="50000"/>
                      <a:satMod val="110000"/>
                      <a:lumMod val="100000"/>
                      <a:shade val="100000"/>
                    </a:schemeClr>
                  </a:gs>
                  <a:gs pos="100000">
                    <a:schemeClr val="accent3">
                      <a:lumMod val="50000"/>
                      <a:lumOff val="5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509-6505-4438-8D47-0B7AF79FA687}"/>
              </c:ext>
            </c:extLst>
          </c:dPt>
          <c:dPt>
            <c:idx val="645"/>
            <c:bubble3D val="0"/>
            <c:spPr>
              <a:gradFill rotWithShape="1">
                <a:gsLst>
                  <a:gs pos="0">
                    <a:schemeClr val="accent4">
                      <a:lumMod val="50000"/>
                      <a:lumOff val="50000"/>
                      <a:satMod val="103000"/>
                      <a:lumMod val="102000"/>
                      <a:tint val="94000"/>
                    </a:schemeClr>
                  </a:gs>
                  <a:gs pos="50000">
                    <a:schemeClr val="accent4">
                      <a:lumMod val="50000"/>
                      <a:lumOff val="50000"/>
                      <a:satMod val="110000"/>
                      <a:lumMod val="100000"/>
                      <a:shade val="100000"/>
                    </a:schemeClr>
                  </a:gs>
                  <a:gs pos="100000">
                    <a:schemeClr val="accent4">
                      <a:lumMod val="50000"/>
                      <a:lumOff val="5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50B-6505-4438-8D47-0B7AF79FA687}"/>
              </c:ext>
            </c:extLst>
          </c:dPt>
          <c:dPt>
            <c:idx val="646"/>
            <c:bubble3D val="0"/>
            <c:spPr>
              <a:gradFill rotWithShape="1">
                <a:gsLst>
                  <a:gs pos="0">
                    <a:schemeClr val="accent5">
                      <a:lumMod val="50000"/>
                      <a:lumOff val="50000"/>
                      <a:satMod val="103000"/>
                      <a:lumMod val="102000"/>
                      <a:tint val="94000"/>
                    </a:schemeClr>
                  </a:gs>
                  <a:gs pos="50000">
                    <a:schemeClr val="accent5">
                      <a:lumMod val="50000"/>
                      <a:lumOff val="50000"/>
                      <a:satMod val="110000"/>
                      <a:lumMod val="100000"/>
                      <a:shade val="100000"/>
                    </a:schemeClr>
                  </a:gs>
                  <a:gs pos="100000">
                    <a:schemeClr val="accent5">
                      <a:lumMod val="50000"/>
                      <a:lumOff val="5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50D-6505-4438-8D47-0B7AF79FA687}"/>
              </c:ext>
            </c:extLst>
          </c:dPt>
          <c:dPt>
            <c:idx val="647"/>
            <c:bubble3D val="0"/>
            <c:spPr>
              <a:gradFill rotWithShape="1">
                <a:gsLst>
                  <a:gs pos="0">
                    <a:schemeClr val="accent6">
                      <a:lumMod val="50000"/>
                      <a:lumOff val="50000"/>
                      <a:satMod val="103000"/>
                      <a:lumMod val="102000"/>
                      <a:tint val="94000"/>
                    </a:schemeClr>
                  </a:gs>
                  <a:gs pos="50000">
                    <a:schemeClr val="accent6">
                      <a:lumMod val="50000"/>
                      <a:lumOff val="50000"/>
                      <a:satMod val="110000"/>
                      <a:lumMod val="100000"/>
                      <a:shade val="100000"/>
                    </a:schemeClr>
                  </a:gs>
                  <a:gs pos="100000">
                    <a:schemeClr val="accent6">
                      <a:lumMod val="50000"/>
                      <a:lumOff val="5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50F-6505-4438-8D47-0B7AF79FA687}"/>
              </c:ext>
            </c:extLst>
          </c:dPt>
          <c:dPt>
            <c:idx val="648"/>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511-6505-4438-8D47-0B7AF79FA687}"/>
              </c:ext>
            </c:extLst>
          </c:dPt>
          <c:dPt>
            <c:idx val="649"/>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513-6505-4438-8D47-0B7AF79FA687}"/>
              </c:ext>
            </c:extLst>
          </c:dPt>
          <c:dPt>
            <c:idx val="650"/>
            <c:bubble3D val="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515-6505-4438-8D47-0B7AF79FA687}"/>
              </c:ext>
            </c:extLst>
          </c:dPt>
          <c:dPt>
            <c:idx val="651"/>
            <c:bubble3D val="0"/>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517-6505-4438-8D47-0B7AF79FA687}"/>
              </c:ext>
            </c:extLst>
          </c:dPt>
          <c:dPt>
            <c:idx val="652"/>
            <c:bubble3D val="0"/>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519-6505-4438-8D47-0B7AF79FA687}"/>
              </c:ext>
            </c:extLst>
          </c:dPt>
          <c:dPt>
            <c:idx val="653"/>
            <c:bubble3D val="0"/>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51B-6505-4438-8D47-0B7AF79FA687}"/>
              </c:ext>
            </c:extLst>
          </c:dPt>
          <c:dPt>
            <c:idx val="654"/>
            <c:bubble3D val="0"/>
            <c:spPr>
              <a:gradFill rotWithShape="1">
                <a:gsLst>
                  <a:gs pos="0">
                    <a:schemeClr val="accent1">
                      <a:lumMod val="60000"/>
                      <a:satMod val="103000"/>
                      <a:lumMod val="102000"/>
                      <a:tint val="94000"/>
                    </a:schemeClr>
                  </a:gs>
                  <a:gs pos="50000">
                    <a:schemeClr val="accent1">
                      <a:lumMod val="60000"/>
                      <a:satMod val="110000"/>
                      <a:lumMod val="100000"/>
                      <a:shade val="100000"/>
                    </a:schemeClr>
                  </a:gs>
                  <a:gs pos="100000">
                    <a:schemeClr val="accent1">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51D-6505-4438-8D47-0B7AF79FA687}"/>
              </c:ext>
            </c:extLst>
          </c:dPt>
          <c:dPt>
            <c:idx val="655"/>
            <c:bubble3D val="0"/>
            <c:spPr>
              <a:gradFill rotWithShape="1">
                <a:gsLst>
                  <a:gs pos="0">
                    <a:schemeClr val="accent2">
                      <a:lumMod val="60000"/>
                      <a:satMod val="103000"/>
                      <a:lumMod val="102000"/>
                      <a:tint val="94000"/>
                    </a:schemeClr>
                  </a:gs>
                  <a:gs pos="50000">
                    <a:schemeClr val="accent2">
                      <a:lumMod val="60000"/>
                      <a:satMod val="110000"/>
                      <a:lumMod val="100000"/>
                      <a:shade val="100000"/>
                    </a:schemeClr>
                  </a:gs>
                  <a:gs pos="100000">
                    <a:schemeClr val="accent2">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51F-6505-4438-8D47-0B7AF79FA687}"/>
              </c:ext>
            </c:extLst>
          </c:dPt>
          <c:dPt>
            <c:idx val="656"/>
            <c:bubble3D val="0"/>
            <c:spPr>
              <a:gradFill rotWithShape="1">
                <a:gsLst>
                  <a:gs pos="0">
                    <a:schemeClr val="accent3">
                      <a:lumMod val="60000"/>
                      <a:satMod val="103000"/>
                      <a:lumMod val="102000"/>
                      <a:tint val="94000"/>
                    </a:schemeClr>
                  </a:gs>
                  <a:gs pos="50000">
                    <a:schemeClr val="accent3">
                      <a:lumMod val="60000"/>
                      <a:satMod val="110000"/>
                      <a:lumMod val="100000"/>
                      <a:shade val="100000"/>
                    </a:schemeClr>
                  </a:gs>
                  <a:gs pos="100000">
                    <a:schemeClr val="accent3">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521-6505-4438-8D47-0B7AF79FA687}"/>
              </c:ext>
            </c:extLst>
          </c:dPt>
          <c:dPt>
            <c:idx val="657"/>
            <c:bubble3D val="0"/>
            <c:spPr>
              <a:gradFill rotWithShape="1">
                <a:gsLst>
                  <a:gs pos="0">
                    <a:schemeClr val="accent4">
                      <a:lumMod val="60000"/>
                      <a:satMod val="103000"/>
                      <a:lumMod val="102000"/>
                      <a:tint val="94000"/>
                    </a:schemeClr>
                  </a:gs>
                  <a:gs pos="50000">
                    <a:schemeClr val="accent4">
                      <a:lumMod val="60000"/>
                      <a:satMod val="110000"/>
                      <a:lumMod val="100000"/>
                      <a:shade val="100000"/>
                    </a:schemeClr>
                  </a:gs>
                  <a:gs pos="100000">
                    <a:schemeClr val="accent4">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523-6505-4438-8D47-0B7AF79FA687}"/>
              </c:ext>
            </c:extLst>
          </c:dPt>
          <c:dPt>
            <c:idx val="658"/>
            <c:bubble3D val="0"/>
            <c:spPr>
              <a:gradFill rotWithShape="1">
                <a:gsLst>
                  <a:gs pos="0">
                    <a:schemeClr val="accent5">
                      <a:lumMod val="60000"/>
                      <a:satMod val="103000"/>
                      <a:lumMod val="102000"/>
                      <a:tint val="94000"/>
                    </a:schemeClr>
                  </a:gs>
                  <a:gs pos="50000">
                    <a:schemeClr val="accent5">
                      <a:lumMod val="60000"/>
                      <a:satMod val="110000"/>
                      <a:lumMod val="100000"/>
                      <a:shade val="100000"/>
                    </a:schemeClr>
                  </a:gs>
                  <a:gs pos="100000">
                    <a:schemeClr val="accent5">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525-6505-4438-8D47-0B7AF79FA687}"/>
              </c:ext>
            </c:extLst>
          </c:dPt>
          <c:dPt>
            <c:idx val="659"/>
            <c:bubble3D val="0"/>
            <c:spPr>
              <a:gradFill rotWithShape="1">
                <a:gsLst>
                  <a:gs pos="0">
                    <a:schemeClr val="accent6">
                      <a:lumMod val="60000"/>
                      <a:satMod val="103000"/>
                      <a:lumMod val="102000"/>
                      <a:tint val="94000"/>
                    </a:schemeClr>
                  </a:gs>
                  <a:gs pos="50000">
                    <a:schemeClr val="accent6">
                      <a:lumMod val="60000"/>
                      <a:satMod val="110000"/>
                      <a:lumMod val="100000"/>
                      <a:shade val="100000"/>
                    </a:schemeClr>
                  </a:gs>
                  <a:gs pos="100000">
                    <a:schemeClr val="accent6">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527-6505-4438-8D47-0B7AF79FA687}"/>
              </c:ext>
            </c:extLst>
          </c:dPt>
          <c:dPt>
            <c:idx val="660"/>
            <c:bubble3D val="0"/>
            <c:spPr>
              <a:gradFill rotWithShape="1">
                <a:gsLst>
                  <a:gs pos="0">
                    <a:schemeClr val="accent1">
                      <a:lumMod val="80000"/>
                      <a:lumOff val="20000"/>
                      <a:satMod val="103000"/>
                      <a:lumMod val="102000"/>
                      <a:tint val="94000"/>
                    </a:schemeClr>
                  </a:gs>
                  <a:gs pos="50000">
                    <a:schemeClr val="accent1">
                      <a:lumMod val="80000"/>
                      <a:lumOff val="20000"/>
                      <a:satMod val="110000"/>
                      <a:lumMod val="100000"/>
                      <a:shade val="100000"/>
                    </a:schemeClr>
                  </a:gs>
                  <a:gs pos="100000">
                    <a:schemeClr val="accent1">
                      <a:lumMod val="80000"/>
                      <a:lumOff val="2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529-6505-4438-8D47-0B7AF79FA687}"/>
              </c:ext>
            </c:extLst>
          </c:dPt>
          <c:dPt>
            <c:idx val="661"/>
            <c:bubble3D val="0"/>
            <c:spPr>
              <a:gradFill rotWithShape="1">
                <a:gsLst>
                  <a:gs pos="0">
                    <a:schemeClr val="accent2">
                      <a:lumMod val="80000"/>
                      <a:lumOff val="20000"/>
                      <a:satMod val="103000"/>
                      <a:lumMod val="102000"/>
                      <a:tint val="94000"/>
                    </a:schemeClr>
                  </a:gs>
                  <a:gs pos="50000">
                    <a:schemeClr val="accent2">
                      <a:lumMod val="80000"/>
                      <a:lumOff val="20000"/>
                      <a:satMod val="110000"/>
                      <a:lumMod val="100000"/>
                      <a:shade val="100000"/>
                    </a:schemeClr>
                  </a:gs>
                  <a:gs pos="100000">
                    <a:schemeClr val="accent2">
                      <a:lumMod val="80000"/>
                      <a:lumOff val="2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52B-6505-4438-8D47-0B7AF79FA687}"/>
              </c:ext>
            </c:extLst>
          </c:dPt>
          <c:dPt>
            <c:idx val="662"/>
            <c:bubble3D val="0"/>
            <c:spPr>
              <a:gradFill rotWithShape="1">
                <a:gsLst>
                  <a:gs pos="0">
                    <a:schemeClr val="accent3">
                      <a:lumMod val="80000"/>
                      <a:lumOff val="20000"/>
                      <a:satMod val="103000"/>
                      <a:lumMod val="102000"/>
                      <a:tint val="94000"/>
                    </a:schemeClr>
                  </a:gs>
                  <a:gs pos="50000">
                    <a:schemeClr val="accent3">
                      <a:lumMod val="80000"/>
                      <a:lumOff val="20000"/>
                      <a:satMod val="110000"/>
                      <a:lumMod val="100000"/>
                      <a:shade val="100000"/>
                    </a:schemeClr>
                  </a:gs>
                  <a:gs pos="100000">
                    <a:schemeClr val="accent3">
                      <a:lumMod val="80000"/>
                      <a:lumOff val="2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52D-6505-4438-8D47-0B7AF79FA687}"/>
              </c:ext>
            </c:extLst>
          </c:dPt>
          <c:dPt>
            <c:idx val="663"/>
            <c:bubble3D val="0"/>
            <c:spPr>
              <a:gradFill rotWithShape="1">
                <a:gsLst>
                  <a:gs pos="0">
                    <a:schemeClr val="accent4">
                      <a:lumMod val="80000"/>
                      <a:lumOff val="20000"/>
                      <a:satMod val="103000"/>
                      <a:lumMod val="102000"/>
                      <a:tint val="94000"/>
                    </a:schemeClr>
                  </a:gs>
                  <a:gs pos="50000">
                    <a:schemeClr val="accent4">
                      <a:lumMod val="80000"/>
                      <a:lumOff val="20000"/>
                      <a:satMod val="110000"/>
                      <a:lumMod val="100000"/>
                      <a:shade val="100000"/>
                    </a:schemeClr>
                  </a:gs>
                  <a:gs pos="100000">
                    <a:schemeClr val="accent4">
                      <a:lumMod val="80000"/>
                      <a:lumOff val="2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52F-6505-4438-8D47-0B7AF79FA687}"/>
              </c:ext>
            </c:extLst>
          </c:dPt>
          <c:dPt>
            <c:idx val="664"/>
            <c:bubble3D val="0"/>
            <c:spPr>
              <a:gradFill rotWithShape="1">
                <a:gsLst>
                  <a:gs pos="0">
                    <a:schemeClr val="accent5">
                      <a:lumMod val="80000"/>
                      <a:lumOff val="20000"/>
                      <a:satMod val="103000"/>
                      <a:lumMod val="102000"/>
                      <a:tint val="94000"/>
                    </a:schemeClr>
                  </a:gs>
                  <a:gs pos="50000">
                    <a:schemeClr val="accent5">
                      <a:lumMod val="80000"/>
                      <a:lumOff val="20000"/>
                      <a:satMod val="110000"/>
                      <a:lumMod val="100000"/>
                      <a:shade val="100000"/>
                    </a:schemeClr>
                  </a:gs>
                  <a:gs pos="100000">
                    <a:schemeClr val="accent5">
                      <a:lumMod val="80000"/>
                      <a:lumOff val="2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531-6505-4438-8D47-0B7AF79FA687}"/>
              </c:ext>
            </c:extLst>
          </c:dPt>
          <c:dPt>
            <c:idx val="665"/>
            <c:bubble3D val="0"/>
            <c:spPr>
              <a:gradFill rotWithShape="1">
                <a:gsLst>
                  <a:gs pos="0">
                    <a:schemeClr val="accent6">
                      <a:lumMod val="80000"/>
                      <a:lumOff val="20000"/>
                      <a:satMod val="103000"/>
                      <a:lumMod val="102000"/>
                      <a:tint val="94000"/>
                    </a:schemeClr>
                  </a:gs>
                  <a:gs pos="50000">
                    <a:schemeClr val="accent6">
                      <a:lumMod val="80000"/>
                      <a:lumOff val="20000"/>
                      <a:satMod val="110000"/>
                      <a:lumMod val="100000"/>
                      <a:shade val="100000"/>
                    </a:schemeClr>
                  </a:gs>
                  <a:gs pos="100000">
                    <a:schemeClr val="accent6">
                      <a:lumMod val="80000"/>
                      <a:lumOff val="2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533-6505-4438-8D47-0B7AF79FA687}"/>
              </c:ext>
            </c:extLst>
          </c:dPt>
          <c:dPt>
            <c:idx val="666"/>
            <c:bubble3D val="0"/>
            <c:spPr>
              <a:gradFill rotWithShape="1">
                <a:gsLst>
                  <a:gs pos="0">
                    <a:schemeClr val="accent1">
                      <a:lumMod val="80000"/>
                      <a:satMod val="103000"/>
                      <a:lumMod val="102000"/>
                      <a:tint val="94000"/>
                    </a:schemeClr>
                  </a:gs>
                  <a:gs pos="50000">
                    <a:schemeClr val="accent1">
                      <a:lumMod val="80000"/>
                      <a:satMod val="110000"/>
                      <a:lumMod val="100000"/>
                      <a:shade val="100000"/>
                    </a:schemeClr>
                  </a:gs>
                  <a:gs pos="100000">
                    <a:schemeClr val="accent1">
                      <a:lumMod val="8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535-6505-4438-8D47-0B7AF79FA687}"/>
              </c:ext>
            </c:extLst>
          </c:dPt>
          <c:dPt>
            <c:idx val="667"/>
            <c:bubble3D val="0"/>
            <c:spPr>
              <a:gradFill rotWithShape="1">
                <a:gsLst>
                  <a:gs pos="0">
                    <a:schemeClr val="accent2">
                      <a:lumMod val="80000"/>
                      <a:satMod val="103000"/>
                      <a:lumMod val="102000"/>
                      <a:tint val="94000"/>
                    </a:schemeClr>
                  </a:gs>
                  <a:gs pos="50000">
                    <a:schemeClr val="accent2">
                      <a:lumMod val="80000"/>
                      <a:satMod val="110000"/>
                      <a:lumMod val="100000"/>
                      <a:shade val="100000"/>
                    </a:schemeClr>
                  </a:gs>
                  <a:gs pos="100000">
                    <a:schemeClr val="accent2">
                      <a:lumMod val="8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537-6505-4438-8D47-0B7AF79FA687}"/>
              </c:ext>
            </c:extLst>
          </c:dPt>
          <c:dPt>
            <c:idx val="668"/>
            <c:bubble3D val="0"/>
            <c:spPr>
              <a:gradFill rotWithShape="1">
                <a:gsLst>
                  <a:gs pos="0">
                    <a:schemeClr val="accent3">
                      <a:lumMod val="80000"/>
                      <a:satMod val="103000"/>
                      <a:lumMod val="102000"/>
                      <a:tint val="94000"/>
                    </a:schemeClr>
                  </a:gs>
                  <a:gs pos="50000">
                    <a:schemeClr val="accent3">
                      <a:lumMod val="80000"/>
                      <a:satMod val="110000"/>
                      <a:lumMod val="100000"/>
                      <a:shade val="100000"/>
                    </a:schemeClr>
                  </a:gs>
                  <a:gs pos="100000">
                    <a:schemeClr val="accent3">
                      <a:lumMod val="8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539-6505-4438-8D47-0B7AF79FA687}"/>
              </c:ext>
            </c:extLst>
          </c:dPt>
          <c:dPt>
            <c:idx val="669"/>
            <c:bubble3D val="0"/>
            <c:spPr>
              <a:gradFill rotWithShape="1">
                <a:gsLst>
                  <a:gs pos="0">
                    <a:schemeClr val="accent4">
                      <a:lumMod val="80000"/>
                      <a:satMod val="103000"/>
                      <a:lumMod val="102000"/>
                      <a:tint val="94000"/>
                    </a:schemeClr>
                  </a:gs>
                  <a:gs pos="50000">
                    <a:schemeClr val="accent4">
                      <a:lumMod val="80000"/>
                      <a:satMod val="110000"/>
                      <a:lumMod val="100000"/>
                      <a:shade val="100000"/>
                    </a:schemeClr>
                  </a:gs>
                  <a:gs pos="100000">
                    <a:schemeClr val="accent4">
                      <a:lumMod val="8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53B-6505-4438-8D47-0B7AF79FA687}"/>
              </c:ext>
            </c:extLst>
          </c:dPt>
          <c:dPt>
            <c:idx val="670"/>
            <c:bubble3D val="0"/>
            <c:spPr>
              <a:gradFill rotWithShape="1">
                <a:gsLst>
                  <a:gs pos="0">
                    <a:schemeClr val="accent5">
                      <a:lumMod val="80000"/>
                      <a:satMod val="103000"/>
                      <a:lumMod val="102000"/>
                      <a:tint val="94000"/>
                    </a:schemeClr>
                  </a:gs>
                  <a:gs pos="50000">
                    <a:schemeClr val="accent5">
                      <a:lumMod val="80000"/>
                      <a:satMod val="110000"/>
                      <a:lumMod val="100000"/>
                      <a:shade val="100000"/>
                    </a:schemeClr>
                  </a:gs>
                  <a:gs pos="100000">
                    <a:schemeClr val="accent5">
                      <a:lumMod val="8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53D-6505-4438-8D47-0B7AF79FA687}"/>
              </c:ext>
            </c:extLst>
          </c:dPt>
          <c:dPt>
            <c:idx val="671"/>
            <c:bubble3D val="0"/>
            <c:spPr>
              <a:gradFill rotWithShape="1">
                <a:gsLst>
                  <a:gs pos="0">
                    <a:schemeClr val="accent6">
                      <a:lumMod val="80000"/>
                      <a:satMod val="103000"/>
                      <a:lumMod val="102000"/>
                      <a:tint val="94000"/>
                    </a:schemeClr>
                  </a:gs>
                  <a:gs pos="50000">
                    <a:schemeClr val="accent6">
                      <a:lumMod val="80000"/>
                      <a:satMod val="110000"/>
                      <a:lumMod val="100000"/>
                      <a:shade val="100000"/>
                    </a:schemeClr>
                  </a:gs>
                  <a:gs pos="100000">
                    <a:schemeClr val="accent6">
                      <a:lumMod val="8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53F-6505-4438-8D47-0B7AF79FA687}"/>
              </c:ext>
            </c:extLst>
          </c:dPt>
          <c:dPt>
            <c:idx val="672"/>
            <c:bubble3D val="0"/>
            <c:spPr>
              <a:gradFill rotWithShape="1">
                <a:gsLst>
                  <a:gs pos="0">
                    <a:schemeClr val="accent1">
                      <a:lumMod val="60000"/>
                      <a:lumOff val="40000"/>
                      <a:satMod val="103000"/>
                      <a:lumMod val="102000"/>
                      <a:tint val="94000"/>
                    </a:schemeClr>
                  </a:gs>
                  <a:gs pos="50000">
                    <a:schemeClr val="accent1">
                      <a:lumMod val="60000"/>
                      <a:lumOff val="40000"/>
                      <a:satMod val="110000"/>
                      <a:lumMod val="100000"/>
                      <a:shade val="100000"/>
                    </a:schemeClr>
                  </a:gs>
                  <a:gs pos="100000">
                    <a:schemeClr val="accent1">
                      <a:lumMod val="60000"/>
                      <a:lumOff val="4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541-6505-4438-8D47-0B7AF79FA687}"/>
              </c:ext>
            </c:extLst>
          </c:dPt>
          <c:dPt>
            <c:idx val="673"/>
            <c:bubble3D val="0"/>
            <c:spPr>
              <a:gradFill rotWithShape="1">
                <a:gsLst>
                  <a:gs pos="0">
                    <a:schemeClr val="accent2">
                      <a:lumMod val="60000"/>
                      <a:lumOff val="40000"/>
                      <a:satMod val="103000"/>
                      <a:lumMod val="102000"/>
                      <a:tint val="94000"/>
                    </a:schemeClr>
                  </a:gs>
                  <a:gs pos="50000">
                    <a:schemeClr val="accent2">
                      <a:lumMod val="60000"/>
                      <a:lumOff val="40000"/>
                      <a:satMod val="110000"/>
                      <a:lumMod val="100000"/>
                      <a:shade val="100000"/>
                    </a:schemeClr>
                  </a:gs>
                  <a:gs pos="100000">
                    <a:schemeClr val="accent2">
                      <a:lumMod val="60000"/>
                      <a:lumOff val="4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543-6505-4438-8D47-0B7AF79FA687}"/>
              </c:ext>
            </c:extLst>
          </c:dPt>
          <c:dPt>
            <c:idx val="674"/>
            <c:bubble3D val="0"/>
            <c:spPr>
              <a:gradFill rotWithShape="1">
                <a:gsLst>
                  <a:gs pos="0">
                    <a:schemeClr val="accent3">
                      <a:lumMod val="60000"/>
                      <a:lumOff val="40000"/>
                      <a:satMod val="103000"/>
                      <a:lumMod val="102000"/>
                      <a:tint val="94000"/>
                    </a:schemeClr>
                  </a:gs>
                  <a:gs pos="50000">
                    <a:schemeClr val="accent3">
                      <a:lumMod val="60000"/>
                      <a:lumOff val="40000"/>
                      <a:satMod val="110000"/>
                      <a:lumMod val="100000"/>
                      <a:shade val="100000"/>
                    </a:schemeClr>
                  </a:gs>
                  <a:gs pos="100000">
                    <a:schemeClr val="accent3">
                      <a:lumMod val="60000"/>
                      <a:lumOff val="4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545-6505-4438-8D47-0B7AF79FA687}"/>
              </c:ext>
            </c:extLst>
          </c:dPt>
          <c:dPt>
            <c:idx val="675"/>
            <c:bubble3D val="0"/>
            <c:spPr>
              <a:gradFill rotWithShape="1">
                <a:gsLst>
                  <a:gs pos="0">
                    <a:schemeClr val="accent4">
                      <a:lumMod val="60000"/>
                      <a:lumOff val="40000"/>
                      <a:satMod val="103000"/>
                      <a:lumMod val="102000"/>
                      <a:tint val="94000"/>
                    </a:schemeClr>
                  </a:gs>
                  <a:gs pos="50000">
                    <a:schemeClr val="accent4">
                      <a:lumMod val="60000"/>
                      <a:lumOff val="40000"/>
                      <a:satMod val="110000"/>
                      <a:lumMod val="100000"/>
                      <a:shade val="100000"/>
                    </a:schemeClr>
                  </a:gs>
                  <a:gs pos="100000">
                    <a:schemeClr val="accent4">
                      <a:lumMod val="60000"/>
                      <a:lumOff val="4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547-6505-4438-8D47-0B7AF79FA687}"/>
              </c:ext>
            </c:extLst>
          </c:dPt>
          <c:dPt>
            <c:idx val="676"/>
            <c:bubble3D val="0"/>
            <c:spPr>
              <a:gradFill rotWithShape="1">
                <a:gsLst>
                  <a:gs pos="0">
                    <a:schemeClr val="accent5">
                      <a:lumMod val="60000"/>
                      <a:lumOff val="40000"/>
                      <a:satMod val="103000"/>
                      <a:lumMod val="102000"/>
                      <a:tint val="94000"/>
                    </a:schemeClr>
                  </a:gs>
                  <a:gs pos="50000">
                    <a:schemeClr val="accent5">
                      <a:lumMod val="60000"/>
                      <a:lumOff val="40000"/>
                      <a:satMod val="110000"/>
                      <a:lumMod val="100000"/>
                      <a:shade val="100000"/>
                    </a:schemeClr>
                  </a:gs>
                  <a:gs pos="100000">
                    <a:schemeClr val="accent5">
                      <a:lumMod val="60000"/>
                      <a:lumOff val="4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549-6505-4438-8D47-0B7AF79FA687}"/>
              </c:ext>
            </c:extLst>
          </c:dPt>
          <c:dPt>
            <c:idx val="677"/>
            <c:bubble3D val="0"/>
            <c:spPr>
              <a:gradFill rotWithShape="1">
                <a:gsLst>
                  <a:gs pos="0">
                    <a:schemeClr val="accent6">
                      <a:lumMod val="60000"/>
                      <a:lumOff val="40000"/>
                      <a:satMod val="103000"/>
                      <a:lumMod val="102000"/>
                      <a:tint val="94000"/>
                    </a:schemeClr>
                  </a:gs>
                  <a:gs pos="50000">
                    <a:schemeClr val="accent6">
                      <a:lumMod val="60000"/>
                      <a:lumOff val="40000"/>
                      <a:satMod val="110000"/>
                      <a:lumMod val="100000"/>
                      <a:shade val="100000"/>
                    </a:schemeClr>
                  </a:gs>
                  <a:gs pos="100000">
                    <a:schemeClr val="accent6">
                      <a:lumMod val="60000"/>
                      <a:lumOff val="4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54B-6505-4438-8D47-0B7AF79FA687}"/>
              </c:ext>
            </c:extLst>
          </c:dPt>
          <c:dPt>
            <c:idx val="678"/>
            <c:bubble3D val="0"/>
            <c:spPr>
              <a:gradFill rotWithShape="1">
                <a:gsLst>
                  <a:gs pos="0">
                    <a:schemeClr val="accent1">
                      <a:lumMod val="50000"/>
                      <a:satMod val="103000"/>
                      <a:lumMod val="102000"/>
                      <a:tint val="94000"/>
                    </a:schemeClr>
                  </a:gs>
                  <a:gs pos="50000">
                    <a:schemeClr val="accent1">
                      <a:lumMod val="50000"/>
                      <a:satMod val="110000"/>
                      <a:lumMod val="100000"/>
                      <a:shade val="100000"/>
                    </a:schemeClr>
                  </a:gs>
                  <a:gs pos="100000">
                    <a:schemeClr val="accent1">
                      <a:lumMod val="5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54D-6505-4438-8D47-0B7AF79FA687}"/>
              </c:ext>
            </c:extLst>
          </c:dPt>
          <c:dPt>
            <c:idx val="679"/>
            <c:bubble3D val="0"/>
            <c:spPr>
              <a:gradFill rotWithShape="1">
                <a:gsLst>
                  <a:gs pos="0">
                    <a:schemeClr val="accent2">
                      <a:lumMod val="50000"/>
                      <a:satMod val="103000"/>
                      <a:lumMod val="102000"/>
                      <a:tint val="94000"/>
                    </a:schemeClr>
                  </a:gs>
                  <a:gs pos="50000">
                    <a:schemeClr val="accent2">
                      <a:lumMod val="50000"/>
                      <a:satMod val="110000"/>
                      <a:lumMod val="100000"/>
                      <a:shade val="100000"/>
                    </a:schemeClr>
                  </a:gs>
                  <a:gs pos="100000">
                    <a:schemeClr val="accent2">
                      <a:lumMod val="5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54F-6505-4438-8D47-0B7AF79FA687}"/>
              </c:ext>
            </c:extLst>
          </c:dPt>
          <c:dPt>
            <c:idx val="680"/>
            <c:bubble3D val="0"/>
            <c:spPr>
              <a:gradFill rotWithShape="1">
                <a:gsLst>
                  <a:gs pos="0">
                    <a:schemeClr val="accent3">
                      <a:lumMod val="50000"/>
                      <a:satMod val="103000"/>
                      <a:lumMod val="102000"/>
                      <a:tint val="94000"/>
                    </a:schemeClr>
                  </a:gs>
                  <a:gs pos="50000">
                    <a:schemeClr val="accent3">
                      <a:lumMod val="50000"/>
                      <a:satMod val="110000"/>
                      <a:lumMod val="100000"/>
                      <a:shade val="100000"/>
                    </a:schemeClr>
                  </a:gs>
                  <a:gs pos="100000">
                    <a:schemeClr val="accent3">
                      <a:lumMod val="5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551-6505-4438-8D47-0B7AF79FA687}"/>
              </c:ext>
            </c:extLst>
          </c:dPt>
          <c:dPt>
            <c:idx val="681"/>
            <c:bubble3D val="0"/>
            <c:spPr>
              <a:gradFill rotWithShape="1">
                <a:gsLst>
                  <a:gs pos="0">
                    <a:schemeClr val="accent4">
                      <a:lumMod val="50000"/>
                      <a:satMod val="103000"/>
                      <a:lumMod val="102000"/>
                      <a:tint val="94000"/>
                    </a:schemeClr>
                  </a:gs>
                  <a:gs pos="50000">
                    <a:schemeClr val="accent4">
                      <a:lumMod val="50000"/>
                      <a:satMod val="110000"/>
                      <a:lumMod val="100000"/>
                      <a:shade val="100000"/>
                    </a:schemeClr>
                  </a:gs>
                  <a:gs pos="100000">
                    <a:schemeClr val="accent4">
                      <a:lumMod val="5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553-6505-4438-8D47-0B7AF79FA687}"/>
              </c:ext>
            </c:extLst>
          </c:dPt>
          <c:dPt>
            <c:idx val="682"/>
            <c:bubble3D val="0"/>
            <c:spPr>
              <a:gradFill rotWithShape="1">
                <a:gsLst>
                  <a:gs pos="0">
                    <a:schemeClr val="accent5">
                      <a:lumMod val="50000"/>
                      <a:satMod val="103000"/>
                      <a:lumMod val="102000"/>
                      <a:tint val="94000"/>
                    </a:schemeClr>
                  </a:gs>
                  <a:gs pos="50000">
                    <a:schemeClr val="accent5">
                      <a:lumMod val="50000"/>
                      <a:satMod val="110000"/>
                      <a:lumMod val="100000"/>
                      <a:shade val="100000"/>
                    </a:schemeClr>
                  </a:gs>
                  <a:gs pos="100000">
                    <a:schemeClr val="accent5">
                      <a:lumMod val="5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555-6505-4438-8D47-0B7AF79FA687}"/>
              </c:ext>
            </c:extLst>
          </c:dPt>
          <c:dPt>
            <c:idx val="683"/>
            <c:bubble3D val="0"/>
            <c:spPr>
              <a:gradFill rotWithShape="1">
                <a:gsLst>
                  <a:gs pos="0">
                    <a:schemeClr val="accent6">
                      <a:lumMod val="50000"/>
                      <a:satMod val="103000"/>
                      <a:lumMod val="102000"/>
                      <a:tint val="94000"/>
                    </a:schemeClr>
                  </a:gs>
                  <a:gs pos="50000">
                    <a:schemeClr val="accent6">
                      <a:lumMod val="50000"/>
                      <a:satMod val="110000"/>
                      <a:lumMod val="100000"/>
                      <a:shade val="100000"/>
                    </a:schemeClr>
                  </a:gs>
                  <a:gs pos="100000">
                    <a:schemeClr val="accent6">
                      <a:lumMod val="5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557-6505-4438-8D47-0B7AF79FA687}"/>
              </c:ext>
            </c:extLst>
          </c:dPt>
          <c:dPt>
            <c:idx val="684"/>
            <c:bubble3D val="0"/>
            <c:spPr>
              <a:gradFill rotWithShape="1">
                <a:gsLst>
                  <a:gs pos="0">
                    <a:schemeClr val="accent1">
                      <a:lumMod val="70000"/>
                      <a:lumOff val="30000"/>
                      <a:satMod val="103000"/>
                      <a:lumMod val="102000"/>
                      <a:tint val="94000"/>
                    </a:schemeClr>
                  </a:gs>
                  <a:gs pos="50000">
                    <a:schemeClr val="accent1">
                      <a:lumMod val="70000"/>
                      <a:lumOff val="30000"/>
                      <a:satMod val="110000"/>
                      <a:lumMod val="100000"/>
                      <a:shade val="100000"/>
                    </a:schemeClr>
                  </a:gs>
                  <a:gs pos="100000">
                    <a:schemeClr val="accent1">
                      <a:lumMod val="70000"/>
                      <a:lumOff val="3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559-6505-4438-8D47-0B7AF79FA687}"/>
              </c:ext>
            </c:extLst>
          </c:dPt>
          <c:dPt>
            <c:idx val="685"/>
            <c:bubble3D val="0"/>
            <c:spPr>
              <a:gradFill rotWithShape="1">
                <a:gsLst>
                  <a:gs pos="0">
                    <a:schemeClr val="accent2">
                      <a:lumMod val="70000"/>
                      <a:lumOff val="30000"/>
                      <a:satMod val="103000"/>
                      <a:lumMod val="102000"/>
                      <a:tint val="94000"/>
                    </a:schemeClr>
                  </a:gs>
                  <a:gs pos="50000">
                    <a:schemeClr val="accent2">
                      <a:lumMod val="70000"/>
                      <a:lumOff val="30000"/>
                      <a:satMod val="110000"/>
                      <a:lumMod val="100000"/>
                      <a:shade val="100000"/>
                    </a:schemeClr>
                  </a:gs>
                  <a:gs pos="100000">
                    <a:schemeClr val="accent2">
                      <a:lumMod val="70000"/>
                      <a:lumOff val="3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55B-6505-4438-8D47-0B7AF79FA687}"/>
              </c:ext>
            </c:extLst>
          </c:dPt>
          <c:dPt>
            <c:idx val="686"/>
            <c:bubble3D val="0"/>
            <c:spPr>
              <a:gradFill rotWithShape="1">
                <a:gsLst>
                  <a:gs pos="0">
                    <a:schemeClr val="accent3">
                      <a:lumMod val="70000"/>
                      <a:lumOff val="30000"/>
                      <a:satMod val="103000"/>
                      <a:lumMod val="102000"/>
                      <a:tint val="94000"/>
                    </a:schemeClr>
                  </a:gs>
                  <a:gs pos="50000">
                    <a:schemeClr val="accent3">
                      <a:lumMod val="70000"/>
                      <a:lumOff val="30000"/>
                      <a:satMod val="110000"/>
                      <a:lumMod val="100000"/>
                      <a:shade val="100000"/>
                    </a:schemeClr>
                  </a:gs>
                  <a:gs pos="100000">
                    <a:schemeClr val="accent3">
                      <a:lumMod val="70000"/>
                      <a:lumOff val="3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55D-6505-4438-8D47-0B7AF79FA687}"/>
              </c:ext>
            </c:extLst>
          </c:dPt>
          <c:dPt>
            <c:idx val="687"/>
            <c:bubble3D val="0"/>
            <c:spPr>
              <a:gradFill rotWithShape="1">
                <a:gsLst>
                  <a:gs pos="0">
                    <a:schemeClr val="accent4">
                      <a:lumMod val="70000"/>
                      <a:lumOff val="30000"/>
                      <a:satMod val="103000"/>
                      <a:lumMod val="102000"/>
                      <a:tint val="94000"/>
                    </a:schemeClr>
                  </a:gs>
                  <a:gs pos="50000">
                    <a:schemeClr val="accent4">
                      <a:lumMod val="70000"/>
                      <a:lumOff val="30000"/>
                      <a:satMod val="110000"/>
                      <a:lumMod val="100000"/>
                      <a:shade val="100000"/>
                    </a:schemeClr>
                  </a:gs>
                  <a:gs pos="100000">
                    <a:schemeClr val="accent4">
                      <a:lumMod val="70000"/>
                      <a:lumOff val="3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55F-6505-4438-8D47-0B7AF79FA687}"/>
              </c:ext>
            </c:extLst>
          </c:dPt>
          <c:dPt>
            <c:idx val="688"/>
            <c:bubble3D val="0"/>
            <c:spPr>
              <a:gradFill rotWithShape="1">
                <a:gsLst>
                  <a:gs pos="0">
                    <a:schemeClr val="accent5">
                      <a:lumMod val="70000"/>
                      <a:lumOff val="30000"/>
                      <a:satMod val="103000"/>
                      <a:lumMod val="102000"/>
                      <a:tint val="94000"/>
                    </a:schemeClr>
                  </a:gs>
                  <a:gs pos="50000">
                    <a:schemeClr val="accent5">
                      <a:lumMod val="70000"/>
                      <a:lumOff val="30000"/>
                      <a:satMod val="110000"/>
                      <a:lumMod val="100000"/>
                      <a:shade val="100000"/>
                    </a:schemeClr>
                  </a:gs>
                  <a:gs pos="100000">
                    <a:schemeClr val="accent5">
                      <a:lumMod val="70000"/>
                      <a:lumOff val="3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561-6505-4438-8D47-0B7AF79FA687}"/>
              </c:ext>
            </c:extLst>
          </c:dPt>
          <c:dPt>
            <c:idx val="689"/>
            <c:bubble3D val="0"/>
            <c:spPr>
              <a:gradFill rotWithShape="1">
                <a:gsLst>
                  <a:gs pos="0">
                    <a:schemeClr val="accent6">
                      <a:lumMod val="70000"/>
                      <a:lumOff val="30000"/>
                      <a:satMod val="103000"/>
                      <a:lumMod val="102000"/>
                      <a:tint val="94000"/>
                    </a:schemeClr>
                  </a:gs>
                  <a:gs pos="50000">
                    <a:schemeClr val="accent6">
                      <a:lumMod val="70000"/>
                      <a:lumOff val="30000"/>
                      <a:satMod val="110000"/>
                      <a:lumMod val="100000"/>
                      <a:shade val="100000"/>
                    </a:schemeClr>
                  </a:gs>
                  <a:gs pos="100000">
                    <a:schemeClr val="accent6">
                      <a:lumMod val="70000"/>
                      <a:lumOff val="3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563-6505-4438-8D47-0B7AF79FA687}"/>
              </c:ext>
            </c:extLst>
          </c:dPt>
          <c:dPt>
            <c:idx val="690"/>
            <c:bubble3D val="0"/>
            <c:spPr>
              <a:gradFill rotWithShape="1">
                <a:gsLst>
                  <a:gs pos="0">
                    <a:schemeClr val="accent1">
                      <a:lumMod val="70000"/>
                      <a:satMod val="103000"/>
                      <a:lumMod val="102000"/>
                      <a:tint val="94000"/>
                    </a:schemeClr>
                  </a:gs>
                  <a:gs pos="50000">
                    <a:schemeClr val="accent1">
                      <a:lumMod val="70000"/>
                      <a:satMod val="110000"/>
                      <a:lumMod val="100000"/>
                      <a:shade val="100000"/>
                    </a:schemeClr>
                  </a:gs>
                  <a:gs pos="100000">
                    <a:schemeClr val="accent1">
                      <a:lumMod val="7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565-6505-4438-8D47-0B7AF79FA687}"/>
              </c:ext>
            </c:extLst>
          </c:dPt>
          <c:dPt>
            <c:idx val="691"/>
            <c:bubble3D val="0"/>
            <c:spPr>
              <a:gradFill rotWithShape="1">
                <a:gsLst>
                  <a:gs pos="0">
                    <a:schemeClr val="accent2">
                      <a:lumMod val="70000"/>
                      <a:satMod val="103000"/>
                      <a:lumMod val="102000"/>
                      <a:tint val="94000"/>
                    </a:schemeClr>
                  </a:gs>
                  <a:gs pos="50000">
                    <a:schemeClr val="accent2">
                      <a:lumMod val="70000"/>
                      <a:satMod val="110000"/>
                      <a:lumMod val="100000"/>
                      <a:shade val="100000"/>
                    </a:schemeClr>
                  </a:gs>
                  <a:gs pos="100000">
                    <a:schemeClr val="accent2">
                      <a:lumMod val="7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567-6505-4438-8D47-0B7AF79FA687}"/>
              </c:ext>
            </c:extLst>
          </c:dPt>
          <c:dPt>
            <c:idx val="692"/>
            <c:bubble3D val="0"/>
            <c:spPr>
              <a:gradFill rotWithShape="1">
                <a:gsLst>
                  <a:gs pos="0">
                    <a:schemeClr val="accent3">
                      <a:lumMod val="70000"/>
                      <a:satMod val="103000"/>
                      <a:lumMod val="102000"/>
                      <a:tint val="94000"/>
                    </a:schemeClr>
                  </a:gs>
                  <a:gs pos="50000">
                    <a:schemeClr val="accent3">
                      <a:lumMod val="70000"/>
                      <a:satMod val="110000"/>
                      <a:lumMod val="100000"/>
                      <a:shade val="100000"/>
                    </a:schemeClr>
                  </a:gs>
                  <a:gs pos="100000">
                    <a:schemeClr val="accent3">
                      <a:lumMod val="7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569-6505-4438-8D47-0B7AF79FA687}"/>
              </c:ext>
            </c:extLst>
          </c:dPt>
          <c:dPt>
            <c:idx val="693"/>
            <c:bubble3D val="0"/>
            <c:spPr>
              <a:gradFill rotWithShape="1">
                <a:gsLst>
                  <a:gs pos="0">
                    <a:schemeClr val="accent4">
                      <a:lumMod val="70000"/>
                      <a:satMod val="103000"/>
                      <a:lumMod val="102000"/>
                      <a:tint val="94000"/>
                    </a:schemeClr>
                  </a:gs>
                  <a:gs pos="50000">
                    <a:schemeClr val="accent4">
                      <a:lumMod val="70000"/>
                      <a:satMod val="110000"/>
                      <a:lumMod val="100000"/>
                      <a:shade val="100000"/>
                    </a:schemeClr>
                  </a:gs>
                  <a:gs pos="100000">
                    <a:schemeClr val="accent4">
                      <a:lumMod val="7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56B-6505-4438-8D47-0B7AF79FA687}"/>
              </c:ext>
            </c:extLst>
          </c:dPt>
          <c:dPt>
            <c:idx val="694"/>
            <c:bubble3D val="0"/>
            <c:spPr>
              <a:gradFill rotWithShape="1">
                <a:gsLst>
                  <a:gs pos="0">
                    <a:schemeClr val="accent5">
                      <a:lumMod val="70000"/>
                      <a:satMod val="103000"/>
                      <a:lumMod val="102000"/>
                      <a:tint val="94000"/>
                    </a:schemeClr>
                  </a:gs>
                  <a:gs pos="50000">
                    <a:schemeClr val="accent5">
                      <a:lumMod val="70000"/>
                      <a:satMod val="110000"/>
                      <a:lumMod val="100000"/>
                      <a:shade val="100000"/>
                    </a:schemeClr>
                  </a:gs>
                  <a:gs pos="100000">
                    <a:schemeClr val="accent5">
                      <a:lumMod val="7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56D-6505-4438-8D47-0B7AF79FA687}"/>
              </c:ext>
            </c:extLst>
          </c:dPt>
          <c:dPt>
            <c:idx val="695"/>
            <c:bubble3D val="0"/>
            <c:spPr>
              <a:gradFill rotWithShape="1">
                <a:gsLst>
                  <a:gs pos="0">
                    <a:schemeClr val="accent6">
                      <a:lumMod val="70000"/>
                      <a:satMod val="103000"/>
                      <a:lumMod val="102000"/>
                      <a:tint val="94000"/>
                    </a:schemeClr>
                  </a:gs>
                  <a:gs pos="50000">
                    <a:schemeClr val="accent6">
                      <a:lumMod val="70000"/>
                      <a:satMod val="110000"/>
                      <a:lumMod val="100000"/>
                      <a:shade val="100000"/>
                    </a:schemeClr>
                  </a:gs>
                  <a:gs pos="100000">
                    <a:schemeClr val="accent6">
                      <a:lumMod val="7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56F-6505-4438-8D47-0B7AF79FA687}"/>
              </c:ext>
            </c:extLst>
          </c:dPt>
          <c:dPt>
            <c:idx val="696"/>
            <c:bubble3D val="0"/>
            <c:spPr>
              <a:gradFill rotWithShape="1">
                <a:gsLst>
                  <a:gs pos="0">
                    <a:schemeClr val="accent1">
                      <a:lumMod val="50000"/>
                      <a:lumOff val="50000"/>
                      <a:satMod val="103000"/>
                      <a:lumMod val="102000"/>
                      <a:tint val="94000"/>
                    </a:schemeClr>
                  </a:gs>
                  <a:gs pos="50000">
                    <a:schemeClr val="accent1">
                      <a:lumMod val="50000"/>
                      <a:lumOff val="50000"/>
                      <a:satMod val="110000"/>
                      <a:lumMod val="100000"/>
                      <a:shade val="100000"/>
                    </a:schemeClr>
                  </a:gs>
                  <a:gs pos="100000">
                    <a:schemeClr val="accent1">
                      <a:lumMod val="50000"/>
                      <a:lumOff val="5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571-6505-4438-8D47-0B7AF79FA687}"/>
              </c:ext>
            </c:extLst>
          </c:dPt>
          <c:dPt>
            <c:idx val="697"/>
            <c:bubble3D val="0"/>
            <c:spPr>
              <a:gradFill rotWithShape="1">
                <a:gsLst>
                  <a:gs pos="0">
                    <a:schemeClr val="accent2">
                      <a:lumMod val="50000"/>
                      <a:lumOff val="50000"/>
                      <a:satMod val="103000"/>
                      <a:lumMod val="102000"/>
                      <a:tint val="94000"/>
                    </a:schemeClr>
                  </a:gs>
                  <a:gs pos="50000">
                    <a:schemeClr val="accent2">
                      <a:lumMod val="50000"/>
                      <a:lumOff val="50000"/>
                      <a:satMod val="110000"/>
                      <a:lumMod val="100000"/>
                      <a:shade val="100000"/>
                    </a:schemeClr>
                  </a:gs>
                  <a:gs pos="100000">
                    <a:schemeClr val="accent2">
                      <a:lumMod val="50000"/>
                      <a:lumOff val="5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573-6505-4438-8D47-0B7AF79FA687}"/>
              </c:ext>
            </c:extLst>
          </c:dPt>
          <c:dPt>
            <c:idx val="698"/>
            <c:bubble3D val="0"/>
            <c:spPr>
              <a:gradFill rotWithShape="1">
                <a:gsLst>
                  <a:gs pos="0">
                    <a:schemeClr val="accent3">
                      <a:lumMod val="50000"/>
                      <a:lumOff val="50000"/>
                      <a:satMod val="103000"/>
                      <a:lumMod val="102000"/>
                      <a:tint val="94000"/>
                    </a:schemeClr>
                  </a:gs>
                  <a:gs pos="50000">
                    <a:schemeClr val="accent3">
                      <a:lumMod val="50000"/>
                      <a:lumOff val="50000"/>
                      <a:satMod val="110000"/>
                      <a:lumMod val="100000"/>
                      <a:shade val="100000"/>
                    </a:schemeClr>
                  </a:gs>
                  <a:gs pos="100000">
                    <a:schemeClr val="accent3">
                      <a:lumMod val="50000"/>
                      <a:lumOff val="5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575-6505-4438-8D47-0B7AF79FA687}"/>
              </c:ext>
            </c:extLst>
          </c:dPt>
          <c:dPt>
            <c:idx val="699"/>
            <c:bubble3D val="0"/>
            <c:spPr>
              <a:gradFill rotWithShape="1">
                <a:gsLst>
                  <a:gs pos="0">
                    <a:schemeClr val="accent4">
                      <a:lumMod val="50000"/>
                      <a:lumOff val="50000"/>
                      <a:satMod val="103000"/>
                      <a:lumMod val="102000"/>
                      <a:tint val="94000"/>
                    </a:schemeClr>
                  </a:gs>
                  <a:gs pos="50000">
                    <a:schemeClr val="accent4">
                      <a:lumMod val="50000"/>
                      <a:lumOff val="50000"/>
                      <a:satMod val="110000"/>
                      <a:lumMod val="100000"/>
                      <a:shade val="100000"/>
                    </a:schemeClr>
                  </a:gs>
                  <a:gs pos="100000">
                    <a:schemeClr val="accent4">
                      <a:lumMod val="50000"/>
                      <a:lumOff val="5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577-6505-4438-8D47-0B7AF79FA687}"/>
              </c:ext>
            </c:extLst>
          </c:dPt>
          <c:dPt>
            <c:idx val="700"/>
            <c:bubble3D val="0"/>
            <c:spPr>
              <a:gradFill rotWithShape="1">
                <a:gsLst>
                  <a:gs pos="0">
                    <a:schemeClr val="accent5">
                      <a:lumMod val="50000"/>
                      <a:lumOff val="50000"/>
                      <a:satMod val="103000"/>
                      <a:lumMod val="102000"/>
                      <a:tint val="94000"/>
                    </a:schemeClr>
                  </a:gs>
                  <a:gs pos="50000">
                    <a:schemeClr val="accent5">
                      <a:lumMod val="50000"/>
                      <a:lumOff val="50000"/>
                      <a:satMod val="110000"/>
                      <a:lumMod val="100000"/>
                      <a:shade val="100000"/>
                    </a:schemeClr>
                  </a:gs>
                  <a:gs pos="100000">
                    <a:schemeClr val="accent5">
                      <a:lumMod val="50000"/>
                      <a:lumOff val="5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579-6505-4438-8D47-0B7AF79FA687}"/>
              </c:ext>
            </c:extLst>
          </c:dPt>
          <c:dPt>
            <c:idx val="701"/>
            <c:bubble3D val="0"/>
            <c:spPr>
              <a:gradFill rotWithShape="1">
                <a:gsLst>
                  <a:gs pos="0">
                    <a:schemeClr val="accent6">
                      <a:lumMod val="50000"/>
                      <a:lumOff val="50000"/>
                      <a:satMod val="103000"/>
                      <a:lumMod val="102000"/>
                      <a:tint val="94000"/>
                    </a:schemeClr>
                  </a:gs>
                  <a:gs pos="50000">
                    <a:schemeClr val="accent6">
                      <a:lumMod val="50000"/>
                      <a:lumOff val="50000"/>
                      <a:satMod val="110000"/>
                      <a:lumMod val="100000"/>
                      <a:shade val="100000"/>
                    </a:schemeClr>
                  </a:gs>
                  <a:gs pos="100000">
                    <a:schemeClr val="accent6">
                      <a:lumMod val="50000"/>
                      <a:lumOff val="5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57B-6505-4438-8D47-0B7AF79FA687}"/>
              </c:ext>
            </c:extLst>
          </c:dPt>
          <c:dPt>
            <c:idx val="702"/>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57D-6505-4438-8D47-0B7AF79FA687}"/>
              </c:ext>
            </c:extLst>
          </c:dPt>
          <c:dPt>
            <c:idx val="703"/>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57F-6505-4438-8D47-0B7AF79FA687}"/>
              </c:ext>
            </c:extLst>
          </c:dPt>
          <c:dPt>
            <c:idx val="704"/>
            <c:bubble3D val="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581-6505-4438-8D47-0B7AF79FA687}"/>
              </c:ext>
            </c:extLst>
          </c:dPt>
          <c:dPt>
            <c:idx val="705"/>
            <c:bubble3D val="0"/>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583-6505-4438-8D47-0B7AF79FA687}"/>
              </c:ext>
            </c:extLst>
          </c:dPt>
          <c:dPt>
            <c:idx val="706"/>
            <c:bubble3D val="0"/>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585-6505-4438-8D47-0B7AF79FA687}"/>
              </c:ext>
            </c:extLst>
          </c:dPt>
          <c:dPt>
            <c:idx val="707"/>
            <c:bubble3D val="0"/>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587-6505-4438-8D47-0B7AF79FA687}"/>
              </c:ext>
            </c:extLst>
          </c:dPt>
          <c:dPt>
            <c:idx val="708"/>
            <c:bubble3D val="0"/>
            <c:spPr>
              <a:gradFill rotWithShape="1">
                <a:gsLst>
                  <a:gs pos="0">
                    <a:schemeClr val="accent1">
                      <a:lumMod val="60000"/>
                      <a:satMod val="103000"/>
                      <a:lumMod val="102000"/>
                      <a:tint val="94000"/>
                    </a:schemeClr>
                  </a:gs>
                  <a:gs pos="50000">
                    <a:schemeClr val="accent1">
                      <a:lumMod val="60000"/>
                      <a:satMod val="110000"/>
                      <a:lumMod val="100000"/>
                      <a:shade val="100000"/>
                    </a:schemeClr>
                  </a:gs>
                  <a:gs pos="100000">
                    <a:schemeClr val="accent1">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589-6505-4438-8D47-0B7AF79FA687}"/>
              </c:ext>
            </c:extLst>
          </c:dPt>
          <c:dPt>
            <c:idx val="709"/>
            <c:bubble3D val="0"/>
            <c:spPr>
              <a:gradFill rotWithShape="1">
                <a:gsLst>
                  <a:gs pos="0">
                    <a:schemeClr val="accent2">
                      <a:lumMod val="60000"/>
                      <a:satMod val="103000"/>
                      <a:lumMod val="102000"/>
                      <a:tint val="94000"/>
                    </a:schemeClr>
                  </a:gs>
                  <a:gs pos="50000">
                    <a:schemeClr val="accent2">
                      <a:lumMod val="60000"/>
                      <a:satMod val="110000"/>
                      <a:lumMod val="100000"/>
                      <a:shade val="100000"/>
                    </a:schemeClr>
                  </a:gs>
                  <a:gs pos="100000">
                    <a:schemeClr val="accent2">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58B-6505-4438-8D47-0B7AF79FA687}"/>
              </c:ext>
            </c:extLst>
          </c:dPt>
          <c:dPt>
            <c:idx val="710"/>
            <c:bubble3D val="0"/>
            <c:spPr>
              <a:gradFill rotWithShape="1">
                <a:gsLst>
                  <a:gs pos="0">
                    <a:schemeClr val="accent3">
                      <a:lumMod val="60000"/>
                      <a:satMod val="103000"/>
                      <a:lumMod val="102000"/>
                      <a:tint val="94000"/>
                    </a:schemeClr>
                  </a:gs>
                  <a:gs pos="50000">
                    <a:schemeClr val="accent3">
                      <a:lumMod val="60000"/>
                      <a:satMod val="110000"/>
                      <a:lumMod val="100000"/>
                      <a:shade val="100000"/>
                    </a:schemeClr>
                  </a:gs>
                  <a:gs pos="100000">
                    <a:schemeClr val="accent3">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58D-6505-4438-8D47-0B7AF79FA687}"/>
              </c:ext>
            </c:extLst>
          </c:dPt>
          <c:dPt>
            <c:idx val="711"/>
            <c:bubble3D val="0"/>
            <c:spPr>
              <a:gradFill rotWithShape="1">
                <a:gsLst>
                  <a:gs pos="0">
                    <a:schemeClr val="accent4">
                      <a:lumMod val="60000"/>
                      <a:satMod val="103000"/>
                      <a:lumMod val="102000"/>
                      <a:tint val="94000"/>
                    </a:schemeClr>
                  </a:gs>
                  <a:gs pos="50000">
                    <a:schemeClr val="accent4">
                      <a:lumMod val="60000"/>
                      <a:satMod val="110000"/>
                      <a:lumMod val="100000"/>
                      <a:shade val="100000"/>
                    </a:schemeClr>
                  </a:gs>
                  <a:gs pos="100000">
                    <a:schemeClr val="accent4">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58F-6505-4438-8D47-0B7AF79FA687}"/>
              </c:ext>
            </c:extLst>
          </c:dPt>
          <c:dPt>
            <c:idx val="712"/>
            <c:bubble3D val="0"/>
            <c:spPr>
              <a:gradFill rotWithShape="1">
                <a:gsLst>
                  <a:gs pos="0">
                    <a:schemeClr val="accent5">
                      <a:lumMod val="60000"/>
                      <a:satMod val="103000"/>
                      <a:lumMod val="102000"/>
                      <a:tint val="94000"/>
                    </a:schemeClr>
                  </a:gs>
                  <a:gs pos="50000">
                    <a:schemeClr val="accent5">
                      <a:lumMod val="60000"/>
                      <a:satMod val="110000"/>
                      <a:lumMod val="100000"/>
                      <a:shade val="100000"/>
                    </a:schemeClr>
                  </a:gs>
                  <a:gs pos="100000">
                    <a:schemeClr val="accent5">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591-6505-4438-8D47-0B7AF79FA687}"/>
              </c:ext>
            </c:extLst>
          </c:dPt>
          <c:dPt>
            <c:idx val="713"/>
            <c:bubble3D val="0"/>
            <c:spPr>
              <a:gradFill rotWithShape="1">
                <a:gsLst>
                  <a:gs pos="0">
                    <a:schemeClr val="accent6">
                      <a:lumMod val="60000"/>
                      <a:satMod val="103000"/>
                      <a:lumMod val="102000"/>
                      <a:tint val="94000"/>
                    </a:schemeClr>
                  </a:gs>
                  <a:gs pos="50000">
                    <a:schemeClr val="accent6">
                      <a:lumMod val="60000"/>
                      <a:satMod val="110000"/>
                      <a:lumMod val="100000"/>
                      <a:shade val="100000"/>
                    </a:schemeClr>
                  </a:gs>
                  <a:gs pos="100000">
                    <a:schemeClr val="accent6">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593-6505-4438-8D47-0B7AF79FA687}"/>
              </c:ext>
            </c:extLst>
          </c:dPt>
          <c:dPt>
            <c:idx val="714"/>
            <c:bubble3D val="0"/>
            <c:spPr>
              <a:gradFill rotWithShape="1">
                <a:gsLst>
                  <a:gs pos="0">
                    <a:schemeClr val="accent1">
                      <a:lumMod val="80000"/>
                      <a:lumOff val="20000"/>
                      <a:satMod val="103000"/>
                      <a:lumMod val="102000"/>
                      <a:tint val="94000"/>
                    </a:schemeClr>
                  </a:gs>
                  <a:gs pos="50000">
                    <a:schemeClr val="accent1">
                      <a:lumMod val="80000"/>
                      <a:lumOff val="20000"/>
                      <a:satMod val="110000"/>
                      <a:lumMod val="100000"/>
                      <a:shade val="100000"/>
                    </a:schemeClr>
                  </a:gs>
                  <a:gs pos="100000">
                    <a:schemeClr val="accent1">
                      <a:lumMod val="80000"/>
                      <a:lumOff val="2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595-6505-4438-8D47-0B7AF79FA687}"/>
              </c:ext>
            </c:extLst>
          </c:dPt>
          <c:dPt>
            <c:idx val="715"/>
            <c:bubble3D val="0"/>
            <c:spPr>
              <a:gradFill rotWithShape="1">
                <a:gsLst>
                  <a:gs pos="0">
                    <a:schemeClr val="accent2">
                      <a:lumMod val="80000"/>
                      <a:lumOff val="20000"/>
                      <a:satMod val="103000"/>
                      <a:lumMod val="102000"/>
                      <a:tint val="94000"/>
                    </a:schemeClr>
                  </a:gs>
                  <a:gs pos="50000">
                    <a:schemeClr val="accent2">
                      <a:lumMod val="80000"/>
                      <a:lumOff val="20000"/>
                      <a:satMod val="110000"/>
                      <a:lumMod val="100000"/>
                      <a:shade val="100000"/>
                    </a:schemeClr>
                  </a:gs>
                  <a:gs pos="100000">
                    <a:schemeClr val="accent2">
                      <a:lumMod val="80000"/>
                      <a:lumOff val="2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597-6505-4438-8D47-0B7AF79FA687}"/>
              </c:ext>
            </c:extLst>
          </c:dPt>
          <c:dPt>
            <c:idx val="716"/>
            <c:bubble3D val="0"/>
            <c:spPr>
              <a:gradFill rotWithShape="1">
                <a:gsLst>
                  <a:gs pos="0">
                    <a:schemeClr val="accent3">
                      <a:lumMod val="80000"/>
                      <a:lumOff val="20000"/>
                      <a:satMod val="103000"/>
                      <a:lumMod val="102000"/>
                      <a:tint val="94000"/>
                    </a:schemeClr>
                  </a:gs>
                  <a:gs pos="50000">
                    <a:schemeClr val="accent3">
                      <a:lumMod val="80000"/>
                      <a:lumOff val="20000"/>
                      <a:satMod val="110000"/>
                      <a:lumMod val="100000"/>
                      <a:shade val="100000"/>
                    </a:schemeClr>
                  </a:gs>
                  <a:gs pos="100000">
                    <a:schemeClr val="accent3">
                      <a:lumMod val="80000"/>
                      <a:lumOff val="2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599-6505-4438-8D47-0B7AF79FA687}"/>
              </c:ext>
            </c:extLst>
          </c:dPt>
          <c:dPt>
            <c:idx val="717"/>
            <c:bubble3D val="0"/>
            <c:spPr>
              <a:gradFill rotWithShape="1">
                <a:gsLst>
                  <a:gs pos="0">
                    <a:schemeClr val="accent4">
                      <a:lumMod val="80000"/>
                      <a:lumOff val="20000"/>
                      <a:satMod val="103000"/>
                      <a:lumMod val="102000"/>
                      <a:tint val="94000"/>
                    </a:schemeClr>
                  </a:gs>
                  <a:gs pos="50000">
                    <a:schemeClr val="accent4">
                      <a:lumMod val="80000"/>
                      <a:lumOff val="20000"/>
                      <a:satMod val="110000"/>
                      <a:lumMod val="100000"/>
                      <a:shade val="100000"/>
                    </a:schemeClr>
                  </a:gs>
                  <a:gs pos="100000">
                    <a:schemeClr val="accent4">
                      <a:lumMod val="80000"/>
                      <a:lumOff val="2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59B-6505-4438-8D47-0B7AF79FA687}"/>
              </c:ext>
            </c:extLst>
          </c:dPt>
          <c:dPt>
            <c:idx val="718"/>
            <c:bubble3D val="0"/>
            <c:spPr>
              <a:gradFill rotWithShape="1">
                <a:gsLst>
                  <a:gs pos="0">
                    <a:schemeClr val="accent5">
                      <a:lumMod val="80000"/>
                      <a:lumOff val="20000"/>
                      <a:satMod val="103000"/>
                      <a:lumMod val="102000"/>
                      <a:tint val="94000"/>
                    </a:schemeClr>
                  </a:gs>
                  <a:gs pos="50000">
                    <a:schemeClr val="accent5">
                      <a:lumMod val="80000"/>
                      <a:lumOff val="20000"/>
                      <a:satMod val="110000"/>
                      <a:lumMod val="100000"/>
                      <a:shade val="100000"/>
                    </a:schemeClr>
                  </a:gs>
                  <a:gs pos="100000">
                    <a:schemeClr val="accent5">
                      <a:lumMod val="80000"/>
                      <a:lumOff val="2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59D-6505-4438-8D47-0B7AF79FA687}"/>
              </c:ext>
            </c:extLst>
          </c:dPt>
          <c:dPt>
            <c:idx val="719"/>
            <c:bubble3D val="0"/>
            <c:spPr>
              <a:gradFill rotWithShape="1">
                <a:gsLst>
                  <a:gs pos="0">
                    <a:schemeClr val="accent6">
                      <a:lumMod val="80000"/>
                      <a:lumOff val="20000"/>
                      <a:satMod val="103000"/>
                      <a:lumMod val="102000"/>
                      <a:tint val="94000"/>
                    </a:schemeClr>
                  </a:gs>
                  <a:gs pos="50000">
                    <a:schemeClr val="accent6">
                      <a:lumMod val="80000"/>
                      <a:lumOff val="20000"/>
                      <a:satMod val="110000"/>
                      <a:lumMod val="100000"/>
                      <a:shade val="100000"/>
                    </a:schemeClr>
                  </a:gs>
                  <a:gs pos="100000">
                    <a:schemeClr val="accent6">
                      <a:lumMod val="80000"/>
                      <a:lumOff val="2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59F-6505-4438-8D47-0B7AF79FA687}"/>
              </c:ext>
            </c:extLst>
          </c:dPt>
          <c:dPt>
            <c:idx val="720"/>
            <c:bubble3D val="0"/>
            <c:spPr>
              <a:gradFill rotWithShape="1">
                <a:gsLst>
                  <a:gs pos="0">
                    <a:schemeClr val="accent1">
                      <a:lumMod val="80000"/>
                      <a:satMod val="103000"/>
                      <a:lumMod val="102000"/>
                      <a:tint val="94000"/>
                    </a:schemeClr>
                  </a:gs>
                  <a:gs pos="50000">
                    <a:schemeClr val="accent1">
                      <a:lumMod val="80000"/>
                      <a:satMod val="110000"/>
                      <a:lumMod val="100000"/>
                      <a:shade val="100000"/>
                    </a:schemeClr>
                  </a:gs>
                  <a:gs pos="100000">
                    <a:schemeClr val="accent1">
                      <a:lumMod val="8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5A1-6505-4438-8D47-0B7AF79FA687}"/>
              </c:ext>
            </c:extLst>
          </c:dPt>
          <c:dPt>
            <c:idx val="721"/>
            <c:bubble3D val="0"/>
            <c:spPr>
              <a:gradFill rotWithShape="1">
                <a:gsLst>
                  <a:gs pos="0">
                    <a:schemeClr val="accent2">
                      <a:lumMod val="80000"/>
                      <a:satMod val="103000"/>
                      <a:lumMod val="102000"/>
                      <a:tint val="94000"/>
                    </a:schemeClr>
                  </a:gs>
                  <a:gs pos="50000">
                    <a:schemeClr val="accent2">
                      <a:lumMod val="80000"/>
                      <a:satMod val="110000"/>
                      <a:lumMod val="100000"/>
                      <a:shade val="100000"/>
                    </a:schemeClr>
                  </a:gs>
                  <a:gs pos="100000">
                    <a:schemeClr val="accent2">
                      <a:lumMod val="8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5A3-6505-4438-8D47-0B7AF79FA687}"/>
              </c:ext>
            </c:extLst>
          </c:dPt>
          <c:dPt>
            <c:idx val="722"/>
            <c:bubble3D val="0"/>
            <c:spPr>
              <a:gradFill rotWithShape="1">
                <a:gsLst>
                  <a:gs pos="0">
                    <a:schemeClr val="accent3">
                      <a:lumMod val="80000"/>
                      <a:satMod val="103000"/>
                      <a:lumMod val="102000"/>
                      <a:tint val="94000"/>
                    </a:schemeClr>
                  </a:gs>
                  <a:gs pos="50000">
                    <a:schemeClr val="accent3">
                      <a:lumMod val="80000"/>
                      <a:satMod val="110000"/>
                      <a:lumMod val="100000"/>
                      <a:shade val="100000"/>
                    </a:schemeClr>
                  </a:gs>
                  <a:gs pos="100000">
                    <a:schemeClr val="accent3">
                      <a:lumMod val="8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5A5-6505-4438-8D47-0B7AF79FA687}"/>
              </c:ext>
            </c:extLst>
          </c:dPt>
          <c:dPt>
            <c:idx val="723"/>
            <c:bubble3D val="0"/>
            <c:spPr>
              <a:gradFill rotWithShape="1">
                <a:gsLst>
                  <a:gs pos="0">
                    <a:schemeClr val="accent4">
                      <a:lumMod val="80000"/>
                      <a:satMod val="103000"/>
                      <a:lumMod val="102000"/>
                      <a:tint val="94000"/>
                    </a:schemeClr>
                  </a:gs>
                  <a:gs pos="50000">
                    <a:schemeClr val="accent4">
                      <a:lumMod val="80000"/>
                      <a:satMod val="110000"/>
                      <a:lumMod val="100000"/>
                      <a:shade val="100000"/>
                    </a:schemeClr>
                  </a:gs>
                  <a:gs pos="100000">
                    <a:schemeClr val="accent4">
                      <a:lumMod val="8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5A7-6505-4438-8D47-0B7AF79FA687}"/>
              </c:ext>
            </c:extLst>
          </c:dPt>
          <c:dPt>
            <c:idx val="724"/>
            <c:bubble3D val="0"/>
            <c:spPr>
              <a:gradFill rotWithShape="1">
                <a:gsLst>
                  <a:gs pos="0">
                    <a:schemeClr val="accent5">
                      <a:lumMod val="80000"/>
                      <a:satMod val="103000"/>
                      <a:lumMod val="102000"/>
                      <a:tint val="94000"/>
                    </a:schemeClr>
                  </a:gs>
                  <a:gs pos="50000">
                    <a:schemeClr val="accent5">
                      <a:lumMod val="80000"/>
                      <a:satMod val="110000"/>
                      <a:lumMod val="100000"/>
                      <a:shade val="100000"/>
                    </a:schemeClr>
                  </a:gs>
                  <a:gs pos="100000">
                    <a:schemeClr val="accent5">
                      <a:lumMod val="8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5A9-6505-4438-8D47-0B7AF79FA687}"/>
              </c:ext>
            </c:extLst>
          </c:dPt>
          <c:dPt>
            <c:idx val="725"/>
            <c:bubble3D val="0"/>
            <c:spPr>
              <a:gradFill rotWithShape="1">
                <a:gsLst>
                  <a:gs pos="0">
                    <a:schemeClr val="accent6">
                      <a:lumMod val="80000"/>
                      <a:satMod val="103000"/>
                      <a:lumMod val="102000"/>
                      <a:tint val="94000"/>
                    </a:schemeClr>
                  </a:gs>
                  <a:gs pos="50000">
                    <a:schemeClr val="accent6">
                      <a:lumMod val="80000"/>
                      <a:satMod val="110000"/>
                      <a:lumMod val="100000"/>
                      <a:shade val="100000"/>
                    </a:schemeClr>
                  </a:gs>
                  <a:gs pos="100000">
                    <a:schemeClr val="accent6">
                      <a:lumMod val="8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5AB-6505-4438-8D47-0B7AF79FA687}"/>
              </c:ext>
            </c:extLst>
          </c:dPt>
          <c:dPt>
            <c:idx val="726"/>
            <c:bubble3D val="0"/>
            <c:spPr>
              <a:gradFill rotWithShape="1">
                <a:gsLst>
                  <a:gs pos="0">
                    <a:schemeClr val="accent1">
                      <a:lumMod val="60000"/>
                      <a:lumOff val="40000"/>
                      <a:satMod val="103000"/>
                      <a:lumMod val="102000"/>
                      <a:tint val="94000"/>
                    </a:schemeClr>
                  </a:gs>
                  <a:gs pos="50000">
                    <a:schemeClr val="accent1">
                      <a:lumMod val="60000"/>
                      <a:lumOff val="40000"/>
                      <a:satMod val="110000"/>
                      <a:lumMod val="100000"/>
                      <a:shade val="100000"/>
                    </a:schemeClr>
                  </a:gs>
                  <a:gs pos="100000">
                    <a:schemeClr val="accent1">
                      <a:lumMod val="60000"/>
                      <a:lumOff val="4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5AD-6505-4438-8D47-0B7AF79FA687}"/>
              </c:ext>
            </c:extLst>
          </c:dPt>
          <c:dPt>
            <c:idx val="727"/>
            <c:bubble3D val="0"/>
            <c:spPr>
              <a:gradFill rotWithShape="1">
                <a:gsLst>
                  <a:gs pos="0">
                    <a:schemeClr val="accent2">
                      <a:lumMod val="60000"/>
                      <a:lumOff val="40000"/>
                      <a:satMod val="103000"/>
                      <a:lumMod val="102000"/>
                      <a:tint val="94000"/>
                    </a:schemeClr>
                  </a:gs>
                  <a:gs pos="50000">
                    <a:schemeClr val="accent2">
                      <a:lumMod val="60000"/>
                      <a:lumOff val="40000"/>
                      <a:satMod val="110000"/>
                      <a:lumMod val="100000"/>
                      <a:shade val="100000"/>
                    </a:schemeClr>
                  </a:gs>
                  <a:gs pos="100000">
                    <a:schemeClr val="accent2">
                      <a:lumMod val="60000"/>
                      <a:lumOff val="4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5AF-6505-4438-8D47-0B7AF79FA687}"/>
              </c:ext>
            </c:extLst>
          </c:dPt>
          <c:dPt>
            <c:idx val="728"/>
            <c:bubble3D val="0"/>
            <c:spPr>
              <a:gradFill rotWithShape="1">
                <a:gsLst>
                  <a:gs pos="0">
                    <a:schemeClr val="accent3">
                      <a:lumMod val="60000"/>
                      <a:lumOff val="40000"/>
                      <a:satMod val="103000"/>
                      <a:lumMod val="102000"/>
                      <a:tint val="94000"/>
                    </a:schemeClr>
                  </a:gs>
                  <a:gs pos="50000">
                    <a:schemeClr val="accent3">
                      <a:lumMod val="60000"/>
                      <a:lumOff val="40000"/>
                      <a:satMod val="110000"/>
                      <a:lumMod val="100000"/>
                      <a:shade val="100000"/>
                    </a:schemeClr>
                  </a:gs>
                  <a:gs pos="100000">
                    <a:schemeClr val="accent3">
                      <a:lumMod val="60000"/>
                      <a:lumOff val="4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5B1-6505-4438-8D47-0B7AF79FA687}"/>
              </c:ext>
            </c:extLst>
          </c:dPt>
          <c:dPt>
            <c:idx val="729"/>
            <c:bubble3D val="0"/>
            <c:spPr>
              <a:gradFill rotWithShape="1">
                <a:gsLst>
                  <a:gs pos="0">
                    <a:schemeClr val="accent4">
                      <a:lumMod val="60000"/>
                      <a:lumOff val="40000"/>
                      <a:satMod val="103000"/>
                      <a:lumMod val="102000"/>
                      <a:tint val="94000"/>
                    </a:schemeClr>
                  </a:gs>
                  <a:gs pos="50000">
                    <a:schemeClr val="accent4">
                      <a:lumMod val="60000"/>
                      <a:lumOff val="40000"/>
                      <a:satMod val="110000"/>
                      <a:lumMod val="100000"/>
                      <a:shade val="100000"/>
                    </a:schemeClr>
                  </a:gs>
                  <a:gs pos="100000">
                    <a:schemeClr val="accent4">
                      <a:lumMod val="60000"/>
                      <a:lumOff val="4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5B3-6505-4438-8D47-0B7AF79FA687}"/>
              </c:ext>
            </c:extLst>
          </c:dPt>
          <c:dPt>
            <c:idx val="730"/>
            <c:bubble3D val="0"/>
            <c:spPr>
              <a:gradFill rotWithShape="1">
                <a:gsLst>
                  <a:gs pos="0">
                    <a:schemeClr val="accent5">
                      <a:lumMod val="60000"/>
                      <a:lumOff val="40000"/>
                      <a:satMod val="103000"/>
                      <a:lumMod val="102000"/>
                      <a:tint val="94000"/>
                    </a:schemeClr>
                  </a:gs>
                  <a:gs pos="50000">
                    <a:schemeClr val="accent5">
                      <a:lumMod val="60000"/>
                      <a:lumOff val="40000"/>
                      <a:satMod val="110000"/>
                      <a:lumMod val="100000"/>
                      <a:shade val="100000"/>
                    </a:schemeClr>
                  </a:gs>
                  <a:gs pos="100000">
                    <a:schemeClr val="accent5">
                      <a:lumMod val="60000"/>
                      <a:lumOff val="4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5B5-6505-4438-8D47-0B7AF79FA687}"/>
              </c:ext>
            </c:extLst>
          </c:dPt>
          <c:dPt>
            <c:idx val="731"/>
            <c:bubble3D val="0"/>
            <c:spPr>
              <a:gradFill rotWithShape="1">
                <a:gsLst>
                  <a:gs pos="0">
                    <a:schemeClr val="accent6">
                      <a:lumMod val="60000"/>
                      <a:lumOff val="40000"/>
                      <a:satMod val="103000"/>
                      <a:lumMod val="102000"/>
                      <a:tint val="94000"/>
                    </a:schemeClr>
                  </a:gs>
                  <a:gs pos="50000">
                    <a:schemeClr val="accent6">
                      <a:lumMod val="60000"/>
                      <a:lumOff val="40000"/>
                      <a:satMod val="110000"/>
                      <a:lumMod val="100000"/>
                      <a:shade val="100000"/>
                    </a:schemeClr>
                  </a:gs>
                  <a:gs pos="100000">
                    <a:schemeClr val="accent6">
                      <a:lumMod val="60000"/>
                      <a:lumOff val="4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5B7-6505-4438-8D47-0B7AF79FA687}"/>
              </c:ext>
            </c:extLst>
          </c:dPt>
          <c:dPt>
            <c:idx val="732"/>
            <c:bubble3D val="0"/>
            <c:spPr>
              <a:gradFill rotWithShape="1">
                <a:gsLst>
                  <a:gs pos="0">
                    <a:schemeClr val="accent1">
                      <a:lumMod val="50000"/>
                      <a:satMod val="103000"/>
                      <a:lumMod val="102000"/>
                      <a:tint val="94000"/>
                    </a:schemeClr>
                  </a:gs>
                  <a:gs pos="50000">
                    <a:schemeClr val="accent1">
                      <a:lumMod val="50000"/>
                      <a:satMod val="110000"/>
                      <a:lumMod val="100000"/>
                      <a:shade val="100000"/>
                    </a:schemeClr>
                  </a:gs>
                  <a:gs pos="100000">
                    <a:schemeClr val="accent1">
                      <a:lumMod val="5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5B9-6505-4438-8D47-0B7AF79FA687}"/>
              </c:ext>
            </c:extLst>
          </c:dPt>
          <c:dPt>
            <c:idx val="733"/>
            <c:bubble3D val="0"/>
            <c:spPr>
              <a:gradFill rotWithShape="1">
                <a:gsLst>
                  <a:gs pos="0">
                    <a:schemeClr val="accent2">
                      <a:lumMod val="50000"/>
                      <a:satMod val="103000"/>
                      <a:lumMod val="102000"/>
                      <a:tint val="94000"/>
                    </a:schemeClr>
                  </a:gs>
                  <a:gs pos="50000">
                    <a:schemeClr val="accent2">
                      <a:lumMod val="50000"/>
                      <a:satMod val="110000"/>
                      <a:lumMod val="100000"/>
                      <a:shade val="100000"/>
                    </a:schemeClr>
                  </a:gs>
                  <a:gs pos="100000">
                    <a:schemeClr val="accent2">
                      <a:lumMod val="5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5BB-6505-4438-8D47-0B7AF79FA687}"/>
              </c:ext>
            </c:extLst>
          </c:dPt>
          <c:dPt>
            <c:idx val="734"/>
            <c:bubble3D val="0"/>
            <c:spPr>
              <a:gradFill rotWithShape="1">
                <a:gsLst>
                  <a:gs pos="0">
                    <a:schemeClr val="accent3">
                      <a:lumMod val="50000"/>
                      <a:satMod val="103000"/>
                      <a:lumMod val="102000"/>
                      <a:tint val="94000"/>
                    </a:schemeClr>
                  </a:gs>
                  <a:gs pos="50000">
                    <a:schemeClr val="accent3">
                      <a:lumMod val="50000"/>
                      <a:satMod val="110000"/>
                      <a:lumMod val="100000"/>
                      <a:shade val="100000"/>
                    </a:schemeClr>
                  </a:gs>
                  <a:gs pos="100000">
                    <a:schemeClr val="accent3">
                      <a:lumMod val="5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5BD-6505-4438-8D47-0B7AF79FA687}"/>
              </c:ext>
            </c:extLst>
          </c:dPt>
          <c:dPt>
            <c:idx val="735"/>
            <c:bubble3D val="0"/>
            <c:spPr>
              <a:gradFill rotWithShape="1">
                <a:gsLst>
                  <a:gs pos="0">
                    <a:schemeClr val="accent4">
                      <a:lumMod val="50000"/>
                      <a:satMod val="103000"/>
                      <a:lumMod val="102000"/>
                      <a:tint val="94000"/>
                    </a:schemeClr>
                  </a:gs>
                  <a:gs pos="50000">
                    <a:schemeClr val="accent4">
                      <a:lumMod val="50000"/>
                      <a:satMod val="110000"/>
                      <a:lumMod val="100000"/>
                      <a:shade val="100000"/>
                    </a:schemeClr>
                  </a:gs>
                  <a:gs pos="100000">
                    <a:schemeClr val="accent4">
                      <a:lumMod val="5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5BF-6505-4438-8D47-0B7AF79FA687}"/>
              </c:ext>
            </c:extLst>
          </c:dPt>
          <c:dPt>
            <c:idx val="736"/>
            <c:bubble3D val="0"/>
            <c:spPr>
              <a:gradFill rotWithShape="1">
                <a:gsLst>
                  <a:gs pos="0">
                    <a:schemeClr val="accent5">
                      <a:lumMod val="50000"/>
                      <a:satMod val="103000"/>
                      <a:lumMod val="102000"/>
                      <a:tint val="94000"/>
                    </a:schemeClr>
                  </a:gs>
                  <a:gs pos="50000">
                    <a:schemeClr val="accent5">
                      <a:lumMod val="50000"/>
                      <a:satMod val="110000"/>
                      <a:lumMod val="100000"/>
                      <a:shade val="100000"/>
                    </a:schemeClr>
                  </a:gs>
                  <a:gs pos="100000">
                    <a:schemeClr val="accent5">
                      <a:lumMod val="5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5C1-6505-4438-8D47-0B7AF79FA687}"/>
              </c:ext>
            </c:extLst>
          </c:dPt>
          <c:dPt>
            <c:idx val="737"/>
            <c:bubble3D val="0"/>
            <c:spPr>
              <a:gradFill rotWithShape="1">
                <a:gsLst>
                  <a:gs pos="0">
                    <a:schemeClr val="accent6">
                      <a:lumMod val="50000"/>
                      <a:satMod val="103000"/>
                      <a:lumMod val="102000"/>
                      <a:tint val="94000"/>
                    </a:schemeClr>
                  </a:gs>
                  <a:gs pos="50000">
                    <a:schemeClr val="accent6">
                      <a:lumMod val="50000"/>
                      <a:satMod val="110000"/>
                      <a:lumMod val="100000"/>
                      <a:shade val="100000"/>
                    </a:schemeClr>
                  </a:gs>
                  <a:gs pos="100000">
                    <a:schemeClr val="accent6">
                      <a:lumMod val="5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5C3-6505-4438-8D47-0B7AF79FA687}"/>
              </c:ext>
            </c:extLst>
          </c:dPt>
          <c:dPt>
            <c:idx val="738"/>
            <c:bubble3D val="0"/>
            <c:spPr>
              <a:gradFill rotWithShape="1">
                <a:gsLst>
                  <a:gs pos="0">
                    <a:schemeClr val="accent1">
                      <a:lumMod val="70000"/>
                      <a:lumOff val="30000"/>
                      <a:satMod val="103000"/>
                      <a:lumMod val="102000"/>
                      <a:tint val="94000"/>
                    </a:schemeClr>
                  </a:gs>
                  <a:gs pos="50000">
                    <a:schemeClr val="accent1">
                      <a:lumMod val="70000"/>
                      <a:lumOff val="30000"/>
                      <a:satMod val="110000"/>
                      <a:lumMod val="100000"/>
                      <a:shade val="100000"/>
                    </a:schemeClr>
                  </a:gs>
                  <a:gs pos="100000">
                    <a:schemeClr val="accent1">
                      <a:lumMod val="70000"/>
                      <a:lumOff val="3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5C5-6505-4438-8D47-0B7AF79FA687}"/>
              </c:ext>
            </c:extLst>
          </c:dPt>
          <c:dPt>
            <c:idx val="739"/>
            <c:bubble3D val="0"/>
            <c:spPr>
              <a:gradFill rotWithShape="1">
                <a:gsLst>
                  <a:gs pos="0">
                    <a:schemeClr val="accent2">
                      <a:lumMod val="70000"/>
                      <a:lumOff val="30000"/>
                      <a:satMod val="103000"/>
                      <a:lumMod val="102000"/>
                      <a:tint val="94000"/>
                    </a:schemeClr>
                  </a:gs>
                  <a:gs pos="50000">
                    <a:schemeClr val="accent2">
                      <a:lumMod val="70000"/>
                      <a:lumOff val="30000"/>
                      <a:satMod val="110000"/>
                      <a:lumMod val="100000"/>
                      <a:shade val="100000"/>
                    </a:schemeClr>
                  </a:gs>
                  <a:gs pos="100000">
                    <a:schemeClr val="accent2">
                      <a:lumMod val="70000"/>
                      <a:lumOff val="3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5C7-6505-4438-8D47-0B7AF79FA687}"/>
              </c:ext>
            </c:extLst>
          </c:dPt>
          <c:dPt>
            <c:idx val="740"/>
            <c:bubble3D val="0"/>
            <c:spPr>
              <a:gradFill rotWithShape="1">
                <a:gsLst>
                  <a:gs pos="0">
                    <a:schemeClr val="accent3">
                      <a:lumMod val="70000"/>
                      <a:lumOff val="30000"/>
                      <a:satMod val="103000"/>
                      <a:lumMod val="102000"/>
                      <a:tint val="94000"/>
                    </a:schemeClr>
                  </a:gs>
                  <a:gs pos="50000">
                    <a:schemeClr val="accent3">
                      <a:lumMod val="70000"/>
                      <a:lumOff val="30000"/>
                      <a:satMod val="110000"/>
                      <a:lumMod val="100000"/>
                      <a:shade val="100000"/>
                    </a:schemeClr>
                  </a:gs>
                  <a:gs pos="100000">
                    <a:schemeClr val="accent3">
                      <a:lumMod val="70000"/>
                      <a:lumOff val="3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5C9-6505-4438-8D47-0B7AF79FA687}"/>
              </c:ext>
            </c:extLst>
          </c:dPt>
          <c:dPt>
            <c:idx val="741"/>
            <c:bubble3D val="0"/>
            <c:spPr>
              <a:gradFill rotWithShape="1">
                <a:gsLst>
                  <a:gs pos="0">
                    <a:schemeClr val="accent4">
                      <a:lumMod val="70000"/>
                      <a:lumOff val="30000"/>
                      <a:satMod val="103000"/>
                      <a:lumMod val="102000"/>
                      <a:tint val="94000"/>
                    </a:schemeClr>
                  </a:gs>
                  <a:gs pos="50000">
                    <a:schemeClr val="accent4">
                      <a:lumMod val="70000"/>
                      <a:lumOff val="30000"/>
                      <a:satMod val="110000"/>
                      <a:lumMod val="100000"/>
                      <a:shade val="100000"/>
                    </a:schemeClr>
                  </a:gs>
                  <a:gs pos="100000">
                    <a:schemeClr val="accent4">
                      <a:lumMod val="70000"/>
                      <a:lumOff val="3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5CB-6505-4438-8D47-0B7AF79FA687}"/>
              </c:ext>
            </c:extLst>
          </c:dPt>
          <c:dPt>
            <c:idx val="742"/>
            <c:bubble3D val="0"/>
            <c:spPr>
              <a:gradFill rotWithShape="1">
                <a:gsLst>
                  <a:gs pos="0">
                    <a:schemeClr val="accent5">
                      <a:lumMod val="70000"/>
                      <a:lumOff val="30000"/>
                      <a:satMod val="103000"/>
                      <a:lumMod val="102000"/>
                      <a:tint val="94000"/>
                    </a:schemeClr>
                  </a:gs>
                  <a:gs pos="50000">
                    <a:schemeClr val="accent5">
                      <a:lumMod val="70000"/>
                      <a:lumOff val="30000"/>
                      <a:satMod val="110000"/>
                      <a:lumMod val="100000"/>
                      <a:shade val="100000"/>
                    </a:schemeClr>
                  </a:gs>
                  <a:gs pos="100000">
                    <a:schemeClr val="accent5">
                      <a:lumMod val="70000"/>
                      <a:lumOff val="3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5CD-6505-4438-8D47-0B7AF79FA687}"/>
              </c:ext>
            </c:extLst>
          </c:dPt>
          <c:dPt>
            <c:idx val="743"/>
            <c:bubble3D val="0"/>
            <c:spPr>
              <a:gradFill rotWithShape="1">
                <a:gsLst>
                  <a:gs pos="0">
                    <a:schemeClr val="accent6">
                      <a:lumMod val="70000"/>
                      <a:lumOff val="30000"/>
                      <a:satMod val="103000"/>
                      <a:lumMod val="102000"/>
                      <a:tint val="94000"/>
                    </a:schemeClr>
                  </a:gs>
                  <a:gs pos="50000">
                    <a:schemeClr val="accent6">
                      <a:lumMod val="70000"/>
                      <a:lumOff val="30000"/>
                      <a:satMod val="110000"/>
                      <a:lumMod val="100000"/>
                      <a:shade val="100000"/>
                    </a:schemeClr>
                  </a:gs>
                  <a:gs pos="100000">
                    <a:schemeClr val="accent6">
                      <a:lumMod val="70000"/>
                      <a:lumOff val="3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5CF-6505-4438-8D47-0B7AF79FA687}"/>
              </c:ext>
            </c:extLst>
          </c:dPt>
          <c:dPt>
            <c:idx val="744"/>
            <c:bubble3D val="0"/>
            <c:spPr>
              <a:gradFill rotWithShape="1">
                <a:gsLst>
                  <a:gs pos="0">
                    <a:schemeClr val="accent1">
                      <a:lumMod val="70000"/>
                      <a:satMod val="103000"/>
                      <a:lumMod val="102000"/>
                      <a:tint val="94000"/>
                    </a:schemeClr>
                  </a:gs>
                  <a:gs pos="50000">
                    <a:schemeClr val="accent1">
                      <a:lumMod val="70000"/>
                      <a:satMod val="110000"/>
                      <a:lumMod val="100000"/>
                      <a:shade val="100000"/>
                    </a:schemeClr>
                  </a:gs>
                  <a:gs pos="100000">
                    <a:schemeClr val="accent1">
                      <a:lumMod val="7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5D1-6505-4438-8D47-0B7AF79FA687}"/>
              </c:ext>
            </c:extLst>
          </c:dPt>
          <c:dPt>
            <c:idx val="745"/>
            <c:bubble3D val="0"/>
            <c:spPr>
              <a:gradFill rotWithShape="1">
                <a:gsLst>
                  <a:gs pos="0">
                    <a:schemeClr val="accent2">
                      <a:lumMod val="70000"/>
                      <a:satMod val="103000"/>
                      <a:lumMod val="102000"/>
                      <a:tint val="94000"/>
                    </a:schemeClr>
                  </a:gs>
                  <a:gs pos="50000">
                    <a:schemeClr val="accent2">
                      <a:lumMod val="70000"/>
                      <a:satMod val="110000"/>
                      <a:lumMod val="100000"/>
                      <a:shade val="100000"/>
                    </a:schemeClr>
                  </a:gs>
                  <a:gs pos="100000">
                    <a:schemeClr val="accent2">
                      <a:lumMod val="7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5D3-6505-4438-8D47-0B7AF79FA687}"/>
              </c:ext>
            </c:extLst>
          </c:dPt>
          <c:dPt>
            <c:idx val="746"/>
            <c:bubble3D val="0"/>
            <c:spPr>
              <a:gradFill rotWithShape="1">
                <a:gsLst>
                  <a:gs pos="0">
                    <a:schemeClr val="accent3">
                      <a:lumMod val="70000"/>
                      <a:satMod val="103000"/>
                      <a:lumMod val="102000"/>
                      <a:tint val="94000"/>
                    </a:schemeClr>
                  </a:gs>
                  <a:gs pos="50000">
                    <a:schemeClr val="accent3">
                      <a:lumMod val="70000"/>
                      <a:satMod val="110000"/>
                      <a:lumMod val="100000"/>
                      <a:shade val="100000"/>
                    </a:schemeClr>
                  </a:gs>
                  <a:gs pos="100000">
                    <a:schemeClr val="accent3">
                      <a:lumMod val="7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5D5-6505-4438-8D47-0B7AF79FA687}"/>
              </c:ext>
            </c:extLst>
          </c:dPt>
          <c:dPt>
            <c:idx val="747"/>
            <c:bubble3D val="0"/>
            <c:spPr>
              <a:gradFill rotWithShape="1">
                <a:gsLst>
                  <a:gs pos="0">
                    <a:schemeClr val="accent4">
                      <a:lumMod val="70000"/>
                      <a:satMod val="103000"/>
                      <a:lumMod val="102000"/>
                      <a:tint val="94000"/>
                    </a:schemeClr>
                  </a:gs>
                  <a:gs pos="50000">
                    <a:schemeClr val="accent4">
                      <a:lumMod val="70000"/>
                      <a:satMod val="110000"/>
                      <a:lumMod val="100000"/>
                      <a:shade val="100000"/>
                    </a:schemeClr>
                  </a:gs>
                  <a:gs pos="100000">
                    <a:schemeClr val="accent4">
                      <a:lumMod val="7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5D7-6505-4438-8D47-0B7AF79FA687}"/>
              </c:ext>
            </c:extLst>
          </c:dPt>
          <c:dPt>
            <c:idx val="748"/>
            <c:bubble3D val="0"/>
            <c:spPr>
              <a:gradFill rotWithShape="1">
                <a:gsLst>
                  <a:gs pos="0">
                    <a:schemeClr val="accent5">
                      <a:lumMod val="70000"/>
                      <a:satMod val="103000"/>
                      <a:lumMod val="102000"/>
                      <a:tint val="94000"/>
                    </a:schemeClr>
                  </a:gs>
                  <a:gs pos="50000">
                    <a:schemeClr val="accent5">
                      <a:lumMod val="70000"/>
                      <a:satMod val="110000"/>
                      <a:lumMod val="100000"/>
                      <a:shade val="100000"/>
                    </a:schemeClr>
                  </a:gs>
                  <a:gs pos="100000">
                    <a:schemeClr val="accent5">
                      <a:lumMod val="7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5D9-6505-4438-8D47-0B7AF79FA687}"/>
              </c:ext>
            </c:extLst>
          </c:dPt>
          <c:dPt>
            <c:idx val="749"/>
            <c:bubble3D val="0"/>
            <c:spPr>
              <a:gradFill rotWithShape="1">
                <a:gsLst>
                  <a:gs pos="0">
                    <a:schemeClr val="accent6">
                      <a:lumMod val="70000"/>
                      <a:satMod val="103000"/>
                      <a:lumMod val="102000"/>
                      <a:tint val="94000"/>
                    </a:schemeClr>
                  </a:gs>
                  <a:gs pos="50000">
                    <a:schemeClr val="accent6">
                      <a:lumMod val="70000"/>
                      <a:satMod val="110000"/>
                      <a:lumMod val="100000"/>
                      <a:shade val="100000"/>
                    </a:schemeClr>
                  </a:gs>
                  <a:gs pos="100000">
                    <a:schemeClr val="accent6">
                      <a:lumMod val="7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5DB-6505-4438-8D47-0B7AF79FA687}"/>
              </c:ext>
            </c:extLst>
          </c:dPt>
          <c:dPt>
            <c:idx val="750"/>
            <c:bubble3D val="0"/>
            <c:spPr>
              <a:gradFill rotWithShape="1">
                <a:gsLst>
                  <a:gs pos="0">
                    <a:schemeClr val="accent1">
                      <a:lumMod val="50000"/>
                      <a:lumOff val="50000"/>
                      <a:satMod val="103000"/>
                      <a:lumMod val="102000"/>
                      <a:tint val="94000"/>
                    </a:schemeClr>
                  </a:gs>
                  <a:gs pos="50000">
                    <a:schemeClr val="accent1">
                      <a:lumMod val="50000"/>
                      <a:lumOff val="50000"/>
                      <a:satMod val="110000"/>
                      <a:lumMod val="100000"/>
                      <a:shade val="100000"/>
                    </a:schemeClr>
                  </a:gs>
                  <a:gs pos="100000">
                    <a:schemeClr val="accent1">
                      <a:lumMod val="50000"/>
                      <a:lumOff val="5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5DD-6505-4438-8D47-0B7AF79FA687}"/>
              </c:ext>
            </c:extLst>
          </c:dPt>
          <c:dPt>
            <c:idx val="751"/>
            <c:bubble3D val="0"/>
            <c:spPr>
              <a:gradFill rotWithShape="1">
                <a:gsLst>
                  <a:gs pos="0">
                    <a:schemeClr val="accent2">
                      <a:lumMod val="50000"/>
                      <a:lumOff val="50000"/>
                      <a:satMod val="103000"/>
                      <a:lumMod val="102000"/>
                      <a:tint val="94000"/>
                    </a:schemeClr>
                  </a:gs>
                  <a:gs pos="50000">
                    <a:schemeClr val="accent2">
                      <a:lumMod val="50000"/>
                      <a:lumOff val="50000"/>
                      <a:satMod val="110000"/>
                      <a:lumMod val="100000"/>
                      <a:shade val="100000"/>
                    </a:schemeClr>
                  </a:gs>
                  <a:gs pos="100000">
                    <a:schemeClr val="accent2">
                      <a:lumMod val="50000"/>
                      <a:lumOff val="5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5DF-6505-4438-8D47-0B7AF79FA687}"/>
              </c:ext>
            </c:extLst>
          </c:dPt>
          <c:dPt>
            <c:idx val="752"/>
            <c:bubble3D val="0"/>
            <c:spPr>
              <a:gradFill rotWithShape="1">
                <a:gsLst>
                  <a:gs pos="0">
                    <a:schemeClr val="accent3">
                      <a:lumMod val="50000"/>
                      <a:lumOff val="50000"/>
                      <a:satMod val="103000"/>
                      <a:lumMod val="102000"/>
                      <a:tint val="94000"/>
                    </a:schemeClr>
                  </a:gs>
                  <a:gs pos="50000">
                    <a:schemeClr val="accent3">
                      <a:lumMod val="50000"/>
                      <a:lumOff val="50000"/>
                      <a:satMod val="110000"/>
                      <a:lumMod val="100000"/>
                      <a:shade val="100000"/>
                    </a:schemeClr>
                  </a:gs>
                  <a:gs pos="100000">
                    <a:schemeClr val="accent3">
                      <a:lumMod val="50000"/>
                      <a:lumOff val="5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5E1-6505-4438-8D47-0B7AF79FA687}"/>
              </c:ext>
            </c:extLst>
          </c:dPt>
          <c:dPt>
            <c:idx val="753"/>
            <c:bubble3D val="0"/>
            <c:spPr>
              <a:gradFill rotWithShape="1">
                <a:gsLst>
                  <a:gs pos="0">
                    <a:schemeClr val="accent4">
                      <a:lumMod val="50000"/>
                      <a:lumOff val="50000"/>
                      <a:satMod val="103000"/>
                      <a:lumMod val="102000"/>
                      <a:tint val="94000"/>
                    </a:schemeClr>
                  </a:gs>
                  <a:gs pos="50000">
                    <a:schemeClr val="accent4">
                      <a:lumMod val="50000"/>
                      <a:lumOff val="50000"/>
                      <a:satMod val="110000"/>
                      <a:lumMod val="100000"/>
                      <a:shade val="100000"/>
                    </a:schemeClr>
                  </a:gs>
                  <a:gs pos="100000">
                    <a:schemeClr val="accent4">
                      <a:lumMod val="50000"/>
                      <a:lumOff val="5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5E3-6505-4438-8D47-0B7AF79FA687}"/>
              </c:ext>
            </c:extLst>
          </c:dPt>
          <c:dPt>
            <c:idx val="754"/>
            <c:bubble3D val="0"/>
            <c:spPr>
              <a:gradFill rotWithShape="1">
                <a:gsLst>
                  <a:gs pos="0">
                    <a:schemeClr val="accent5">
                      <a:lumMod val="50000"/>
                      <a:lumOff val="50000"/>
                      <a:satMod val="103000"/>
                      <a:lumMod val="102000"/>
                      <a:tint val="94000"/>
                    </a:schemeClr>
                  </a:gs>
                  <a:gs pos="50000">
                    <a:schemeClr val="accent5">
                      <a:lumMod val="50000"/>
                      <a:lumOff val="50000"/>
                      <a:satMod val="110000"/>
                      <a:lumMod val="100000"/>
                      <a:shade val="100000"/>
                    </a:schemeClr>
                  </a:gs>
                  <a:gs pos="100000">
                    <a:schemeClr val="accent5">
                      <a:lumMod val="50000"/>
                      <a:lumOff val="5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5E5-6505-4438-8D47-0B7AF79FA687}"/>
              </c:ext>
            </c:extLst>
          </c:dPt>
          <c:dPt>
            <c:idx val="755"/>
            <c:bubble3D val="0"/>
            <c:spPr>
              <a:gradFill rotWithShape="1">
                <a:gsLst>
                  <a:gs pos="0">
                    <a:schemeClr val="accent6">
                      <a:lumMod val="50000"/>
                      <a:lumOff val="50000"/>
                      <a:satMod val="103000"/>
                      <a:lumMod val="102000"/>
                      <a:tint val="94000"/>
                    </a:schemeClr>
                  </a:gs>
                  <a:gs pos="50000">
                    <a:schemeClr val="accent6">
                      <a:lumMod val="50000"/>
                      <a:lumOff val="50000"/>
                      <a:satMod val="110000"/>
                      <a:lumMod val="100000"/>
                      <a:shade val="100000"/>
                    </a:schemeClr>
                  </a:gs>
                  <a:gs pos="100000">
                    <a:schemeClr val="accent6">
                      <a:lumMod val="50000"/>
                      <a:lumOff val="5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5E7-6505-4438-8D47-0B7AF79FA687}"/>
              </c:ext>
            </c:extLst>
          </c:dPt>
          <c:dPt>
            <c:idx val="756"/>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5E9-6505-4438-8D47-0B7AF79FA687}"/>
              </c:ext>
            </c:extLst>
          </c:dPt>
          <c:dPt>
            <c:idx val="757"/>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5EB-6505-4438-8D47-0B7AF79FA687}"/>
              </c:ext>
            </c:extLst>
          </c:dPt>
          <c:dPt>
            <c:idx val="758"/>
            <c:bubble3D val="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5ED-6505-4438-8D47-0B7AF79FA687}"/>
              </c:ext>
            </c:extLst>
          </c:dPt>
          <c:dPt>
            <c:idx val="759"/>
            <c:bubble3D val="0"/>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5EF-6505-4438-8D47-0B7AF79FA687}"/>
              </c:ext>
            </c:extLst>
          </c:dPt>
          <c:dPt>
            <c:idx val="760"/>
            <c:bubble3D val="0"/>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5F1-6505-4438-8D47-0B7AF79FA687}"/>
              </c:ext>
            </c:extLst>
          </c:dPt>
          <c:dPt>
            <c:idx val="761"/>
            <c:bubble3D val="0"/>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5F3-6505-4438-8D47-0B7AF79FA687}"/>
              </c:ext>
            </c:extLst>
          </c:dPt>
          <c:dPt>
            <c:idx val="762"/>
            <c:bubble3D val="0"/>
            <c:spPr>
              <a:gradFill rotWithShape="1">
                <a:gsLst>
                  <a:gs pos="0">
                    <a:schemeClr val="accent1">
                      <a:lumMod val="60000"/>
                      <a:satMod val="103000"/>
                      <a:lumMod val="102000"/>
                      <a:tint val="94000"/>
                    </a:schemeClr>
                  </a:gs>
                  <a:gs pos="50000">
                    <a:schemeClr val="accent1">
                      <a:lumMod val="60000"/>
                      <a:satMod val="110000"/>
                      <a:lumMod val="100000"/>
                      <a:shade val="100000"/>
                    </a:schemeClr>
                  </a:gs>
                  <a:gs pos="100000">
                    <a:schemeClr val="accent1">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5F5-6505-4438-8D47-0B7AF79FA687}"/>
              </c:ext>
            </c:extLst>
          </c:dPt>
          <c:dPt>
            <c:idx val="763"/>
            <c:bubble3D val="0"/>
            <c:spPr>
              <a:gradFill rotWithShape="1">
                <a:gsLst>
                  <a:gs pos="0">
                    <a:schemeClr val="accent2">
                      <a:lumMod val="60000"/>
                      <a:satMod val="103000"/>
                      <a:lumMod val="102000"/>
                      <a:tint val="94000"/>
                    </a:schemeClr>
                  </a:gs>
                  <a:gs pos="50000">
                    <a:schemeClr val="accent2">
                      <a:lumMod val="60000"/>
                      <a:satMod val="110000"/>
                      <a:lumMod val="100000"/>
                      <a:shade val="100000"/>
                    </a:schemeClr>
                  </a:gs>
                  <a:gs pos="100000">
                    <a:schemeClr val="accent2">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5F7-6505-4438-8D47-0B7AF79FA687}"/>
              </c:ext>
            </c:extLst>
          </c:dPt>
          <c:dPt>
            <c:idx val="764"/>
            <c:bubble3D val="0"/>
            <c:spPr>
              <a:gradFill rotWithShape="1">
                <a:gsLst>
                  <a:gs pos="0">
                    <a:schemeClr val="accent3">
                      <a:lumMod val="60000"/>
                      <a:satMod val="103000"/>
                      <a:lumMod val="102000"/>
                      <a:tint val="94000"/>
                    </a:schemeClr>
                  </a:gs>
                  <a:gs pos="50000">
                    <a:schemeClr val="accent3">
                      <a:lumMod val="60000"/>
                      <a:satMod val="110000"/>
                      <a:lumMod val="100000"/>
                      <a:shade val="100000"/>
                    </a:schemeClr>
                  </a:gs>
                  <a:gs pos="100000">
                    <a:schemeClr val="accent3">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5F9-6505-4438-8D47-0B7AF79FA687}"/>
              </c:ext>
            </c:extLst>
          </c:dPt>
          <c:dPt>
            <c:idx val="765"/>
            <c:bubble3D val="0"/>
            <c:spPr>
              <a:gradFill rotWithShape="1">
                <a:gsLst>
                  <a:gs pos="0">
                    <a:schemeClr val="accent4">
                      <a:lumMod val="60000"/>
                      <a:satMod val="103000"/>
                      <a:lumMod val="102000"/>
                      <a:tint val="94000"/>
                    </a:schemeClr>
                  </a:gs>
                  <a:gs pos="50000">
                    <a:schemeClr val="accent4">
                      <a:lumMod val="60000"/>
                      <a:satMod val="110000"/>
                      <a:lumMod val="100000"/>
                      <a:shade val="100000"/>
                    </a:schemeClr>
                  </a:gs>
                  <a:gs pos="100000">
                    <a:schemeClr val="accent4">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5FB-6505-4438-8D47-0B7AF79FA687}"/>
              </c:ext>
            </c:extLst>
          </c:dPt>
          <c:dPt>
            <c:idx val="766"/>
            <c:bubble3D val="0"/>
            <c:spPr>
              <a:gradFill rotWithShape="1">
                <a:gsLst>
                  <a:gs pos="0">
                    <a:schemeClr val="accent5">
                      <a:lumMod val="60000"/>
                      <a:satMod val="103000"/>
                      <a:lumMod val="102000"/>
                      <a:tint val="94000"/>
                    </a:schemeClr>
                  </a:gs>
                  <a:gs pos="50000">
                    <a:schemeClr val="accent5">
                      <a:lumMod val="60000"/>
                      <a:satMod val="110000"/>
                      <a:lumMod val="100000"/>
                      <a:shade val="100000"/>
                    </a:schemeClr>
                  </a:gs>
                  <a:gs pos="100000">
                    <a:schemeClr val="accent5">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5FD-6505-4438-8D47-0B7AF79FA687}"/>
              </c:ext>
            </c:extLst>
          </c:dPt>
          <c:dPt>
            <c:idx val="767"/>
            <c:bubble3D val="0"/>
            <c:spPr>
              <a:gradFill rotWithShape="1">
                <a:gsLst>
                  <a:gs pos="0">
                    <a:schemeClr val="accent6">
                      <a:lumMod val="60000"/>
                      <a:satMod val="103000"/>
                      <a:lumMod val="102000"/>
                      <a:tint val="94000"/>
                    </a:schemeClr>
                  </a:gs>
                  <a:gs pos="50000">
                    <a:schemeClr val="accent6">
                      <a:lumMod val="60000"/>
                      <a:satMod val="110000"/>
                      <a:lumMod val="100000"/>
                      <a:shade val="100000"/>
                    </a:schemeClr>
                  </a:gs>
                  <a:gs pos="100000">
                    <a:schemeClr val="accent6">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5FF-6505-4438-8D47-0B7AF79FA687}"/>
              </c:ext>
            </c:extLst>
          </c:dPt>
          <c:dPt>
            <c:idx val="768"/>
            <c:bubble3D val="0"/>
            <c:spPr>
              <a:gradFill rotWithShape="1">
                <a:gsLst>
                  <a:gs pos="0">
                    <a:schemeClr val="accent1">
                      <a:lumMod val="80000"/>
                      <a:lumOff val="20000"/>
                      <a:satMod val="103000"/>
                      <a:lumMod val="102000"/>
                      <a:tint val="94000"/>
                    </a:schemeClr>
                  </a:gs>
                  <a:gs pos="50000">
                    <a:schemeClr val="accent1">
                      <a:lumMod val="80000"/>
                      <a:lumOff val="20000"/>
                      <a:satMod val="110000"/>
                      <a:lumMod val="100000"/>
                      <a:shade val="100000"/>
                    </a:schemeClr>
                  </a:gs>
                  <a:gs pos="100000">
                    <a:schemeClr val="accent1">
                      <a:lumMod val="80000"/>
                      <a:lumOff val="2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601-6505-4438-8D47-0B7AF79FA687}"/>
              </c:ext>
            </c:extLst>
          </c:dPt>
          <c:dPt>
            <c:idx val="769"/>
            <c:bubble3D val="0"/>
            <c:spPr>
              <a:gradFill rotWithShape="1">
                <a:gsLst>
                  <a:gs pos="0">
                    <a:schemeClr val="accent2">
                      <a:lumMod val="80000"/>
                      <a:lumOff val="20000"/>
                      <a:satMod val="103000"/>
                      <a:lumMod val="102000"/>
                      <a:tint val="94000"/>
                    </a:schemeClr>
                  </a:gs>
                  <a:gs pos="50000">
                    <a:schemeClr val="accent2">
                      <a:lumMod val="80000"/>
                      <a:lumOff val="20000"/>
                      <a:satMod val="110000"/>
                      <a:lumMod val="100000"/>
                      <a:shade val="100000"/>
                    </a:schemeClr>
                  </a:gs>
                  <a:gs pos="100000">
                    <a:schemeClr val="accent2">
                      <a:lumMod val="80000"/>
                      <a:lumOff val="2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603-6505-4438-8D47-0B7AF79FA687}"/>
              </c:ext>
            </c:extLst>
          </c:dPt>
          <c:dPt>
            <c:idx val="770"/>
            <c:bubble3D val="0"/>
            <c:spPr>
              <a:gradFill rotWithShape="1">
                <a:gsLst>
                  <a:gs pos="0">
                    <a:schemeClr val="accent3">
                      <a:lumMod val="80000"/>
                      <a:lumOff val="20000"/>
                      <a:satMod val="103000"/>
                      <a:lumMod val="102000"/>
                      <a:tint val="94000"/>
                    </a:schemeClr>
                  </a:gs>
                  <a:gs pos="50000">
                    <a:schemeClr val="accent3">
                      <a:lumMod val="80000"/>
                      <a:lumOff val="20000"/>
                      <a:satMod val="110000"/>
                      <a:lumMod val="100000"/>
                      <a:shade val="100000"/>
                    </a:schemeClr>
                  </a:gs>
                  <a:gs pos="100000">
                    <a:schemeClr val="accent3">
                      <a:lumMod val="80000"/>
                      <a:lumOff val="2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605-6505-4438-8D47-0B7AF79FA687}"/>
              </c:ext>
            </c:extLst>
          </c:dPt>
          <c:dPt>
            <c:idx val="771"/>
            <c:bubble3D val="0"/>
            <c:spPr>
              <a:gradFill rotWithShape="1">
                <a:gsLst>
                  <a:gs pos="0">
                    <a:schemeClr val="accent4">
                      <a:lumMod val="80000"/>
                      <a:lumOff val="20000"/>
                      <a:satMod val="103000"/>
                      <a:lumMod val="102000"/>
                      <a:tint val="94000"/>
                    </a:schemeClr>
                  </a:gs>
                  <a:gs pos="50000">
                    <a:schemeClr val="accent4">
                      <a:lumMod val="80000"/>
                      <a:lumOff val="20000"/>
                      <a:satMod val="110000"/>
                      <a:lumMod val="100000"/>
                      <a:shade val="100000"/>
                    </a:schemeClr>
                  </a:gs>
                  <a:gs pos="100000">
                    <a:schemeClr val="accent4">
                      <a:lumMod val="80000"/>
                      <a:lumOff val="2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607-6505-4438-8D47-0B7AF79FA687}"/>
              </c:ext>
            </c:extLst>
          </c:dPt>
          <c:dPt>
            <c:idx val="772"/>
            <c:bubble3D val="0"/>
            <c:spPr>
              <a:gradFill rotWithShape="1">
                <a:gsLst>
                  <a:gs pos="0">
                    <a:schemeClr val="accent5">
                      <a:lumMod val="80000"/>
                      <a:lumOff val="20000"/>
                      <a:satMod val="103000"/>
                      <a:lumMod val="102000"/>
                      <a:tint val="94000"/>
                    </a:schemeClr>
                  </a:gs>
                  <a:gs pos="50000">
                    <a:schemeClr val="accent5">
                      <a:lumMod val="80000"/>
                      <a:lumOff val="20000"/>
                      <a:satMod val="110000"/>
                      <a:lumMod val="100000"/>
                      <a:shade val="100000"/>
                    </a:schemeClr>
                  </a:gs>
                  <a:gs pos="100000">
                    <a:schemeClr val="accent5">
                      <a:lumMod val="80000"/>
                      <a:lumOff val="2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609-6505-4438-8D47-0B7AF79FA687}"/>
              </c:ext>
            </c:extLst>
          </c:dPt>
          <c:dPt>
            <c:idx val="773"/>
            <c:bubble3D val="0"/>
            <c:spPr>
              <a:gradFill rotWithShape="1">
                <a:gsLst>
                  <a:gs pos="0">
                    <a:schemeClr val="accent6">
                      <a:lumMod val="80000"/>
                      <a:lumOff val="20000"/>
                      <a:satMod val="103000"/>
                      <a:lumMod val="102000"/>
                      <a:tint val="94000"/>
                    </a:schemeClr>
                  </a:gs>
                  <a:gs pos="50000">
                    <a:schemeClr val="accent6">
                      <a:lumMod val="80000"/>
                      <a:lumOff val="20000"/>
                      <a:satMod val="110000"/>
                      <a:lumMod val="100000"/>
                      <a:shade val="100000"/>
                    </a:schemeClr>
                  </a:gs>
                  <a:gs pos="100000">
                    <a:schemeClr val="accent6">
                      <a:lumMod val="80000"/>
                      <a:lumOff val="2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60B-6505-4438-8D47-0B7AF79FA687}"/>
              </c:ext>
            </c:extLst>
          </c:dPt>
          <c:dPt>
            <c:idx val="774"/>
            <c:bubble3D val="0"/>
            <c:spPr>
              <a:gradFill rotWithShape="1">
                <a:gsLst>
                  <a:gs pos="0">
                    <a:schemeClr val="accent1">
                      <a:lumMod val="80000"/>
                      <a:satMod val="103000"/>
                      <a:lumMod val="102000"/>
                      <a:tint val="94000"/>
                    </a:schemeClr>
                  </a:gs>
                  <a:gs pos="50000">
                    <a:schemeClr val="accent1">
                      <a:lumMod val="80000"/>
                      <a:satMod val="110000"/>
                      <a:lumMod val="100000"/>
                      <a:shade val="100000"/>
                    </a:schemeClr>
                  </a:gs>
                  <a:gs pos="100000">
                    <a:schemeClr val="accent1">
                      <a:lumMod val="8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60D-6505-4438-8D47-0B7AF79FA687}"/>
              </c:ext>
            </c:extLst>
          </c:dPt>
          <c:dPt>
            <c:idx val="775"/>
            <c:bubble3D val="0"/>
            <c:spPr>
              <a:gradFill rotWithShape="1">
                <a:gsLst>
                  <a:gs pos="0">
                    <a:schemeClr val="accent2">
                      <a:lumMod val="80000"/>
                      <a:satMod val="103000"/>
                      <a:lumMod val="102000"/>
                      <a:tint val="94000"/>
                    </a:schemeClr>
                  </a:gs>
                  <a:gs pos="50000">
                    <a:schemeClr val="accent2">
                      <a:lumMod val="80000"/>
                      <a:satMod val="110000"/>
                      <a:lumMod val="100000"/>
                      <a:shade val="100000"/>
                    </a:schemeClr>
                  </a:gs>
                  <a:gs pos="100000">
                    <a:schemeClr val="accent2">
                      <a:lumMod val="8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60F-6505-4438-8D47-0B7AF79FA687}"/>
              </c:ext>
            </c:extLst>
          </c:dPt>
          <c:dPt>
            <c:idx val="776"/>
            <c:bubble3D val="0"/>
            <c:spPr>
              <a:gradFill rotWithShape="1">
                <a:gsLst>
                  <a:gs pos="0">
                    <a:schemeClr val="accent3">
                      <a:lumMod val="80000"/>
                      <a:satMod val="103000"/>
                      <a:lumMod val="102000"/>
                      <a:tint val="94000"/>
                    </a:schemeClr>
                  </a:gs>
                  <a:gs pos="50000">
                    <a:schemeClr val="accent3">
                      <a:lumMod val="80000"/>
                      <a:satMod val="110000"/>
                      <a:lumMod val="100000"/>
                      <a:shade val="100000"/>
                    </a:schemeClr>
                  </a:gs>
                  <a:gs pos="100000">
                    <a:schemeClr val="accent3">
                      <a:lumMod val="8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611-6505-4438-8D47-0B7AF79FA687}"/>
              </c:ext>
            </c:extLst>
          </c:dPt>
          <c:dPt>
            <c:idx val="777"/>
            <c:bubble3D val="0"/>
            <c:spPr>
              <a:gradFill rotWithShape="1">
                <a:gsLst>
                  <a:gs pos="0">
                    <a:schemeClr val="accent4">
                      <a:lumMod val="80000"/>
                      <a:satMod val="103000"/>
                      <a:lumMod val="102000"/>
                      <a:tint val="94000"/>
                    </a:schemeClr>
                  </a:gs>
                  <a:gs pos="50000">
                    <a:schemeClr val="accent4">
                      <a:lumMod val="80000"/>
                      <a:satMod val="110000"/>
                      <a:lumMod val="100000"/>
                      <a:shade val="100000"/>
                    </a:schemeClr>
                  </a:gs>
                  <a:gs pos="100000">
                    <a:schemeClr val="accent4">
                      <a:lumMod val="8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613-6505-4438-8D47-0B7AF79FA687}"/>
              </c:ext>
            </c:extLst>
          </c:dPt>
          <c:dPt>
            <c:idx val="778"/>
            <c:bubble3D val="0"/>
            <c:spPr>
              <a:gradFill rotWithShape="1">
                <a:gsLst>
                  <a:gs pos="0">
                    <a:schemeClr val="accent5">
                      <a:lumMod val="80000"/>
                      <a:satMod val="103000"/>
                      <a:lumMod val="102000"/>
                      <a:tint val="94000"/>
                    </a:schemeClr>
                  </a:gs>
                  <a:gs pos="50000">
                    <a:schemeClr val="accent5">
                      <a:lumMod val="80000"/>
                      <a:satMod val="110000"/>
                      <a:lumMod val="100000"/>
                      <a:shade val="100000"/>
                    </a:schemeClr>
                  </a:gs>
                  <a:gs pos="100000">
                    <a:schemeClr val="accent5">
                      <a:lumMod val="8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615-6505-4438-8D47-0B7AF79FA687}"/>
              </c:ext>
            </c:extLst>
          </c:dPt>
          <c:dPt>
            <c:idx val="779"/>
            <c:bubble3D val="0"/>
            <c:spPr>
              <a:gradFill rotWithShape="1">
                <a:gsLst>
                  <a:gs pos="0">
                    <a:schemeClr val="accent6">
                      <a:lumMod val="80000"/>
                      <a:satMod val="103000"/>
                      <a:lumMod val="102000"/>
                      <a:tint val="94000"/>
                    </a:schemeClr>
                  </a:gs>
                  <a:gs pos="50000">
                    <a:schemeClr val="accent6">
                      <a:lumMod val="80000"/>
                      <a:satMod val="110000"/>
                      <a:lumMod val="100000"/>
                      <a:shade val="100000"/>
                    </a:schemeClr>
                  </a:gs>
                  <a:gs pos="100000">
                    <a:schemeClr val="accent6">
                      <a:lumMod val="8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617-6505-4438-8D47-0B7AF79FA687}"/>
              </c:ext>
            </c:extLst>
          </c:dPt>
          <c:dPt>
            <c:idx val="780"/>
            <c:bubble3D val="0"/>
            <c:spPr>
              <a:gradFill rotWithShape="1">
                <a:gsLst>
                  <a:gs pos="0">
                    <a:schemeClr val="accent1">
                      <a:lumMod val="60000"/>
                      <a:lumOff val="40000"/>
                      <a:satMod val="103000"/>
                      <a:lumMod val="102000"/>
                      <a:tint val="94000"/>
                    </a:schemeClr>
                  </a:gs>
                  <a:gs pos="50000">
                    <a:schemeClr val="accent1">
                      <a:lumMod val="60000"/>
                      <a:lumOff val="40000"/>
                      <a:satMod val="110000"/>
                      <a:lumMod val="100000"/>
                      <a:shade val="100000"/>
                    </a:schemeClr>
                  </a:gs>
                  <a:gs pos="100000">
                    <a:schemeClr val="accent1">
                      <a:lumMod val="60000"/>
                      <a:lumOff val="4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619-6505-4438-8D47-0B7AF79FA687}"/>
              </c:ext>
            </c:extLst>
          </c:dPt>
          <c:dPt>
            <c:idx val="781"/>
            <c:bubble3D val="0"/>
            <c:spPr>
              <a:gradFill rotWithShape="1">
                <a:gsLst>
                  <a:gs pos="0">
                    <a:schemeClr val="accent2">
                      <a:lumMod val="60000"/>
                      <a:lumOff val="40000"/>
                      <a:satMod val="103000"/>
                      <a:lumMod val="102000"/>
                      <a:tint val="94000"/>
                    </a:schemeClr>
                  </a:gs>
                  <a:gs pos="50000">
                    <a:schemeClr val="accent2">
                      <a:lumMod val="60000"/>
                      <a:lumOff val="40000"/>
                      <a:satMod val="110000"/>
                      <a:lumMod val="100000"/>
                      <a:shade val="100000"/>
                    </a:schemeClr>
                  </a:gs>
                  <a:gs pos="100000">
                    <a:schemeClr val="accent2">
                      <a:lumMod val="60000"/>
                      <a:lumOff val="4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61B-6505-4438-8D47-0B7AF79FA687}"/>
              </c:ext>
            </c:extLst>
          </c:dPt>
          <c:dPt>
            <c:idx val="782"/>
            <c:bubble3D val="0"/>
            <c:spPr>
              <a:gradFill rotWithShape="1">
                <a:gsLst>
                  <a:gs pos="0">
                    <a:schemeClr val="accent3">
                      <a:lumMod val="60000"/>
                      <a:lumOff val="40000"/>
                      <a:satMod val="103000"/>
                      <a:lumMod val="102000"/>
                      <a:tint val="94000"/>
                    </a:schemeClr>
                  </a:gs>
                  <a:gs pos="50000">
                    <a:schemeClr val="accent3">
                      <a:lumMod val="60000"/>
                      <a:lumOff val="40000"/>
                      <a:satMod val="110000"/>
                      <a:lumMod val="100000"/>
                      <a:shade val="100000"/>
                    </a:schemeClr>
                  </a:gs>
                  <a:gs pos="100000">
                    <a:schemeClr val="accent3">
                      <a:lumMod val="60000"/>
                      <a:lumOff val="4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61D-6505-4438-8D47-0B7AF79FA687}"/>
              </c:ext>
            </c:extLst>
          </c:dPt>
          <c:dPt>
            <c:idx val="783"/>
            <c:bubble3D val="0"/>
            <c:spPr>
              <a:gradFill rotWithShape="1">
                <a:gsLst>
                  <a:gs pos="0">
                    <a:schemeClr val="accent4">
                      <a:lumMod val="60000"/>
                      <a:lumOff val="40000"/>
                      <a:satMod val="103000"/>
                      <a:lumMod val="102000"/>
                      <a:tint val="94000"/>
                    </a:schemeClr>
                  </a:gs>
                  <a:gs pos="50000">
                    <a:schemeClr val="accent4">
                      <a:lumMod val="60000"/>
                      <a:lumOff val="40000"/>
                      <a:satMod val="110000"/>
                      <a:lumMod val="100000"/>
                      <a:shade val="100000"/>
                    </a:schemeClr>
                  </a:gs>
                  <a:gs pos="100000">
                    <a:schemeClr val="accent4">
                      <a:lumMod val="60000"/>
                      <a:lumOff val="4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61F-6505-4438-8D47-0B7AF79FA687}"/>
              </c:ext>
            </c:extLst>
          </c:dPt>
          <c:dPt>
            <c:idx val="784"/>
            <c:bubble3D val="0"/>
            <c:spPr>
              <a:gradFill rotWithShape="1">
                <a:gsLst>
                  <a:gs pos="0">
                    <a:schemeClr val="accent5">
                      <a:lumMod val="60000"/>
                      <a:lumOff val="40000"/>
                      <a:satMod val="103000"/>
                      <a:lumMod val="102000"/>
                      <a:tint val="94000"/>
                    </a:schemeClr>
                  </a:gs>
                  <a:gs pos="50000">
                    <a:schemeClr val="accent5">
                      <a:lumMod val="60000"/>
                      <a:lumOff val="40000"/>
                      <a:satMod val="110000"/>
                      <a:lumMod val="100000"/>
                      <a:shade val="100000"/>
                    </a:schemeClr>
                  </a:gs>
                  <a:gs pos="100000">
                    <a:schemeClr val="accent5">
                      <a:lumMod val="60000"/>
                      <a:lumOff val="4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621-6505-4438-8D47-0B7AF79FA687}"/>
              </c:ext>
            </c:extLst>
          </c:dPt>
          <c:dPt>
            <c:idx val="785"/>
            <c:bubble3D val="0"/>
            <c:spPr>
              <a:gradFill rotWithShape="1">
                <a:gsLst>
                  <a:gs pos="0">
                    <a:schemeClr val="accent6">
                      <a:lumMod val="60000"/>
                      <a:lumOff val="40000"/>
                      <a:satMod val="103000"/>
                      <a:lumMod val="102000"/>
                      <a:tint val="94000"/>
                    </a:schemeClr>
                  </a:gs>
                  <a:gs pos="50000">
                    <a:schemeClr val="accent6">
                      <a:lumMod val="60000"/>
                      <a:lumOff val="40000"/>
                      <a:satMod val="110000"/>
                      <a:lumMod val="100000"/>
                      <a:shade val="100000"/>
                    </a:schemeClr>
                  </a:gs>
                  <a:gs pos="100000">
                    <a:schemeClr val="accent6">
                      <a:lumMod val="60000"/>
                      <a:lumOff val="4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623-6505-4438-8D47-0B7AF79FA687}"/>
              </c:ext>
            </c:extLst>
          </c:dPt>
          <c:dPt>
            <c:idx val="786"/>
            <c:bubble3D val="0"/>
            <c:spPr>
              <a:gradFill rotWithShape="1">
                <a:gsLst>
                  <a:gs pos="0">
                    <a:schemeClr val="accent1">
                      <a:lumMod val="50000"/>
                      <a:satMod val="103000"/>
                      <a:lumMod val="102000"/>
                      <a:tint val="94000"/>
                    </a:schemeClr>
                  </a:gs>
                  <a:gs pos="50000">
                    <a:schemeClr val="accent1">
                      <a:lumMod val="50000"/>
                      <a:satMod val="110000"/>
                      <a:lumMod val="100000"/>
                      <a:shade val="100000"/>
                    </a:schemeClr>
                  </a:gs>
                  <a:gs pos="100000">
                    <a:schemeClr val="accent1">
                      <a:lumMod val="5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625-6505-4438-8D47-0B7AF79FA687}"/>
              </c:ext>
            </c:extLst>
          </c:dPt>
          <c:dPt>
            <c:idx val="787"/>
            <c:bubble3D val="0"/>
            <c:spPr>
              <a:gradFill rotWithShape="1">
                <a:gsLst>
                  <a:gs pos="0">
                    <a:schemeClr val="accent2">
                      <a:lumMod val="50000"/>
                      <a:satMod val="103000"/>
                      <a:lumMod val="102000"/>
                      <a:tint val="94000"/>
                    </a:schemeClr>
                  </a:gs>
                  <a:gs pos="50000">
                    <a:schemeClr val="accent2">
                      <a:lumMod val="50000"/>
                      <a:satMod val="110000"/>
                      <a:lumMod val="100000"/>
                      <a:shade val="100000"/>
                    </a:schemeClr>
                  </a:gs>
                  <a:gs pos="100000">
                    <a:schemeClr val="accent2">
                      <a:lumMod val="5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627-6505-4438-8D47-0B7AF79FA687}"/>
              </c:ext>
            </c:extLst>
          </c:dPt>
          <c:dPt>
            <c:idx val="788"/>
            <c:bubble3D val="0"/>
            <c:spPr>
              <a:gradFill rotWithShape="1">
                <a:gsLst>
                  <a:gs pos="0">
                    <a:schemeClr val="accent3">
                      <a:lumMod val="50000"/>
                      <a:satMod val="103000"/>
                      <a:lumMod val="102000"/>
                      <a:tint val="94000"/>
                    </a:schemeClr>
                  </a:gs>
                  <a:gs pos="50000">
                    <a:schemeClr val="accent3">
                      <a:lumMod val="50000"/>
                      <a:satMod val="110000"/>
                      <a:lumMod val="100000"/>
                      <a:shade val="100000"/>
                    </a:schemeClr>
                  </a:gs>
                  <a:gs pos="100000">
                    <a:schemeClr val="accent3">
                      <a:lumMod val="5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629-6505-4438-8D47-0B7AF79FA687}"/>
              </c:ext>
            </c:extLst>
          </c:dPt>
          <c:dPt>
            <c:idx val="789"/>
            <c:bubble3D val="0"/>
            <c:spPr>
              <a:gradFill rotWithShape="1">
                <a:gsLst>
                  <a:gs pos="0">
                    <a:schemeClr val="accent4">
                      <a:lumMod val="50000"/>
                      <a:satMod val="103000"/>
                      <a:lumMod val="102000"/>
                      <a:tint val="94000"/>
                    </a:schemeClr>
                  </a:gs>
                  <a:gs pos="50000">
                    <a:schemeClr val="accent4">
                      <a:lumMod val="50000"/>
                      <a:satMod val="110000"/>
                      <a:lumMod val="100000"/>
                      <a:shade val="100000"/>
                    </a:schemeClr>
                  </a:gs>
                  <a:gs pos="100000">
                    <a:schemeClr val="accent4">
                      <a:lumMod val="5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62B-6505-4438-8D47-0B7AF79FA687}"/>
              </c:ext>
            </c:extLst>
          </c:dPt>
          <c:dPt>
            <c:idx val="790"/>
            <c:bubble3D val="0"/>
            <c:spPr>
              <a:gradFill rotWithShape="1">
                <a:gsLst>
                  <a:gs pos="0">
                    <a:schemeClr val="accent5">
                      <a:lumMod val="50000"/>
                      <a:satMod val="103000"/>
                      <a:lumMod val="102000"/>
                      <a:tint val="94000"/>
                    </a:schemeClr>
                  </a:gs>
                  <a:gs pos="50000">
                    <a:schemeClr val="accent5">
                      <a:lumMod val="50000"/>
                      <a:satMod val="110000"/>
                      <a:lumMod val="100000"/>
                      <a:shade val="100000"/>
                    </a:schemeClr>
                  </a:gs>
                  <a:gs pos="100000">
                    <a:schemeClr val="accent5">
                      <a:lumMod val="5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62D-6505-4438-8D47-0B7AF79FA687}"/>
              </c:ext>
            </c:extLst>
          </c:dPt>
          <c:dPt>
            <c:idx val="791"/>
            <c:bubble3D val="0"/>
            <c:spPr>
              <a:gradFill rotWithShape="1">
                <a:gsLst>
                  <a:gs pos="0">
                    <a:schemeClr val="accent6">
                      <a:lumMod val="50000"/>
                      <a:satMod val="103000"/>
                      <a:lumMod val="102000"/>
                      <a:tint val="94000"/>
                    </a:schemeClr>
                  </a:gs>
                  <a:gs pos="50000">
                    <a:schemeClr val="accent6">
                      <a:lumMod val="50000"/>
                      <a:satMod val="110000"/>
                      <a:lumMod val="100000"/>
                      <a:shade val="100000"/>
                    </a:schemeClr>
                  </a:gs>
                  <a:gs pos="100000">
                    <a:schemeClr val="accent6">
                      <a:lumMod val="5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62F-6505-4438-8D47-0B7AF79FA687}"/>
              </c:ext>
            </c:extLst>
          </c:dPt>
          <c:dPt>
            <c:idx val="792"/>
            <c:bubble3D val="0"/>
            <c:spPr>
              <a:gradFill rotWithShape="1">
                <a:gsLst>
                  <a:gs pos="0">
                    <a:schemeClr val="accent1">
                      <a:lumMod val="70000"/>
                      <a:lumOff val="30000"/>
                      <a:satMod val="103000"/>
                      <a:lumMod val="102000"/>
                      <a:tint val="94000"/>
                    </a:schemeClr>
                  </a:gs>
                  <a:gs pos="50000">
                    <a:schemeClr val="accent1">
                      <a:lumMod val="70000"/>
                      <a:lumOff val="30000"/>
                      <a:satMod val="110000"/>
                      <a:lumMod val="100000"/>
                      <a:shade val="100000"/>
                    </a:schemeClr>
                  </a:gs>
                  <a:gs pos="100000">
                    <a:schemeClr val="accent1">
                      <a:lumMod val="70000"/>
                      <a:lumOff val="3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631-6505-4438-8D47-0B7AF79FA687}"/>
              </c:ext>
            </c:extLst>
          </c:dPt>
          <c:dPt>
            <c:idx val="793"/>
            <c:bubble3D val="0"/>
            <c:spPr>
              <a:gradFill rotWithShape="1">
                <a:gsLst>
                  <a:gs pos="0">
                    <a:schemeClr val="accent2">
                      <a:lumMod val="70000"/>
                      <a:lumOff val="30000"/>
                      <a:satMod val="103000"/>
                      <a:lumMod val="102000"/>
                      <a:tint val="94000"/>
                    </a:schemeClr>
                  </a:gs>
                  <a:gs pos="50000">
                    <a:schemeClr val="accent2">
                      <a:lumMod val="70000"/>
                      <a:lumOff val="30000"/>
                      <a:satMod val="110000"/>
                      <a:lumMod val="100000"/>
                      <a:shade val="100000"/>
                    </a:schemeClr>
                  </a:gs>
                  <a:gs pos="100000">
                    <a:schemeClr val="accent2">
                      <a:lumMod val="70000"/>
                      <a:lumOff val="3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633-6505-4438-8D47-0B7AF79FA687}"/>
              </c:ext>
            </c:extLst>
          </c:dPt>
          <c:dPt>
            <c:idx val="794"/>
            <c:bubble3D val="0"/>
            <c:spPr>
              <a:gradFill rotWithShape="1">
                <a:gsLst>
                  <a:gs pos="0">
                    <a:schemeClr val="accent3">
                      <a:lumMod val="70000"/>
                      <a:lumOff val="30000"/>
                      <a:satMod val="103000"/>
                      <a:lumMod val="102000"/>
                      <a:tint val="94000"/>
                    </a:schemeClr>
                  </a:gs>
                  <a:gs pos="50000">
                    <a:schemeClr val="accent3">
                      <a:lumMod val="70000"/>
                      <a:lumOff val="30000"/>
                      <a:satMod val="110000"/>
                      <a:lumMod val="100000"/>
                      <a:shade val="100000"/>
                    </a:schemeClr>
                  </a:gs>
                  <a:gs pos="100000">
                    <a:schemeClr val="accent3">
                      <a:lumMod val="70000"/>
                      <a:lumOff val="3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635-6505-4438-8D47-0B7AF79FA687}"/>
              </c:ext>
            </c:extLst>
          </c:dPt>
          <c:dPt>
            <c:idx val="795"/>
            <c:bubble3D val="0"/>
            <c:spPr>
              <a:gradFill rotWithShape="1">
                <a:gsLst>
                  <a:gs pos="0">
                    <a:schemeClr val="accent4">
                      <a:lumMod val="70000"/>
                      <a:lumOff val="30000"/>
                      <a:satMod val="103000"/>
                      <a:lumMod val="102000"/>
                      <a:tint val="94000"/>
                    </a:schemeClr>
                  </a:gs>
                  <a:gs pos="50000">
                    <a:schemeClr val="accent4">
                      <a:lumMod val="70000"/>
                      <a:lumOff val="30000"/>
                      <a:satMod val="110000"/>
                      <a:lumMod val="100000"/>
                      <a:shade val="100000"/>
                    </a:schemeClr>
                  </a:gs>
                  <a:gs pos="100000">
                    <a:schemeClr val="accent4">
                      <a:lumMod val="70000"/>
                      <a:lumOff val="3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637-6505-4438-8D47-0B7AF79FA687}"/>
              </c:ext>
            </c:extLst>
          </c:dPt>
          <c:dPt>
            <c:idx val="796"/>
            <c:bubble3D val="0"/>
            <c:spPr>
              <a:gradFill rotWithShape="1">
                <a:gsLst>
                  <a:gs pos="0">
                    <a:schemeClr val="accent5">
                      <a:lumMod val="70000"/>
                      <a:lumOff val="30000"/>
                      <a:satMod val="103000"/>
                      <a:lumMod val="102000"/>
                      <a:tint val="94000"/>
                    </a:schemeClr>
                  </a:gs>
                  <a:gs pos="50000">
                    <a:schemeClr val="accent5">
                      <a:lumMod val="70000"/>
                      <a:lumOff val="30000"/>
                      <a:satMod val="110000"/>
                      <a:lumMod val="100000"/>
                      <a:shade val="100000"/>
                    </a:schemeClr>
                  </a:gs>
                  <a:gs pos="100000">
                    <a:schemeClr val="accent5">
                      <a:lumMod val="70000"/>
                      <a:lumOff val="3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639-6505-4438-8D47-0B7AF79FA687}"/>
              </c:ext>
            </c:extLst>
          </c:dPt>
          <c:dPt>
            <c:idx val="797"/>
            <c:bubble3D val="0"/>
            <c:spPr>
              <a:gradFill rotWithShape="1">
                <a:gsLst>
                  <a:gs pos="0">
                    <a:schemeClr val="accent6">
                      <a:lumMod val="70000"/>
                      <a:lumOff val="30000"/>
                      <a:satMod val="103000"/>
                      <a:lumMod val="102000"/>
                      <a:tint val="94000"/>
                    </a:schemeClr>
                  </a:gs>
                  <a:gs pos="50000">
                    <a:schemeClr val="accent6">
                      <a:lumMod val="70000"/>
                      <a:lumOff val="30000"/>
                      <a:satMod val="110000"/>
                      <a:lumMod val="100000"/>
                      <a:shade val="100000"/>
                    </a:schemeClr>
                  </a:gs>
                  <a:gs pos="100000">
                    <a:schemeClr val="accent6">
                      <a:lumMod val="70000"/>
                      <a:lumOff val="3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63B-6505-4438-8D47-0B7AF79FA687}"/>
              </c:ext>
            </c:extLst>
          </c:dPt>
          <c:dPt>
            <c:idx val="798"/>
            <c:bubble3D val="0"/>
            <c:spPr>
              <a:gradFill rotWithShape="1">
                <a:gsLst>
                  <a:gs pos="0">
                    <a:schemeClr val="accent1">
                      <a:lumMod val="70000"/>
                      <a:satMod val="103000"/>
                      <a:lumMod val="102000"/>
                      <a:tint val="94000"/>
                    </a:schemeClr>
                  </a:gs>
                  <a:gs pos="50000">
                    <a:schemeClr val="accent1">
                      <a:lumMod val="70000"/>
                      <a:satMod val="110000"/>
                      <a:lumMod val="100000"/>
                      <a:shade val="100000"/>
                    </a:schemeClr>
                  </a:gs>
                  <a:gs pos="100000">
                    <a:schemeClr val="accent1">
                      <a:lumMod val="7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63D-6505-4438-8D47-0B7AF79FA687}"/>
              </c:ext>
            </c:extLst>
          </c:dPt>
          <c:dPt>
            <c:idx val="799"/>
            <c:bubble3D val="0"/>
            <c:spPr>
              <a:gradFill rotWithShape="1">
                <a:gsLst>
                  <a:gs pos="0">
                    <a:schemeClr val="accent2">
                      <a:lumMod val="70000"/>
                      <a:satMod val="103000"/>
                      <a:lumMod val="102000"/>
                      <a:tint val="94000"/>
                    </a:schemeClr>
                  </a:gs>
                  <a:gs pos="50000">
                    <a:schemeClr val="accent2">
                      <a:lumMod val="70000"/>
                      <a:satMod val="110000"/>
                      <a:lumMod val="100000"/>
                      <a:shade val="100000"/>
                    </a:schemeClr>
                  </a:gs>
                  <a:gs pos="100000">
                    <a:schemeClr val="accent2">
                      <a:lumMod val="7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63F-6505-4438-8D47-0B7AF79FA687}"/>
              </c:ext>
            </c:extLst>
          </c:dPt>
          <c:dPt>
            <c:idx val="800"/>
            <c:bubble3D val="0"/>
            <c:spPr>
              <a:gradFill rotWithShape="1">
                <a:gsLst>
                  <a:gs pos="0">
                    <a:schemeClr val="accent3">
                      <a:lumMod val="70000"/>
                      <a:satMod val="103000"/>
                      <a:lumMod val="102000"/>
                      <a:tint val="94000"/>
                    </a:schemeClr>
                  </a:gs>
                  <a:gs pos="50000">
                    <a:schemeClr val="accent3">
                      <a:lumMod val="70000"/>
                      <a:satMod val="110000"/>
                      <a:lumMod val="100000"/>
                      <a:shade val="100000"/>
                    </a:schemeClr>
                  </a:gs>
                  <a:gs pos="100000">
                    <a:schemeClr val="accent3">
                      <a:lumMod val="7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641-6505-4438-8D47-0B7AF79FA687}"/>
              </c:ext>
            </c:extLst>
          </c:dPt>
          <c:dPt>
            <c:idx val="801"/>
            <c:bubble3D val="0"/>
            <c:spPr>
              <a:gradFill rotWithShape="1">
                <a:gsLst>
                  <a:gs pos="0">
                    <a:schemeClr val="accent4">
                      <a:lumMod val="70000"/>
                      <a:satMod val="103000"/>
                      <a:lumMod val="102000"/>
                      <a:tint val="94000"/>
                    </a:schemeClr>
                  </a:gs>
                  <a:gs pos="50000">
                    <a:schemeClr val="accent4">
                      <a:lumMod val="70000"/>
                      <a:satMod val="110000"/>
                      <a:lumMod val="100000"/>
                      <a:shade val="100000"/>
                    </a:schemeClr>
                  </a:gs>
                  <a:gs pos="100000">
                    <a:schemeClr val="accent4">
                      <a:lumMod val="7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643-6505-4438-8D47-0B7AF79FA687}"/>
              </c:ext>
            </c:extLst>
          </c:dPt>
          <c:dPt>
            <c:idx val="802"/>
            <c:bubble3D val="0"/>
            <c:spPr>
              <a:gradFill rotWithShape="1">
                <a:gsLst>
                  <a:gs pos="0">
                    <a:schemeClr val="accent5">
                      <a:lumMod val="70000"/>
                      <a:satMod val="103000"/>
                      <a:lumMod val="102000"/>
                      <a:tint val="94000"/>
                    </a:schemeClr>
                  </a:gs>
                  <a:gs pos="50000">
                    <a:schemeClr val="accent5">
                      <a:lumMod val="70000"/>
                      <a:satMod val="110000"/>
                      <a:lumMod val="100000"/>
                      <a:shade val="100000"/>
                    </a:schemeClr>
                  </a:gs>
                  <a:gs pos="100000">
                    <a:schemeClr val="accent5">
                      <a:lumMod val="7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645-6505-4438-8D47-0B7AF79FA687}"/>
              </c:ext>
            </c:extLst>
          </c:dPt>
          <c:dPt>
            <c:idx val="803"/>
            <c:bubble3D val="0"/>
            <c:spPr>
              <a:gradFill rotWithShape="1">
                <a:gsLst>
                  <a:gs pos="0">
                    <a:schemeClr val="accent6">
                      <a:lumMod val="70000"/>
                      <a:satMod val="103000"/>
                      <a:lumMod val="102000"/>
                      <a:tint val="94000"/>
                    </a:schemeClr>
                  </a:gs>
                  <a:gs pos="50000">
                    <a:schemeClr val="accent6">
                      <a:lumMod val="70000"/>
                      <a:satMod val="110000"/>
                      <a:lumMod val="100000"/>
                      <a:shade val="100000"/>
                    </a:schemeClr>
                  </a:gs>
                  <a:gs pos="100000">
                    <a:schemeClr val="accent6">
                      <a:lumMod val="7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647-6505-4438-8D47-0B7AF79FA687}"/>
              </c:ext>
            </c:extLst>
          </c:dPt>
          <c:dPt>
            <c:idx val="804"/>
            <c:bubble3D val="0"/>
            <c:spPr>
              <a:gradFill rotWithShape="1">
                <a:gsLst>
                  <a:gs pos="0">
                    <a:schemeClr val="accent1">
                      <a:lumMod val="50000"/>
                      <a:lumOff val="50000"/>
                      <a:satMod val="103000"/>
                      <a:lumMod val="102000"/>
                      <a:tint val="94000"/>
                    </a:schemeClr>
                  </a:gs>
                  <a:gs pos="50000">
                    <a:schemeClr val="accent1">
                      <a:lumMod val="50000"/>
                      <a:lumOff val="50000"/>
                      <a:satMod val="110000"/>
                      <a:lumMod val="100000"/>
                      <a:shade val="100000"/>
                    </a:schemeClr>
                  </a:gs>
                  <a:gs pos="100000">
                    <a:schemeClr val="accent1">
                      <a:lumMod val="50000"/>
                      <a:lumOff val="5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649-6505-4438-8D47-0B7AF79FA687}"/>
              </c:ext>
            </c:extLst>
          </c:dPt>
          <c:dPt>
            <c:idx val="805"/>
            <c:bubble3D val="0"/>
            <c:spPr>
              <a:gradFill rotWithShape="1">
                <a:gsLst>
                  <a:gs pos="0">
                    <a:schemeClr val="accent2">
                      <a:lumMod val="50000"/>
                      <a:lumOff val="50000"/>
                      <a:satMod val="103000"/>
                      <a:lumMod val="102000"/>
                      <a:tint val="94000"/>
                    </a:schemeClr>
                  </a:gs>
                  <a:gs pos="50000">
                    <a:schemeClr val="accent2">
                      <a:lumMod val="50000"/>
                      <a:lumOff val="50000"/>
                      <a:satMod val="110000"/>
                      <a:lumMod val="100000"/>
                      <a:shade val="100000"/>
                    </a:schemeClr>
                  </a:gs>
                  <a:gs pos="100000">
                    <a:schemeClr val="accent2">
                      <a:lumMod val="50000"/>
                      <a:lumOff val="5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64B-6505-4438-8D47-0B7AF79FA687}"/>
              </c:ext>
            </c:extLst>
          </c:dPt>
          <c:dPt>
            <c:idx val="806"/>
            <c:bubble3D val="0"/>
            <c:spPr>
              <a:gradFill rotWithShape="1">
                <a:gsLst>
                  <a:gs pos="0">
                    <a:schemeClr val="accent3">
                      <a:lumMod val="50000"/>
                      <a:lumOff val="50000"/>
                      <a:satMod val="103000"/>
                      <a:lumMod val="102000"/>
                      <a:tint val="94000"/>
                    </a:schemeClr>
                  </a:gs>
                  <a:gs pos="50000">
                    <a:schemeClr val="accent3">
                      <a:lumMod val="50000"/>
                      <a:lumOff val="50000"/>
                      <a:satMod val="110000"/>
                      <a:lumMod val="100000"/>
                      <a:shade val="100000"/>
                    </a:schemeClr>
                  </a:gs>
                  <a:gs pos="100000">
                    <a:schemeClr val="accent3">
                      <a:lumMod val="50000"/>
                      <a:lumOff val="5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64D-6505-4438-8D47-0B7AF79FA687}"/>
              </c:ext>
            </c:extLst>
          </c:dPt>
          <c:dPt>
            <c:idx val="807"/>
            <c:bubble3D val="0"/>
            <c:spPr>
              <a:gradFill rotWithShape="1">
                <a:gsLst>
                  <a:gs pos="0">
                    <a:schemeClr val="accent4">
                      <a:lumMod val="50000"/>
                      <a:lumOff val="50000"/>
                      <a:satMod val="103000"/>
                      <a:lumMod val="102000"/>
                      <a:tint val="94000"/>
                    </a:schemeClr>
                  </a:gs>
                  <a:gs pos="50000">
                    <a:schemeClr val="accent4">
                      <a:lumMod val="50000"/>
                      <a:lumOff val="50000"/>
                      <a:satMod val="110000"/>
                      <a:lumMod val="100000"/>
                      <a:shade val="100000"/>
                    </a:schemeClr>
                  </a:gs>
                  <a:gs pos="100000">
                    <a:schemeClr val="accent4">
                      <a:lumMod val="50000"/>
                      <a:lumOff val="5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64F-6505-4438-8D47-0B7AF79FA687}"/>
              </c:ext>
            </c:extLst>
          </c:dPt>
          <c:dPt>
            <c:idx val="808"/>
            <c:bubble3D val="0"/>
            <c:spPr>
              <a:gradFill rotWithShape="1">
                <a:gsLst>
                  <a:gs pos="0">
                    <a:schemeClr val="accent5">
                      <a:lumMod val="50000"/>
                      <a:lumOff val="50000"/>
                      <a:satMod val="103000"/>
                      <a:lumMod val="102000"/>
                      <a:tint val="94000"/>
                    </a:schemeClr>
                  </a:gs>
                  <a:gs pos="50000">
                    <a:schemeClr val="accent5">
                      <a:lumMod val="50000"/>
                      <a:lumOff val="50000"/>
                      <a:satMod val="110000"/>
                      <a:lumMod val="100000"/>
                      <a:shade val="100000"/>
                    </a:schemeClr>
                  </a:gs>
                  <a:gs pos="100000">
                    <a:schemeClr val="accent5">
                      <a:lumMod val="50000"/>
                      <a:lumOff val="5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651-6505-4438-8D47-0B7AF79FA687}"/>
              </c:ext>
            </c:extLst>
          </c:dPt>
          <c:dPt>
            <c:idx val="809"/>
            <c:bubble3D val="0"/>
            <c:spPr>
              <a:gradFill rotWithShape="1">
                <a:gsLst>
                  <a:gs pos="0">
                    <a:schemeClr val="accent6">
                      <a:lumMod val="50000"/>
                      <a:lumOff val="50000"/>
                      <a:satMod val="103000"/>
                      <a:lumMod val="102000"/>
                      <a:tint val="94000"/>
                    </a:schemeClr>
                  </a:gs>
                  <a:gs pos="50000">
                    <a:schemeClr val="accent6">
                      <a:lumMod val="50000"/>
                      <a:lumOff val="50000"/>
                      <a:satMod val="110000"/>
                      <a:lumMod val="100000"/>
                      <a:shade val="100000"/>
                    </a:schemeClr>
                  </a:gs>
                  <a:gs pos="100000">
                    <a:schemeClr val="accent6">
                      <a:lumMod val="50000"/>
                      <a:lumOff val="5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653-6505-4438-8D47-0B7AF79FA687}"/>
              </c:ext>
            </c:extLst>
          </c:dPt>
          <c:dPt>
            <c:idx val="81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655-6505-4438-8D47-0B7AF79FA687}"/>
              </c:ext>
            </c:extLst>
          </c:dPt>
          <c:dPt>
            <c:idx val="811"/>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657-6505-4438-8D47-0B7AF79FA687}"/>
              </c:ext>
            </c:extLst>
          </c:dPt>
          <c:dPt>
            <c:idx val="812"/>
            <c:bubble3D val="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659-6505-4438-8D47-0B7AF79FA687}"/>
              </c:ext>
            </c:extLst>
          </c:dPt>
          <c:dPt>
            <c:idx val="813"/>
            <c:bubble3D val="0"/>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65B-6505-4438-8D47-0B7AF79FA687}"/>
              </c:ext>
            </c:extLst>
          </c:dPt>
          <c:dPt>
            <c:idx val="814"/>
            <c:bubble3D val="0"/>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65D-6505-4438-8D47-0B7AF79FA687}"/>
              </c:ext>
            </c:extLst>
          </c:dPt>
          <c:dPt>
            <c:idx val="815"/>
            <c:bubble3D val="0"/>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65F-6505-4438-8D47-0B7AF79FA687}"/>
              </c:ext>
            </c:extLst>
          </c:dPt>
          <c:dPt>
            <c:idx val="816"/>
            <c:bubble3D val="0"/>
            <c:spPr>
              <a:gradFill rotWithShape="1">
                <a:gsLst>
                  <a:gs pos="0">
                    <a:schemeClr val="accent1">
                      <a:lumMod val="60000"/>
                      <a:satMod val="103000"/>
                      <a:lumMod val="102000"/>
                      <a:tint val="94000"/>
                    </a:schemeClr>
                  </a:gs>
                  <a:gs pos="50000">
                    <a:schemeClr val="accent1">
                      <a:lumMod val="60000"/>
                      <a:satMod val="110000"/>
                      <a:lumMod val="100000"/>
                      <a:shade val="100000"/>
                    </a:schemeClr>
                  </a:gs>
                  <a:gs pos="100000">
                    <a:schemeClr val="accent1">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661-6505-4438-8D47-0B7AF79FA687}"/>
              </c:ext>
            </c:extLst>
          </c:dPt>
          <c:dPt>
            <c:idx val="817"/>
            <c:bubble3D val="0"/>
            <c:spPr>
              <a:gradFill rotWithShape="1">
                <a:gsLst>
                  <a:gs pos="0">
                    <a:schemeClr val="accent2">
                      <a:lumMod val="60000"/>
                      <a:satMod val="103000"/>
                      <a:lumMod val="102000"/>
                      <a:tint val="94000"/>
                    </a:schemeClr>
                  </a:gs>
                  <a:gs pos="50000">
                    <a:schemeClr val="accent2">
                      <a:lumMod val="60000"/>
                      <a:satMod val="110000"/>
                      <a:lumMod val="100000"/>
                      <a:shade val="100000"/>
                    </a:schemeClr>
                  </a:gs>
                  <a:gs pos="100000">
                    <a:schemeClr val="accent2">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663-6505-4438-8D47-0B7AF79FA687}"/>
              </c:ext>
            </c:extLst>
          </c:dPt>
          <c:dPt>
            <c:idx val="818"/>
            <c:bubble3D val="0"/>
            <c:spPr>
              <a:gradFill rotWithShape="1">
                <a:gsLst>
                  <a:gs pos="0">
                    <a:schemeClr val="accent3">
                      <a:lumMod val="60000"/>
                      <a:satMod val="103000"/>
                      <a:lumMod val="102000"/>
                      <a:tint val="94000"/>
                    </a:schemeClr>
                  </a:gs>
                  <a:gs pos="50000">
                    <a:schemeClr val="accent3">
                      <a:lumMod val="60000"/>
                      <a:satMod val="110000"/>
                      <a:lumMod val="100000"/>
                      <a:shade val="100000"/>
                    </a:schemeClr>
                  </a:gs>
                  <a:gs pos="100000">
                    <a:schemeClr val="accent3">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665-6505-4438-8D47-0B7AF79FA687}"/>
              </c:ext>
            </c:extLst>
          </c:dPt>
          <c:dPt>
            <c:idx val="819"/>
            <c:bubble3D val="0"/>
            <c:spPr>
              <a:gradFill rotWithShape="1">
                <a:gsLst>
                  <a:gs pos="0">
                    <a:schemeClr val="accent4">
                      <a:lumMod val="60000"/>
                      <a:satMod val="103000"/>
                      <a:lumMod val="102000"/>
                      <a:tint val="94000"/>
                    </a:schemeClr>
                  </a:gs>
                  <a:gs pos="50000">
                    <a:schemeClr val="accent4">
                      <a:lumMod val="60000"/>
                      <a:satMod val="110000"/>
                      <a:lumMod val="100000"/>
                      <a:shade val="100000"/>
                    </a:schemeClr>
                  </a:gs>
                  <a:gs pos="100000">
                    <a:schemeClr val="accent4">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667-6505-4438-8D47-0B7AF79FA687}"/>
              </c:ext>
            </c:extLst>
          </c:dPt>
          <c:dPt>
            <c:idx val="820"/>
            <c:bubble3D val="0"/>
            <c:spPr>
              <a:gradFill rotWithShape="1">
                <a:gsLst>
                  <a:gs pos="0">
                    <a:schemeClr val="accent5">
                      <a:lumMod val="60000"/>
                      <a:satMod val="103000"/>
                      <a:lumMod val="102000"/>
                      <a:tint val="94000"/>
                    </a:schemeClr>
                  </a:gs>
                  <a:gs pos="50000">
                    <a:schemeClr val="accent5">
                      <a:lumMod val="60000"/>
                      <a:satMod val="110000"/>
                      <a:lumMod val="100000"/>
                      <a:shade val="100000"/>
                    </a:schemeClr>
                  </a:gs>
                  <a:gs pos="100000">
                    <a:schemeClr val="accent5">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669-6505-4438-8D47-0B7AF79FA687}"/>
              </c:ext>
            </c:extLst>
          </c:dPt>
          <c:dPt>
            <c:idx val="821"/>
            <c:bubble3D val="0"/>
            <c:spPr>
              <a:gradFill rotWithShape="1">
                <a:gsLst>
                  <a:gs pos="0">
                    <a:schemeClr val="accent6">
                      <a:lumMod val="60000"/>
                      <a:satMod val="103000"/>
                      <a:lumMod val="102000"/>
                      <a:tint val="94000"/>
                    </a:schemeClr>
                  </a:gs>
                  <a:gs pos="50000">
                    <a:schemeClr val="accent6">
                      <a:lumMod val="60000"/>
                      <a:satMod val="110000"/>
                      <a:lumMod val="100000"/>
                      <a:shade val="100000"/>
                    </a:schemeClr>
                  </a:gs>
                  <a:gs pos="100000">
                    <a:schemeClr val="accent6">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66B-6505-4438-8D47-0B7AF79FA687}"/>
              </c:ext>
            </c:extLst>
          </c:dPt>
          <c:dPt>
            <c:idx val="822"/>
            <c:bubble3D val="0"/>
            <c:spPr>
              <a:gradFill rotWithShape="1">
                <a:gsLst>
                  <a:gs pos="0">
                    <a:schemeClr val="accent1">
                      <a:lumMod val="80000"/>
                      <a:lumOff val="20000"/>
                      <a:satMod val="103000"/>
                      <a:lumMod val="102000"/>
                      <a:tint val="94000"/>
                    </a:schemeClr>
                  </a:gs>
                  <a:gs pos="50000">
                    <a:schemeClr val="accent1">
                      <a:lumMod val="80000"/>
                      <a:lumOff val="20000"/>
                      <a:satMod val="110000"/>
                      <a:lumMod val="100000"/>
                      <a:shade val="100000"/>
                    </a:schemeClr>
                  </a:gs>
                  <a:gs pos="100000">
                    <a:schemeClr val="accent1">
                      <a:lumMod val="80000"/>
                      <a:lumOff val="2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66D-6505-4438-8D47-0B7AF79FA687}"/>
              </c:ext>
            </c:extLst>
          </c:dPt>
          <c:dPt>
            <c:idx val="823"/>
            <c:bubble3D val="0"/>
            <c:spPr>
              <a:gradFill rotWithShape="1">
                <a:gsLst>
                  <a:gs pos="0">
                    <a:schemeClr val="accent2">
                      <a:lumMod val="80000"/>
                      <a:lumOff val="20000"/>
                      <a:satMod val="103000"/>
                      <a:lumMod val="102000"/>
                      <a:tint val="94000"/>
                    </a:schemeClr>
                  </a:gs>
                  <a:gs pos="50000">
                    <a:schemeClr val="accent2">
                      <a:lumMod val="80000"/>
                      <a:lumOff val="20000"/>
                      <a:satMod val="110000"/>
                      <a:lumMod val="100000"/>
                      <a:shade val="100000"/>
                    </a:schemeClr>
                  </a:gs>
                  <a:gs pos="100000">
                    <a:schemeClr val="accent2">
                      <a:lumMod val="80000"/>
                      <a:lumOff val="2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66F-6505-4438-8D47-0B7AF79FA687}"/>
              </c:ext>
            </c:extLst>
          </c:dPt>
          <c:dPt>
            <c:idx val="824"/>
            <c:bubble3D val="0"/>
            <c:spPr>
              <a:gradFill rotWithShape="1">
                <a:gsLst>
                  <a:gs pos="0">
                    <a:schemeClr val="accent3">
                      <a:lumMod val="80000"/>
                      <a:lumOff val="20000"/>
                      <a:satMod val="103000"/>
                      <a:lumMod val="102000"/>
                      <a:tint val="94000"/>
                    </a:schemeClr>
                  </a:gs>
                  <a:gs pos="50000">
                    <a:schemeClr val="accent3">
                      <a:lumMod val="80000"/>
                      <a:lumOff val="20000"/>
                      <a:satMod val="110000"/>
                      <a:lumMod val="100000"/>
                      <a:shade val="100000"/>
                    </a:schemeClr>
                  </a:gs>
                  <a:gs pos="100000">
                    <a:schemeClr val="accent3">
                      <a:lumMod val="80000"/>
                      <a:lumOff val="2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671-6505-4438-8D47-0B7AF79FA687}"/>
              </c:ext>
            </c:extLst>
          </c:dPt>
          <c:dPt>
            <c:idx val="825"/>
            <c:bubble3D val="0"/>
            <c:spPr>
              <a:gradFill rotWithShape="1">
                <a:gsLst>
                  <a:gs pos="0">
                    <a:schemeClr val="accent4">
                      <a:lumMod val="80000"/>
                      <a:lumOff val="20000"/>
                      <a:satMod val="103000"/>
                      <a:lumMod val="102000"/>
                      <a:tint val="94000"/>
                    </a:schemeClr>
                  </a:gs>
                  <a:gs pos="50000">
                    <a:schemeClr val="accent4">
                      <a:lumMod val="80000"/>
                      <a:lumOff val="20000"/>
                      <a:satMod val="110000"/>
                      <a:lumMod val="100000"/>
                      <a:shade val="100000"/>
                    </a:schemeClr>
                  </a:gs>
                  <a:gs pos="100000">
                    <a:schemeClr val="accent4">
                      <a:lumMod val="80000"/>
                      <a:lumOff val="2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673-6505-4438-8D47-0B7AF79FA687}"/>
              </c:ext>
            </c:extLst>
          </c:dPt>
          <c:dPt>
            <c:idx val="826"/>
            <c:bubble3D val="0"/>
            <c:spPr>
              <a:gradFill rotWithShape="1">
                <a:gsLst>
                  <a:gs pos="0">
                    <a:schemeClr val="accent5">
                      <a:lumMod val="80000"/>
                      <a:lumOff val="20000"/>
                      <a:satMod val="103000"/>
                      <a:lumMod val="102000"/>
                      <a:tint val="94000"/>
                    </a:schemeClr>
                  </a:gs>
                  <a:gs pos="50000">
                    <a:schemeClr val="accent5">
                      <a:lumMod val="80000"/>
                      <a:lumOff val="20000"/>
                      <a:satMod val="110000"/>
                      <a:lumMod val="100000"/>
                      <a:shade val="100000"/>
                    </a:schemeClr>
                  </a:gs>
                  <a:gs pos="100000">
                    <a:schemeClr val="accent5">
                      <a:lumMod val="80000"/>
                      <a:lumOff val="2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675-6505-4438-8D47-0B7AF79FA687}"/>
              </c:ext>
            </c:extLst>
          </c:dPt>
          <c:dPt>
            <c:idx val="827"/>
            <c:bubble3D val="0"/>
            <c:spPr>
              <a:gradFill rotWithShape="1">
                <a:gsLst>
                  <a:gs pos="0">
                    <a:schemeClr val="accent6">
                      <a:lumMod val="80000"/>
                      <a:lumOff val="20000"/>
                      <a:satMod val="103000"/>
                      <a:lumMod val="102000"/>
                      <a:tint val="94000"/>
                    </a:schemeClr>
                  </a:gs>
                  <a:gs pos="50000">
                    <a:schemeClr val="accent6">
                      <a:lumMod val="80000"/>
                      <a:lumOff val="20000"/>
                      <a:satMod val="110000"/>
                      <a:lumMod val="100000"/>
                      <a:shade val="100000"/>
                    </a:schemeClr>
                  </a:gs>
                  <a:gs pos="100000">
                    <a:schemeClr val="accent6">
                      <a:lumMod val="80000"/>
                      <a:lumOff val="2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677-6505-4438-8D47-0B7AF79FA687}"/>
              </c:ext>
            </c:extLst>
          </c:dPt>
          <c:dPt>
            <c:idx val="828"/>
            <c:bubble3D val="0"/>
            <c:spPr>
              <a:gradFill rotWithShape="1">
                <a:gsLst>
                  <a:gs pos="0">
                    <a:schemeClr val="accent1">
                      <a:lumMod val="80000"/>
                      <a:satMod val="103000"/>
                      <a:lumMod val="102000"/>
                      <a:tint val="94000"/>
                    </a:schemeClr>
                  </a:gs>
                  <a:gs pos="50000">
                    <a:schemeClr val="accent1">
                      <a:lumMod val="80000"/>
                      <a:satMod val="110000"/>
                      <a:lumMod val="100000"/>
                      <a:shade val="100000"/>
                    </a:schemeClr>
                  </a:gs>
                  <a:gs pos="100000">
                    <a:schemeClr val="accent1">
                      <a:lumMod val="8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679-6505-4438-8D47-0B7AF79FA687}"/>
              </c:ext>
            </c:extLst>
          </c:dPt>
          <c:dPt>
            <c:idx val="829"/>
            <c:bubble3D val="0"/>
            <c:spPr>
              <a:gradFill rotWithShape="1">
                <a:gsLst>
                  <a:gs pos="0">
                    <a:schemeClr val="accent2">
                      <a:lumMod val="80000"/>
                      <a:satMod val="103000"/>
                      <a:lumMod val="102000"/>
                      <a:tint val="94000"/>
                    </a:schemeClr>
                  </a:gs>
                  <a:gs pos="50000">
                    <a:schemeClr val="accent2">
                      <a:lumMod val="80000"/>
                      <a:satMod val="110000"/>
                      <a:lumMod val="100000"/>
                      <a:shade val="100000"/>
                    </a:schemeClr>
                  </a:gs>
                  <a:gs pos="100000">
                    <a:schemeClr val="accent2">
                      <a:lumMod val="8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67B-6505-4438-8D47-0B7AF79FA687}"/>
              </c:ext>
            </c:extLst>
          </c:dPt>
          <c:dPt>
            <c:idx val="830"/>
            <c:bubble3D val="0"/>
            <c:spPr>
              <a:gradFill rotWithShape="1">
                <a:gsLst>
                  <a:gs pos="0">
                    <a:schemeClr val="accent3">
                      <a:lumMod val="80000"/>
                      <a:satMod val="103000"/>
                      <a:lumMod val="102000"/>
                      <a:tint val="94000"/>
                    </a:schemeClr>
                  </a:gs>
                  <a:gs pos="50000">
                    <a:schemeClr val="accent3">
                      <a:lumMod val="80000"/>
                      <a:satMod val="110000"/>
                      <a:lumMod val="100000"/>
                      <a:shade val="100000"/>
                    </a:schemeClr>
                  </a:gs>
                  <a:gs pos="100000">
                    <a:schemeClr val="accent3">
                      <a:lumMod val="8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67D-6505-4438-8D47-0B7AF79FA687}"/>
              </c:ext>
            </c:extLst>
          </c:dPt>
          <c:dPt>
            <c:idx val="831"/>
            <c:bubble3D val="0"/>
            <c:spPr>
              <a:gradFill rotWithShape="1">
                <a:gsLst>
                  <a:gs pos="0">
                    <a:schemeClr val="accent4">
                      <a:lumMod val="80000"/>
                      <a:satMod val="103000"/>
                      <a:lumMod val="102000"/>
                      <a:tint val="94000"/>
                    </a:schemeClr>
                  </a:gs>
                  <a:gs pos="50000">
                    <a:schemeClr val="accent4">
                      <a:lumMod val="80000"/>
                      <a:satMod val="110000"/>
                      <a:lumMod val="100000"/>
                      <a:shade val="100000"/>
                    </a:schemeClr>
                  </a:gs>
                  <a:gs pos="100000">
                    <a:schemeClr val="accent4">
                      <a:lumMod val="8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67F-6505-4438-8D47-0B7AF79FA687}"/>
              </c:ext>
            </c:extLst>
          </c:dPt>
          <c:dPt>
            <c:idx val="832"/>
            <c:bubble3D val="0"/>
            <c:spPr>
              <a:gradFill rotWithShape="1">
                <a:gsLst>
                  <a:gs pos="0">
                    <a:schemeClr val="accent5">
                      <a:lumMod val="80000"/>
                      <a:satMod val="103000"/>
                      <a:lumMod val="102000"/>
                      <a:tint val="94000"/>
                    </a:schemeClr>
                  </a:gs>
                  <a:gs pos="50000">
                    <a:schemeClr val="accent5">
                      <a:lumMod val="80000"/>
                      <a:satMod val="110000"/>
                      <a:lumMod val="100000"/>
                      <a:shade val="100000"/>
                    </a:schemeClr>
                  </a:gs>
                  <a:gs pos="100000">
                    <a:schemeClr val="accent5">
                      <a:lumMod val="8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681-6505-4438-8D47-0B7AF79FA687}"/>
              </c:ext>
            </c:extLst>
          </c:dPt>
          <c:dPt>
            <c:idx val="833"/>
            <c:bubble3D val="0"/>
            <c:spPr>
              <a:gradFill rotWithShape="1">
                <a:gsLst>
                  <a:gs pos="0">
                    <a:schemeClr val="accent6">
                      <a:lumMod val="80000"/>
                      <a:satMod val="103000"/>
                      <a:lumMod val="102000"/>
                      <a:tint val="94000"/>
                    </a:schemeClr>
                  </a:gs>
                  <a:gs pos="50000">
                    <a:schemeClr val="accent6">
                      <a:lumMod val="80000"/>
                      <a:satMod val="110000"/>
                      <a:lumMod val="100000"/>
                      <a:shade val="100000"/>
                    </a:schemeClr>
                  </a:gs>
                  <a:gs pos="100000">
                    <a:schemeClr val="accent6">
                      <a:lumMod val="8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683-6505-4438-8D47-0B7AF79FA687}"/>
              </c:ext>
            </c:extLst>
          </c:dPt>
          <c:dPt>
            <c:idx val="834"/>
            <c:bubble3D val="0"/>
            <c:spPr>
              <a:gradFill rotWithShape="1">
                <a:gsLst>
                  <a:gs pos="0">
                    <a:schemeClr val="accent1">
                      <a:lumMod val="60000"/>
                      <a:lumOff val="40000"/>
                      <a:satMod val="103000"/>
                      <a:lumMod val="102000"/>
                      <a:tint val="94000"/>
                    </a:schemeClr>
                  </a:gs>
                  <a:gs pos="50000">
                    <a:schemeClr val="accent1">
                      <a:lumMod val="60000"/>
                      <a:lumOff val="40000"/>
                      <a:satMod val="110000"/>
                      <a:lumMod val="100000"/>
                      <a:shade val="100000"/>
                    </a:schemeClr>
                  </a:gs>
                  <a:gs pos="100000">
                    <a:schemeClr val="accent1">
                      <a:lumMod val="60000"/>
                      <a:lumOff val="4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685-6505-4438-8D47-0B7AF79FA687}"/>
              </c:ext>
            </c:extLst>
          </c:dPt>
          <c:dPt>
            <c:idx val="835"/>
            <c:bubble3D val="0"/>
            <c:spPr>
              <a:gradFill rotWithShape="1">
                <a:gsLst>
                  <a:gs pos="0">
                    <a:schemeClr val="accent2">
                      <a:lumMod val="60000"/>
                      <a:lumOff val="40000"/>
                      <a:satMod val="103000"/>
                      <a:lumMod val="102000"/>
                      <a:tint val="94000"/>
                    </a:schemeClr>
                  </a:gs>
                  <a:gs pos="50000">
                    <a:schemeClr val="accent2">
                      <a:lumMod val="60000"/>
                      <a:lumOff val="40000"/>
                      <a:satMod val="110000"/>
                      <a:lumMod val="100000"/>
                      <a:shade val="100000"/>
                    </a:schemeClr>
                  </a:gs>
                  <a:gs pos="100000">
                    <a:schemeClr val="accent2">
                      <a:lumMod val="60000"/>
                      <a:lumOff val="4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687-6505-4438-8D47-0B7AF79FA687}"/>
              </c:ext>
            </c:extLst>
          </c:dPt>
          <c:dPt>
            <c:idx val="836"/>
            <c:bubble3D val="0"/>
            <c:spPr>
              <a:gradFill rotWithShape="1">
                <a:gsLst>
                  <a:gs pos="0">
                    <a:schemeClr val="accent3">
                      <a:lumMod val="60000"/>
                      <a:lumOff val="40000"/>
                      <a:satMod val="103000"/>
                      <a:lumMod val="102000"/>
                      <a:tint val="94000"/>
                    </a:schemeClr>
                  </a:gs>
                  <a:gs pos="50000">
                    <a:schemeClr val="accent3">
                      <a:lumMod val="60000"/>
                      <a:lumOff val="40000"/>
                      <a:satMod val="110000"/>
                      <a:lumMod val="100000"/>
                      <a:shade val="100000"/>
                    </a:schemeClr>
                  </a:gs>
                  <a:gs pos="100000">
                    <a:schemeClr val="accent3">
                      <a:lumMod val="60000"/>
                      <a:lumOff val="4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689-6505-4438-8D47-0B7AF79FA687}"/>
              </c:ext>
            </c:extLst>
          </c:dPt>
          <c:dPt>
            <c:idx val="837"/>
            <c:bubble3D val="0"/>
            <c:spPr>
              <a:gradFill rotWithShape="1">
                <a:gsLst>
                  <a:gs pos="0">
                    <a:schemeClr val="accent4">
                      <a:lumMod val="60000"/>
                      <a:lumOff val="40000"/>
                      <a:satMod val="103000"/>
                      <a:lumMod val="102000"/>
                      <a:tint val="94000"/>
                    </a:schemeClr>
                  </a:gs>
                  <a:gs pos="50000">
                    <a:schemeClr val="accent4">
                      <a:lumMod val="60000"/>
                      <a:lumOff val="40000"/>
                      <a:satMod val="110000"/>
                      <a:lumMod val="100000"/>
                      <a:shade val="100000"/>
                    </a:schemeClr>
                  </a:gs>
                  <a:gs pos="100000">
                    <a:schemeClr val="accent4">
                      <a:lumMod val="60000"/>
                      <a:lumOff val="4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68B-6505-4438-8D47-0B7AF79FA687}"/>
              </c:ext>
            </c:extLst>
          </c:dPt>
          <c:dPt>
            <c:idx val="838"/>
            <c:bubble3D val="0"/>
            <c:spPr>
              <a:gradFill rotWithShape="1">
                <a:gsLst>
                  <a:gs pos="0">
                    <a:schemeClr val="accent5">
                      <a:lumMod val="60000"/>
                      <a:lumOff val="40000"/>
                      <a:satMod val="103000"/>
                      <a:lumMod val="102000"/>
                      <a:tint val="94000"/>
                    </a:schemeClr>
                  </a:gs>
                  <a:gs pos="50000">
                    <a:schemeClr val="accent5">
                      <a:lumMod val="60000"/>
                      <a:lumOff val="40000"/>
                      <a:satMod val="110000"/>
                      <a:lumMod val="100000"/>
                      <a:shade val="100000"/>
                    </a:schemeClr>
                  </a:gs>
                  <a:gs pos="100000">
                    <a:schemeClr val="accent5">
                      <a:lumMod val="60000"/>
                      <a:lumOff val="4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68D-6505-4438-8D47-0B7AF79FA687}"/>
              </c:ext>
            </c:extLst>
          </c:dPt>
          <c:dPt>
            <c:idx val="839"/>
            <c:bubble3D val="0"/>
            <c:spPr>
              <a:gradFill rotWithShape="1">
                <a:gsLst>
                  <a:gs pos="0">
                    <a:schemeClr val="accent6">
                      <a:lumMod val="60000"/>
                      <a:lumOff val="40000"/>
                      <a:satMod val="103000"/>
                      <a:lumMod val="102000"/>
                      <a:tint val="94000"/>
                    </a:schemeClr>
                  </a:gs>
                  <a:gs pos="50000">
                    <a:schemeClr val="accent6">
                      <a:lumMod val="60000"/>
                      <a:lumOff val="40000"/>
                      <a:satMod val="110000"/>
                      <a:lumMod val="100000"/>
                      <a:shade val="100000"/>
                    </a:schemeClr>
                  </a:gs>
                  <a:gs pos="100000">
                    <a:schemeClr val="accent6">
                      <a:lumMod val="60000"/>
                      <a:lumOff val="4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68F-6505-4438-8D47-0B7AF79FA687}"/>
              </c:ext>
            </c:extLst>
          </c:dPt>
          <c:dPt>
            <c:idx val="840"/>
            <c:bubble3D val="0"/>
            <c:spPr>
              <a:gradFill rotWithShape="1">
                <a:gsLst>
                  <a:gs pos="0">
                    <a:schemeClr val="accent1">
                      <a:lumMod val="50000"/>
                      <a:satMod val="103000"/>
                      <a:lumMod val="102000"/>
                      <a:tint val="94000"/>
                    </a:schemeClr>
                  </a:gs>
                  <a:gs pos="50000">
                    <a:schemeClr val="accent1">
                      <a:lumMod val="50000"/>
                      <a:satMod val="110000"/>
                      <a:lumMod val="100000"/>
                      <a:shade val="100000"/>
                    </a:schemeClr>
                  </a:gs>
                  <a:gs pos="100000">
                    <a:schemeClr val="accent1">
                      <a:lumMod val="5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691-6505-4438-8D47-0B7AF79FA687}"/>
              </c:ext>
            </c:extLst>
          </c:dPt>
          <c:dPt>
            <c:idx val="841"/>
            <c:bubble3D val="0"/>
            <c:spPr>
              <a:gradFill rotWithShape="1">
                <a:gsLst>
                  <a:gs pos="0">
                    <a:schemeClr val="accent2">
                      <a:lumMod val="50000"/>
                      <a:satMod val="103000"/>
                      <a:lumMod val="102000"/>
                      <a:tint val="94000"/>
                    </a:schemeClr>
                  </a:gs>
                  <a:gs pos="50000">
                    <a:schemeClr val="accent2">
                      <a:lumMod val="50000"/>
                      <a:satMod val="110000"/>
                      <a:lumMod val="100000"/>
                      <a:shade val="100000"/>
                    </a:schemeClr>
                  </a:gs>
                  <a:gs pos="100000">
                    <a:schemeClr val="accent2">
                      <a:lumMod val="5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693-6505-4438-8D47-0B7AF79FA687}"/>
              </c:ext>
            </c:extLst>
          </c:dPt>
          <c:dPt>
            <c:idx val="842"/>
            <c:bubble3D val="0"/>
            <c:spPr>
              <a:gradFill rotWithShape="1">
                <a:gsLst>
                  <a:gs pos="0">
                    <a:schemeClr val="accent3">
                      <a:lumMod val="50000"/>
                      <a:satMod val="103000"/>
                      <a:lumMod val="102000"/>
                      <a:tint val="94000"/>
                    </a:schemeClr>
                  </a:gs>
                  <a:gs pos="50000">
                    <a:schemeClr val="accent3">
                      <a:lumMod val="50000"/>
                      <a:satMod val="110000"/>
                      <a:lumMod val="100000"/>
                      <a:shade val="100000"/>
                    </a:schemeClr>
                  </a:gs>
                  <a:gs pos="100000">
                    <a:schemeClr val="accent3">
                      <a:lumMod val="5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695-6505-4438-8D47-0B7AF79FA687}"/>
              </c:ext>
            </c:extLst>
          </c:dPt>
          <c:dPt>
            <c:idx val="843"/>
            <c:bubble3D val="0"/>
            <c:spPr>
              <a:gradFill rotWithShape="1">
                <a:gsLst>
                  <a:gs pos="0">
                    <a:schemeClr val="accent4">
                      <a:lumMod val="50000"/>
                      <a:satMod val="103000"/>
                      <a:lumMod val="102000"/>
                      <a:tint val="94000"/>
                    </a:schemeClr>
                  </a:gs>
                  <a:gs pos="50000">
                    <a:schemeClr val="accent4">
                      <a:lumMod val="50000"/>
                      <a:satMod val="110000"/>
                      <a:lumMod val="100000"/>
                      <a:shade val="100000"/>
                    </a:schemeClr>
                  </a:gs>
                  <a:gs pos="100000">
                    <a:schemeClr val="accent4">
                      <a:lumMod val="5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697-6505-4438-8D47-0B7AF79FA687}"/>
              </c:ext>
            </c:extLst>
          </c:dPt>
          <c:dPt>
            <c:idx val="844"/>
            <c:bubble3D val="0"/>
            <c:spPr>
              <a:gradFill rotWithShape="1">
                <a:gsLst>
                  <a:gs pos="0">
                    <a:schemeClr val="accent5">
                      <a:lumMod val="50000"/>
                      <a:satMod val="103000"/>
                      <a:lumMod val="102000"/>
                      <a:tint val="94000"/>
                    </a:schemeClr>
                  </a:gs>
                  <a:gs pos="50000">
                    <a:schemeClr val="accent5">
                      <a:lumMod val="50000"/>
                      <a:satMod val="110000"/>
                      <a:lumMod val="100000"/>
                      <a:shade val="100000"/>
                    </a:schemeClr>
                  </a:gs>
                  <a:gs pos="100000">
                    <a:schemeClr val="accent5">
                      <a:lumMod val="5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699-6505-4438-8D47-0B7AF79FA687}"/>
              </c:ext>
            </c:extLst>
          </c:dPt>
          <c:dPt>
            <c:idx val="845"/>
            <c:bubble3D val="0"/>
            <c:spPr>
              <a:gradFill rotWithShape="1">
                <a:gsLst>
                  <a:gs pos="0">
                    <a:schemeClr val="accent6">
                      <a:lumMod val="50000"/>
                      <a:satMod val="103000"/>
                      <a:lumMod val="102000"/>
                      <a:tint val="94000"/>
                    </a:schemeClr>
                  </a:gs>
                  <a:gs pos="50000">
                    <a:schemeClr val="accent6">
                      <a:lumMod val="50000"/>
                      <a:satMod val="110000"/>
                      <a:lumMod val="100000"/>
                      <a:shade val="100000"/>
                    </a:schemeClr>
                  </a:gs>
                  <a:gs pos="100000">
                    <a:schemeClr val="accent6">
                      <a:lumMod val="5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69B-6505-4438-8D47-0B7AF79FA687}"/>
              </c:ext>
            </c:extLst>
          </c:dPt>
          <c:dPt>
            <c:idx val="846"/>
            <c:bubble3D val="0"/>
            <c:spPr>
              <a:gradFill rotWithShape="1">
                <a:gsLst>
                  <a:gs pos="0">
                    <a:schemeClr val="accent1">
                      <a:lumMod val="70000"/>
                      <a:lumOff val="30000"/>
                      <a:satMod val="103000"/>
                      <a:lumMod val="102000"/>
                      <a:tint val="94000"/>
                    </a:schemeClr>
                  </a:gs>
                  <a:gs pos="50000">
                    <a:schemeClr val="accent1">
                      <a:lumMod val="70000"/>
                      <a:lumOff val="30000"/>
                      <a:satMod val="110000"/>
                      <a:lumMod val="100000"/>
                      <a:shade val="100000"/>
                    </a:schemeClr>
                  </a:gs>
                  <a:gs pos="100000">
                    <a:schemeClr val="accent1">
                      <a:lumMod val="70000"/>
                      <a:lumOff val="3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69D-6505-4438-8D47-0B7AF79FA687}"/>
              </c:ext>
            </c:extLst>
          </c:dPt>
          <c:dPt>
            <c:idx val="847"/>
            <c:bubble3D val="0"/>
            <c:spPr>
              <a:gradFill rotWithShape="1">
                <a:gsLst>
                  <a:gs pos="0">
                    <a:schemeClr val="accent2">
                      <a:lumMod val="70000"/>
                      <a:lumOff val="30000"/>
                      <a:satMod val="103000"/>
                      <a:lumMod val="102000"/>
                      <a:tint val="94000"/>
                    </a:schemeClr>
                  </a:gs>
                  <a:gs pos="50000">
                    <a:schemeClr val="accent2">
                      <a:lumMod val="70000"/>
                      <a:lumOff val="30000"/>
                      <a:satMod val="110000"/>
                      <a:lumMod val="100000"/>
                      <a:shade val="100000"/>
                    </a:schemeClr>
                  </a:gs>
                  <a:gs pos="100000">
                    <a:schemeClr val="accent2">
                      <a:lumMod val="70000"/>
                      <a:lumOff val="3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69F-6505-4438-8D47-0B7AF79FA687}"/>
              </c:ext>
            </c:extLst>
          </c:dPt>
          <c:dPt>
            <c:idx val="848"/>
            <c:bubble3D val="0"/>
            <c:spPr>
              <a:gradFill rotWithShape="1">
                <a:gsLst>
                  <a:gs pos="0">
                    <a:schemeClr val="accent3">
                      <a:lumMod val="70000"/>
                      <a:lumOff val="30000"/>
                      <a:satMod val="103000"/>
                      <a:lumMod val="102000"/>
                      <a:tint val="94000"/>
                    </a:schemeClr>
                  </a:gs>
                  <a:gs pos="50000">
                    <a:schemeClr val="accent3">
                      <a:lumMod val="70000"/>
                      <a:lumOff val="30000"/>
                      <a:satMod val="110000"/>
                      <a:lumMod val="100000"/>
                      <a:shade val="100000"/>
                    </a:schemeClr>
                  </a:gs>
                  <a:gs pos="100000">
                    <a:schemeClr val="accent3">
                      <a:lumMod val="70000"/>
                      <a:lumOff val="3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6A1-6505-4438-8D47-0B7AF79FA687}"/>
              </c:ext>
            </c:extLst>
          </c:dPt>
          <c:dPt>
            <c:idx val="849"/>
            <c:bubble3D val="0"/>
            <c:spPr>
              <a:gradFill rotWithShape="1">
                <a:gsLst>
                  <a:gs pos="0">
                    <a:schemeClr val="accent4">
                      <a:lumMod val="70000"/>
                      <a:lumOff val="30000"/>
                      <a:satMod val="103000"/>
                      <a:lumMod val="102000"/>
                      <a:tint val="94000"/>
                    </a:schemeClr>
                  </a:gs>
                  <a:gs pos="50000">
                    <a:schemeClr val="accent4">
                      <a:lumMod val="70000"/>
                      <a:lumOff val="30000"/>
                      <a:satMod val="110000"/>
                      <a:lumMod val="100000"/>
                      <a:shade val="100000"/>
                    </a:schemeClr>
                  </a:gs>
                  <a:gs pos="100000">
                    <a:schemeClr val="accent4">
                      <a:lumMod val="70000"/>
                      <a:lumOff val="3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6A3-6505-4438-8D47-0B7AF79FA687}"/>
              </c:ext>
            </c:extLst>
          </c:dPt>
          <c:dPt>
            <c:idx val="850"/>
            <c:bubble3D val="0"/>
            <c:spPr>
              <a:gradFill rotWithShape="1">
                <a:gsLst>
                  <a:gs pos="0">
                    <a:schemeClr val="accent5">
                      <a:lumMod val="70000"/>
                      <a:lumOff val="30000"/>
                      <a:satMod val="103000"/>
                      <a:lumMod val="102000"/>
                      <a:tint val="94000"/>
                    </a:schemeClr>
                  </a:gs>
                  <a:gs pos="50000">
                    <a:schemeClr val="accent5">
                      <a:lumMod val="70000"/>
                      <a:lumOff val="30000"/>
                      <a:satMod val="110000"/>
                      <a:lumMod val="100000"/>
                      <a:shade val="100000"/>
                    </a:schemeClr>
                  </a:gs>
                  <a:gs pos="100000">
                    <a:schemeClr val="accent5">
                      <a:lumMod val="70000"/>
                      <a:lumOff val="3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6A5-6505-4438-8D47-0B7AF79FA687}"/>
              </c:ext>
            </c:extLst>
          </c:dPt>
          <c:dPt>
            <c:idx val="851"/>
            <c:bubble3D val="0"/>
            <c:spPr>
              <a:gradFill rotWithShape="1">
                <a:gsLst>
                  <a:gs pos="0">
                    <a:schemeClr val="accent6">
                      <a:lumMod val="70000"/>
                      <a:lumOff val="30000"/>
                      <a:satMod val="103000"/>
                      <a:lumMod val="102000"/>
                      <a:tint val="94000"/>
                    </a:schemeClr>
                  </a:gs>
                  <a:gs pos="50000">
                    <a:schemeClr val="accent6">
                      <a:lumMod val="70000"/>
                      <a:lumOff val="30000"/>
                      <a:satMod val="110000"/>
                      <a:lumMod val="100000"/>
                      <a:shade val="100000"/>
                    </a:schemeClr>
                  </a:gs>
                  <a:gs pos="100000">
                    <a:schemeClr val="accent6">
                      <a:lumMod val="70000"/>
                      <a:lumOff val="3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6A7-6505-4438-8D47-0B7AF79FA687}"/>
              </c:ext>
            </c:extLst>
          </c:dPt>
          <c:dPt>
            <c:idx val="852"/>
            <c:bubble3D val="0"/>
            <c:spPr>
              <a:gradFill rotWithShape="1">
                <a:gsLst>
                  <a:gs pos="0">
                    <a:schemeClr val="accent1">
                      <a:lumMod val="70000"/>
                      <a:satMod val="103000"/>
                      <a:lumMod val="102000"/>
                      <a:tint val="94000"/>
                    </a:schemeClr>
                  </a:gs>
                  <a:gs pos="50000">
                    <a:schemeClr val="accent1">
                      <a:lumMod val="70000"/>
                      <a:satMod val="110000"/>
                      <a:lumMod val="100000"/>
                      <a:shade val="100000"/>
                    </a:schemeClr>
                  </a:gs>
                  <a:gs pos="100000">
                    <a:schemeClr val="accent1">
                      <a:lumMod val="7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6A9-6505-4438-8D47-0B7AF79FA687}"/>
              </c:ext>
            </c:extLst>
          </c:dPt>
          <c:dPt>
            <c:idx val="853"/>
            <c:bubble3D val="0"/>
            <c:spPr>
              <a:gradFill rotWithShape="1">
                <a:gsLst>
                  <a:gs pos="0">
                    <a:schemeClr val="accent2">
                      <a:lumMod val="70000"/>
                      <a:satMod val="103000"/>
                      <a:lumMod val="102000"/>
                      <a:tint val="94000"/>
                    </a:schemeClr>
                  </a:gs>
                  <a:gs pos="50000">
                    <a:schemeClr val="accent2">
                      <a:lumMod val="70000"/>
                      <a:satMod val="110000"/>
                      <a:lumMod val="100000"/>
                      <a:shade val="100000"/>
                    </a:schemeClr>
                  </a:gs>
                  <a:gs pos="100000">
                    <a:schemeClr val="accent2">
                      <a:lumMod val="7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6AB-6505-4438-8D47-0B7AF79FA687}"/>
              </c:ext>
            </c:extLst>
          </c:dPt>
          <c:dPt>
            <c:idx val="854"/>
            <c:bubble3D val="0"/>
            <c:spPr>
              <a:gradFill rotWithShape="1">
                <a:gsLst>
                  <a:gs pos="0">
                    <a:schemeClr val="accent3">
                      <a:lumMod val="70000"/>
                      <a:satMod val="103000"/>
                      <a:lumMod val="102000"/>
                      <a:tint val="94000"/>
                    </a:schemeClr>
                  </a:gs>
                  <a:gs pos="50000">
                    <a:schemeClr val="accent3">
                      <a:lumMod val="70000"/>
                      <a:satMod val="110000"/>
                      <a:lumMod val="100000"/>
                      <a:shade val="100000"/>
                    </a:schemeClr>
                  </a:gs>
                  <a:gs pos="100000">
                    <a:schemeClr val="accent3">
                      <a:lumMod val="7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6AD-6505-4438-8D47-0B7AF79FA687}"/>
              </c:ext>
            </c:extLst>
          </c:dPt>
          <c:dPt>
            <c:idx val="855"/>
            <c:bubble3D val="0"/>
            <c:spPr>
              <a:gradFill rotWithShape="1">
                <a:gsLst>
                  <a:gs pos="0">
                    <a:schemeClr val="accent4">
                      <a:lumMod val="70000"/>
                      <a:satMod val="103000"/>
                      <a:lumMod val="102000"/>
                      <a:tint val="94000"/>
                    </a:schemeClr>
                  </a:gs>
                  <a:gs pos="50000">
                    <a:schemeClr val="accent4">
                      <a:lumMod val="70000"/>
                      <a:satMod val="110000"/>
                      <a:lumMod val="100000"/>
                      <a:shade val="100000"/>
                    </a:schemeClr>
                  </a:gs>
                  <a:gs pos="100000">
                    <a:schemeClr val="accent4">
                      <a:lumMod val="7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6AF-6505-4438-8D47-0B7AF79FA687}"/>
              </c:ext>
            </c:extLst>
          </c:dPt>
          <c:dPt>
            <c:idx val="856"/>
            <c:bubble3D val="0"/>
            <c:spPr>
              <a:gradFill rotWithShape="1">
                <a:gsLst>
                  <a:gs pos="0">
                    <a:schemeClr val="accent5">
                      <a:lumMod val="70000"/>
                      <a:satMod val="103000"/>
                      <a:lumMod val="102000"/>
                      <a:tint val="94000"/>
                    </a:schemeClr>
                  </a:gs>
                  <a:gs pos="50000">
                    <a:schemeClr val="accent5">
                      <a:lumMod val="70000"/>
                      <a:satMod val="110000"/>
                      <a:lumMod val="100000"/>
                      <a:shade val="100000"/>
                    </a:schemeClr>
                  </a:gs>
                  <a:gs pos="100000">
                    <a:schemeClr val="accent5">
                      <a:lumMod val="7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6B1-6505-4438-8D47-0B7AF79FA687}"/>
              </c:ext>
            </c:extLst>
          </c:dPt>
          <c:dPt>
            <c:idx val="857"/>
            <c:bubble3D val="0"/>
            <c:spPr>
              <a:gradFill rotWithShape="1">
                <a:gsLst>
                  <a:gs pos="0">
                    <a:schemeClr val="accent6">
                      <a:lumMod val="70000"/>
                      <a:satMod val="103000"/>
                      <a:lumMod val="102000"/>
                      <a:tint val="94000"/>
                    </a:schemeClr>
                  </a:gs>
                  <a:gs pos="50000">
                    <a:schemeClr val="accent6">
                      <a:lumMod val="70000"/>
                      <a:satMod val="110000"/>
                      <a:lumMod val="100000"/>
                      <a:shade val="100000"/>
                    </a:schemeClr>
                  </a:gs>
                  <a:gs pos="100000">
                    <a:schemeClr val="accent6">
                      <a:lumMod val="7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6B3-6505-4438-8D47-0B7AF79FA687}"/>
              </c:ext>
            </c:extLst>
          </c:dPt>
          <c:dPt>
            <c:idx val="858"/>
            <c:bubble3D val="0"/>
            <c:spPr>
              <a:gradFill rotWithShape="1">
                <a:gsLst>
                  <a:gs pos="0">
                    <a:schemeClr val="accent1">
                      <a:lumMod val="50000"/>
                      <a:lumOff val="50000"/>
                      <a:satMod val="103000"/>
                      <a:lumMod val="102000"/>
                      <a:tint val="94000"/>
                    </a:schemeClr>
                  </a:gs>
                  <a:gs pos="50000">
                    <a:schemeClr val="accent1">
                      <a:lumMod val="50000"/>
                      <a:lumOff val="50000"/>
                      <a:satMod val="110000"/>
                      <a:lumMod val="100000"/>
                      <a:shade val="100000"/>
                    </a:schemeClr>
                  </a:gs>
                  <a:gs pos="100000">
                    <a:schemeClr val="accent1">
                      <a:lumMod val="50000"/>
                      <a:lumOff val="5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6B5-6505-4438-8D47-0B7AF79FA687}"/>
              </c:ext>
            </c:extLst>
          </c:dPt>
          <c:dPt>
            <c:idx val="859"/>
            <c:bubble3D val="0"/>
            <c:spPr>
              <a:gradFill rotWithShape="1">
                <a:gsLst>
                  <a:gs pos="0">
                    <a:schemeClr val="accent2">
                      <a:lumMod val="50000"/>
                      <a:lumOff val="50000"/>
                      <a:satMod val="103000"/>
                      <a:lumMod val="102000"/>
                      <a:tint val="94000"/>
                    </a:schemeClr>
                  </a:gs>
                  <a:gs pos="50000">
                    <a:schemeClr val="accent2">
                      <a:lumMod val="50000"/>
                      <a:lumOff val="50000"/>
                      <a:satMod val="110000"/>
                      <a:lumMod val="100000"/>
                      <a:shade val="100000"/>
                    </a:schemeClr>
                  </a:gs>
                  <a:gs pos="100000">
                    <a:schemeClr val="accent2">
                      <a:lumMod val="50000"/>
                      <a:lumOff val="5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6B7-6505-4438-8D47-0B7AF79FA687}"/>
              </c:ext>
            </c:extLst>
          </c:dPt>
          <c:dPt>
            <c:idx val="860"/>
            <c:bubble3D val="0"/>
            <c:spPr>
              <a:gradFill rotWithShape="1">
                <a:gsLst>
                  <a:gs pos="0">
                    <a:schemeClr val="accent3">
                      <a:lumMod val="50000"/>
                      <a:lumOff val="50000"/>
                      <a:satMod val="103000"/>
                      <a:lumMod val="102000"/>
                      <a:tint val="94000"/>
                    </a:schemeClr>
                  </a:gs>
                  <a:gs pos="50000">
                    <a:schemeClr val="accent3">
                      <a:lumMod val="50000"/>
                      <a:lumOff val="50000"/>
                      <a:satMod val="110000"/>
                      <a:lumMod val="100000"/>
                      <a:shade val="100000"/>
                    </a:schemeClr>
                  </a:gs>
                  <a:gs pos="100000">
                    <a:schemeClr val="accent3">
                      <a:lumMod val="50000"/>
                      <a:lumOff val="5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6B9-6505-4438-8D47-0B7AF79FA687}"/>
              </c:ext>
            </c:extLst>
          </c:dPt>
          <c:dPt>
            <c:idx val="861"/>
            <c:bubble3D val="0"/>
            <c:spPr>
              <a:gradFill rotWithShape="1">
                <a:gsLst>
                  <a:gs pos="0">
                    <a:schemeClr val="accent4">
                      <a:lumMod val="50000"/>
                      <a:lumOff val="50000"/>
                      <a:satMod val="103000"/>
                      <a:lumMod val="102000"/>
                      <a:tint val="94000"/>
                    </a:schemeClr>
                  </a:gs>
                  <a:gs pos="50000">
                    <a:schemeClr val="accent4">
                      <a:lumMod val="50000"/>
                      <a:lumOff val="50000"/>
                      <a:satMod val="110000"/>
                      <a:lumMod val="100000"/>
                      <a:shade val="100000"/>
                    </a:schemeClr>
                  </a:gs>
                  <a:gs pos="100000">
                    <a:schemeClr val="accent4">
                      <a:lumMod val="50000"/>
                      <a:lumOff val="5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6BB-6505-4438-8D47-0B7AF79FA687}"/>
              </c:ext>
            </c:extLst>
          </c:dPt>
          <c:dPt>
            <c:idx val="862"/>
            <c:bubble3D val="0"/>
            <c:spPr>
              <a:gradFill rotWithShape="1">
                <a:gsLst>
                  <a:gs pos="0">
                    <a:schemeClr val="accent5">
                      <a:lumMod val="50000"/>
                      <a:lumOff val="50000"/>
                      <a:satMod val="103000"/>
                      <a:lumMod val="102000"/>
                      <a:tint val="94000"/>
                    </a:schemeClr>
                  </a:gs>
                  <a:gs pos="50000">
                    <a:schemeClr val="accent5">
                      <a:lumMod val="50000"/>
                      <a:lumOff val="50000"/>
                      <a:satMod val="110000"/>
                      <a:lumMod val="100000"/>
                      <a:shade val="100000"/>
                    </a:schemeClr>
                  </a:gs>
                  <a:gs pos="100000">
                    <a:schemeClr val="accent5">
                      <a:lumMod val="50000"/>
                      <a:lumOff val="5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6BD-6505-4438-8D47-0B7AF79FA687}"/>
              </c:ext>
            </c:extLst>
          </c:dPt>
          <c:dPt>
            <c:idx val="863"/>
            <c:bubble3D val="0"/>
            <c:spPr>
              <a:gradFill rotWithShape="1">
                <a:gsLst>
                  <a:gs pos="0">
                    <a:schemeClr val="accent6">
                      <a:lumMod val="50000"/>
                      <a:lumOff val="50000"/>
                      <a:satMod val="103000"/>
                      <a:lumMod val="102000"/>
                      <a:tint val="94000"/>
                    </a:schemeClr>
                  </a:gs>
                  <a:gs pos="50000">
                    <a:schemeClr val="accent6">
                      <a:lumMod val="50000"/>
                      <a:lumOff val="50000"/>
                      <a:satMod val="110000"/>
                      <a:lumMod val="100000"/>
                      <a:shade val="100000"/>
                    </a:schemeClr>
                  </a:gs>
                  <a:gs pos="100000">
                    <a:schemeClr val="accent6">
                      <a:lumMod val="50000"/>
                      <a:lumOff val="5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6BF-6505-4438-8D47-0B7AF79FA687}"/>
              </c:ext>
            </c:extLst>
          </c:dPt>
          <c:dPt>
            <c:idx val="864"/>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6C1-6505-4438-8D47-0B7AF79FA687}"/>
              </c:ext>
            </c:extLst>
          </c:dPt>
          <c:dPt>
            <c:idx val="865"/>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6C3-6505-4438-8D47-0B7AF79FA687}"/>
              </c:ext>
            </c:extLst>
          </c:dPt>
          <c:dPt>
            <c:idx val="866"/>
            <c:bubble3D val="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6C5-6505-4438-8D47-0B7AF79FA687}"/>
              </c:ext>
            </c:extLst>
          </c:dPt>
          <c:dPt>
            <c:idx val="867"/>
            <c:bubble3D val="0"/>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6C7-6505-4438-8D47-0B7AF79FA687}"/>
              </c:ext>
            </c:extLst>
          </c:dPt>
          <c:dPt>
            <c:idx val="868"/>
            <c:bubble3D val="0"/>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6C9-6505-4438-8D47-0B7AF79FA687}"/>
              </c:ext>
            </c:extLst>
          </c:dPt>
          <c:dPt>
            <c:idx val="869"/>
            <c:bubble3D val="0"/>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6CB-6505-4438-8D47-0B7AF79FA687}"/>
              </c:ext>
            </c:extLst>
          </c:dPt>
          <c:dPt>
            <c:idx val="870"/>
            <c:bubble3D val="0"/>
            <c:spPr>
              <a:gradFill rotWithShape="1">
                <a:gsLst>
                  <a:gs pos="0">
                    <a:schemeClr val="accent1">
                      <a:lumMod val="60000"/>
                      <a:satMod val="103000"/>
                      <a:lumMod val="102000"/>
                      <a:tint val="94000"/>
                    </a:schemeClr>
                  </a:gs>
                  <a:gs pos="50000">
                    <a:schemeClr val="accent1">
                      <a:lumMod val="60000"/>
                      <a:satMod val="110000"/>
                      <a:lumMod val="100000"/>
                      <a:shade val="100000"/>
                    </a:schemeClr>
                  </a:gs>
                  <a:gs pos="100000">
                    <a:schemeClr val="accent1">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6CD-6505-4438-8D47-0B7AF79FA687}"/>
              </c:ext>
            </c:extLst>
          </c:dPt>
          <c:dPt>
            <c:idx val="871"/>
            <c:bubble3D val="0"/>
            <c:spPr>
              <a:gradFill rotWithShape="1">
                <a:gsLst>
                  <a:gs pos="0">
                    <a:schemeClr val="accent2">
                      <a:lumMod val="60000"/>
                      <a:satMod val="103000"/>
                      <a:lumMod val="102000"/>
                      <a:tint val="94000"/>
                    </a:schemeClr>
                  </a:gs>
                  <a:gs pos="50000">
                    <a:schemeClr val="accent2">
                      <a:lumMod val="60000"/>
                      <a:satMod val="110000"/>
                      <a:lumMod val="100000"/>
                      <a:shade val="100000"/>
                    </a:schemeClr>
                  </a:gs>
                  <a:gs pos="100000">
                    <a:schemeClr val="accent2">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6CF-6505-4438-8D47-0B7AF79FA687}"/>
              </c:ext>
            </c:extLst>
          </c:dPt>
          <c:dPt>
            <c:idx val="872"/>
            <c:bubble3D val="0"/>
            <c:spPr>
              <a:gradFill rotWithShape="1">
                <a:gsLst>
                  <a:gs pos="0">
                    <a:schemeClr val="accent3">
                      <a:lumMod val="60000"/>
                      <a:satMod val="103000"/>
                      <a:lumMod val="102000"/>
                      <a:tint val="94000"/>
                    </a:schemeClr>
                  </a:gs>
                  <a:gs pos="50000">
                    <a:schemeClr val="accent3">
                      <a:lumMod val="60000"/>
                      <a:satMod val="110000"/>
                      <a:lumMod val="100000"/>
                      <a:shade val="100000"/>
                    </a:schemeClr>
                  </a:gs>
                  <a:gs pos="100000">
                    <a:schemeClr val="accent3">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6D1-6505-4438-8D47-0B7AF79FA687}"/>
              </c:ext>
            </c:extLst>
          </c:dPt>
          <c:dPt>
            <c:idx val="873"/>
            <c:bubble3D val="0"/>
            <c:spPr>
              <a:gradFill rotWithShape="1">
                <a:gsLst>
                  <a:gs pos="0">
                    <a:schemeClr val="accent4">
                      <a:lumMod val="60000"/>
                      <a:satMod val="103000"/>
                      <a:lumMod val="102000"/>
                      <a:tint val="94000"/>
                    </a:schemeClr>
                  </a:gs>
                  <a:gs pos="50000">
                    <a:schemeClr val="accent4">
                      <a:lumMod val="60000"/>
                      <a:satMod val="110000"/>
                      <a:lumMod val="100000"/>
                      <a:shade val="100000"/>
                    </a:schemeClr>
                  </a:gs>
                  <a:gs pos="100000">
                    <a:schemeClr val="accent4">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6D3-6505-4438-8D47-0B7AF79FA687}"/>
              </c:ext>
            </c:extLst>
          </c:dPt>
          <c:dPt>
            <c:idx val="874"/>
            <c:bubble3D val="0"/>
            <c:spPr>
              <a:gradFill rotWithShape="1">
                <a:gsLst>
                  <a:gs pos="0">
                    <a:schemeClr val="accent5">
                      <a:lumMod val="60000"/>
                      <a:satMod val="103000"/>
                      <a:lumMod val="102000"/>
                      <a:tint val="94000"/>
                    </a:schemeClr>
                  </a:gs>
                  <a:gs pos="50000">
                    <a:schemeClr val="accent5">
                      <a:lumMod val="60000"/>
                      <a:satMod val="110000"/>
                      <a:lumMod val="100000"/>
                      <a:shade val="100000"/>
                    </a:schemeClr>
                  </a:gs>
                  <a:gs pos="100000">
                    <a:schemeClr val="accent5">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6D5-6505-4438-8D47-0B7AF79FA687}"/>
              </c:ext>
            </c:extLst>
          </c:dPt>
          <c:dPt>
            <c:idx val="875"/>
            <c:bubble3D val="0"/>
            <c:spPr>
              <a:gradFill rotWithShape="1">
                <a:gsLst>
                  <a:gs pos="0">
                    <a:schemeClr val="accent6">
                      <a:lumMod val="60000"/>
                      <a:satMod val="103000"/>
                      <a:lumMod val="102000"/>
                      <a:tint val="94000"/>
                    </a:schemeClr>
                  </a:gs>
                  <a:gs pos="50000">
                    <a:schemeClr val="accent6">
                      <a:lumMod val="60000"/>
                      <a:satMod val="110000"/>
                      <a:lumMod val="100000"/>
                      <a:shade val="100000"/>
                    </a:schemeClr>
                  </a:gs>
                  <a:gs pos="100000">
                    <a:schemeClr val="accent6">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6D7-6505-4438-8D47-0B7AF79FA687}"/>
              </c:ext>
            </c:extLst>
          </c:dPt>
          <c:dPt>
            <c:idx val="876"/>
            <c:bubble3D val="0"/>
            <c:spPr>
              <a:gradFill rotWithShape="1">
                <a:gsLst>
                  <a:gs pos="0">
                    <a:schemeClr val="accent1">
                      <a:lumMod val="80000"/>
                      <a:lumOff val="20000"/>
                      <a:satMod val="103000"/>
                      <a:lumMod val="102000"/>
                      <a:tint val="94000"/>
                    </a:schemeClr>
                  </a:gs>
                  <a:gs pos="50000">
                    <a:schemeClr val="accent1">
                      <a:lumMod val="80000"/>
                      <a:lumOff val="20000"/>
                      <a:satMod val="110000"/>
                      <a:lumMod val="100000"/>
                      <a:shade val="100000"/>
                    </a:schemeClr>
                  </a:gs>
                  <a:gs pos="100000">
                    <a:schemeClr val="accent1">
                      <a:lumMod val="80000"/>
                      <a:lumOff val="2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6D9-6505-4438-8D47-0B7AF79FA687}"/>
              </c:ext>
            </c:extLst>
          </c:dPt>
          <c:dPt>
            <c:idx val="877"/>
            <c:bubble3D val="0"/>
            <c:spPr>
              <a:gradFill rotWithShape="1">
                <a:gsLst>
                  <a:gs pos="0">
                    <a:schemeClr val="accent2">
                      <a:lumMod val="80000"/>
                      <a:lumOff val="20000"/>
                      <a:satMod val="103000"/>
                      <a:lumMod val="102000"/>
                      <a:tint val="94000"/>
                    </a:schemeClr>
                  </a:gs>
                  <a:gs pos="50000">
                    <a:schemeClr val="accent2">
                      <a:lumMod val="80000"/>
                      <a:lumOff val="20000"/>
                      <a:satMod val="110000"/>
                      <a:lumMod val="100000"/>
                      <a:shade val="100000"/>
                    </a:schemeClr>
                  </a:gs>
                  <a:gs pos="100000">
                    <a:schemeClr val="accent2">
                      <a:lumMod val="80000"/>
                      <a:lumOff val="2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6DB-6505-4438-8D47-0B7AF79FA687}"/>
              </c:ext>
            </c:extLst>
          </c:dPt>
          <c:dPt>
            <c:idx val="878"/>
            <c:bubble3D val="0"/>
            <c:spPr>
              <a:gradFill rotWithShape="1">
                <a:gsLst>
                  <a:gs pos="0">
                    <a:schemeClr val="accent3">
                      <a:lumMod val="80000"/>
                      <a:lumOff val="20000"/>
                      <a:satMod val="103000"/>
                      <a:lumMod val="102000"/>
                      <a:tint val="94000"/>
                    </a:schemeClr>
                  </a:gs>
                  <a:gs pos="50000">
                    <a:schemeClr val="accent3">
                      <a:lumMod val="80000"/>
                      <a:lumOff val="20000"/>
                      <a:satMod val="110000"/>
                      <a:lumMod val="100000"/>
                      <a:shade val="100000"/>
                    </a:schemeClr>
                  </a:gs>
                  <a:gs pos="100000">
                    <a:schemeClr val="accent3">
                      <a:lumMod val="80000"/>
                      <a:lumOff val="2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6DD-6505-4438-8D47-0B7AF79FA687}"/>
              </c:ext>
            </c:extLst>
          </c:dPt>
          <c:dPt>
            <c:idx val="879"/>
            <c:bubble3D val="0"/>
            <c:spPr>
              <a:gradFill rotWithShape="1">
                <a:gsLst>
                  <a:gs pos="0">
                    <a:schemeClr val="accent4">
                      <a:lumMod val="80000"/>
                      <a:lumOff val="20000"/>
                      <a:satMod val="103000"/>
                      <a:lumMod val="102000"/>
                      <a:tint val="94000"/>
                    </a:schemeClr>
                  </a:gs>
                  <a:gs pos="50000">
                    <a:schemeClr val="accent4">
                      <a:lumMod val="80000"/>
                      <a:lumOff val="20000"/>
                      <a:satMod val="110000"/>
                      <a:lumMod val="100000"/>
                      <a:shade val="100000"/>
                    </a:schemeClr>
                  </a:gs>
                  <a:gs pos="100000">
                    <a:schemeClr val="accent4">
                      <a:lumMod val="80000"/>
                      <a:lumOff val="2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6DF-6505-4438-8D47-0B7AF79FA687}"/>
              </c:ext>
            </c:extLst>
          </c:dPt>
          <c:dPt>
            <c:idx val="880"/>
            <c:bubble3D val="0"/>
            <c:spPr>
              <a:gradFill rotWithShape="1">
                <a:gsLst>
                  <a:gs pos="0">
                    <a:schemeClr val="accent5">
                      <a:lumMod val="80000"/>
                      <a:lumOff val="20000"/>
                      <a:satMod val="103000"/>
                      <a:lumMod val="102000"/>
                      <a:tint val="94000"/>
                    </a:schemeClr>
                  </a:gs>
                  <a:gs pos="50000">
                    <a:schemeClr val="accent5">
                      <a:lumMod val="80000"/>
                      <a:lumOff val="20000"/>
                      <a:satMod val="110000"/>
                      <a:lumMod val="100000"/>
                      <a:shade val="100000"/>
                    </a:schemeClr>
                  </a:gs>
                  <a:gs pos="100000">
                    <a:schemeClr val="accent5">
                      <a:lumMod val="80000"/>
                      <a:lumOff val="2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6E1-6505-4438-8D47-0B7AF79FA687}"/>
              </c:ext>
            </c:extLst>
          </c:dPt>
          <c:dPt>
            <c:idx val="881"/>
            <c:bubble3D val="0"/>
            <c:spPr>
              <a:gradFill rotWithShape="1">
                <a:gsLst>
                  <a:gs pos="0">
                    <a:schemeClr val="accent6">
                      <a:lumMod val="80000"/>
                      <a:lumOff val="20000"/>
                      <a:satMod val="103000"/>
                      <a:lumMod val="102000"/>
                      <a:tint val="94000"/>
                    </a:schemeClr>
                  </a:gs>
                  <a:gs pos="50000">
                    <a:schemeClr val="accent6">
                      <a:lumMod val="80000"/>
                      <a:lumOff val="20000"/>
                      <a:satMod val="110000"/>
                      <a:lumMod val="100000"/>
                      <a:shade val="100000"/>
                    </a:schemeClr>
                  </a:gs>
                  <a:gs pos="100000">
                    <a:schemeClr val="accent6">
                      <a:lumMod val="80000"/>
                      <a:lumOff val="2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6E3-6505-4438-8D47-0B7AF79FA687}"/>
              </c:ext>
            </c:extLst>
          </c:dPt>
          <c:dPt>
            <c:idx val="882"/>
            <c:bubble3D val="0"/>
            <c:spPr>
              <a:gradFill rotWithShape="1">
                <a:gsLst>
                  <a:gs pos="0">
                    <a:schemeClr val="accent1">
                      <a:lumMod val="80000"/>
                      <a:satMod val="103000"/>
                      <a:lumMod val="102000"/>
                      <a:tint val="94000"/>
                    </a:schemeClr>
                  </a:gs>
                  <a:gs pos="50000">
                    <a:schemeClr val="accent1">
                      <a:lumMod val="80000"/>
                      <a:satMod val="110000"/>
                      <a:lumMod val="100000"/>
                      <a:shade val="100000"/>
                    </a:schemeClr>
                  </a:gs>
                  <a:gs pos="100000">
                    <a:schemeClr val="accent1">
                      <a:lumMod val="8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6E5-6505-4438-8D47-0B7AF79FA687}"/>
              </c:ext>
            </c:extLst>
          </c:dPt>
          <c:dPt>
            <c:idx val="883"/>
            <c:bubble3D val="0"/>
            <c:spPr>
              <a:gradFill rotWithShape="1">
                <a:gsLst>
                  <a:gs pos="0">
                    <a:schemeClr val="accent2">
                      <a:lumMod val="80000"/>
                      <a:satMod val="103000"/>
                      <a:lumMod val="102000"/>
                      <a:tint val="94000"/>
                    </a:schemeClr>
                  </a:gs>
                  <a:gs pos="50000">
                    <a:schemeClr val="accent2">
                      <a:lumMod val="80000"/>
                      <a:satMod val="110000"/>
                      <a:lumMod val="100000"/>
                      <a:shade val="100000"/>
                    </a:schemeClr>
                  </a:gs>
                  <a:gs pos="100000">
                    <a:schemeClr val="accent2">
                      <a:lumMod val="8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6E7-6505-4438-8D47-0B7AF79FA687}"/>
              </c:ext>
            </c:extLst>
          </c:dPt>
          <c:dPt>
            <c:idx val="884"/>
            <c:bubble3D val="0"/>
            <c:spPr>
              <a:gradFill rotWithShape="1">
                <a:gsLst>
                  <a:gs pos="0">
                    <a:schemeClr val="accent3">
                      <a:lumMod val="80000"/>
                      <a:satMod val="103000"/>
                      <a:lumMod val="102000"/>
                      <a:tint val="94000"/>
                    </a:schemeClr>
                  </a:gs>
                  <a:gs pos="50000">
                    <a:schemeClr val="accent3">
                      <a:lumMod val="80000"/>
                      <a:satMod val="110000"/>
                      <a:lumMod val="100000"/>
                      <a:shade val="100000"/>
                    </a:schemeClr>
                  </a:gs>
                  <a:gs pos="100000">
                    <a:schemeClr val="accent3">
                      <a:lumMod val="8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6E9-6505-4438-8D47-0B7AF79FA687}"/>
              </c:ext>
            </c:extLst>
          </c:dPt>
          <c:dPt>
            <c:idx val="885"/>
            <c:bubble3D val="0"/>
            <c:spPr>
              <a:gradFill rotWithShape="1">
                <a:gsLst>
                  <a:gs pos="0">
                    <a:schemeClr val="accent4">
                      <a:lumMod val="80000"/>
                      <a:satMod val="103000"/>
                      <a:lumMod val="102000"/>
                      <a:tint val="94000"/>
                    </a:schemeClr>
                  </a:gs>
                  <a:gs pos="50000">
                    <a:schemeClr val="accent4">
                      <a:lumMod val="80000"/>
                      <a:satMod val="110000"/>
                      <a:lumMod val="100000"/>
                      <a:shade val="100000"/>
                    </a:schemeClr>
                  </a:gs>
                  <a:gs pos="100000">
                    <a:schemeClr val="accent4">
                      <a:lumMod val="8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6EB-6505-4438-8D47-0B7AF79FA687}"/>
              </c:ext>
            </c:extLst>
          </c:dPt>
          <c:dPt>
            <c:idx val="886"/>
            <c:bubble3D val="0"/>
            <c:spPr>
              <a:gradFill rotWithShape="1">
                <a:gsLst>
                  <a:gs pos="0">
                    <a:schemeClr val="accent5">
                      <a:lumMod val="80000"/>
                      <a:satMod val="103000"/>
                      <a:lumMod val="102000"/>
                      <a:tint val="94000"/>
                    </a:schemeClr>
                  </a:gs>
                  <a:gs pos="50000">
                    <a:schemeClr val="accent5">
                      <a:lumMod val="80000"/>
                      <a:satMod val="110000"/>
                      <a:lumMod val="100000"/>
                      <a:shade val="100000"/>
                    </a:schemeClr>
                  </a:gs>
                  <a:gs pos="100000">
                    <a:schemeClr val="accent5">
                      <a:lumMod val="8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6ED-6505-4438-8D47-0B7AF79FA687}"/>
              </c:ext>
            </c:extLst>
          </c:dPt>
          <c:dPt>
            <c:idx val="887"/>
            <c:bubble3D val="0"/>
            <c:spPr>
              <a:gradFill rotWithShape="1">
                <a:gsLst>
                  <a:gs pos="0">
                    <a:schemeClr val="accent6">
                      <a:lumMod val="80000"/>
                      <a:satMod val="103000"/>
                      <a:lumMod val="102000"/>
                      <a:tint val="94000"/>
                    </a:schemeClr>
                  </a:gs>
                  <a:gs pos="50000">
                    <a:schemeClr val="accent6">
                      <a:lumMod val="80000"/>
                      <a:satMod val="110000"/>
                      <a:lumMod val="100000"/>
                      <a:shade val="100000"/>
                    </a:schemeClr>
                  </a:gs>
                  <a:gs pos="100000">
                    <a:schemeClr val="accent6">
                      <a:lumMod val="8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6EF-6505-4438-8D47-0B7AF79FA687}"/>
              </c:ext>
            </c:extLst>
          </c:dPt>
          <c:dPt>
            <c:idx val="888"/>
            <c:bubble3D val="0"/>
            <c:spPr>
              <a:gradFill rotWithShape="1">
                <a:gsLst>
                  <a:gs pos="0">
                    <a:schemeClr val="accent1">
                      <a:lumMod val="60000"/>
                      <a:lumOff val="40000"/>
                      <a:satMod val="103000"/>
                      <a:lumMod val="102000"/>
                      <a:tint val="94000"/>
                    </a:schemeClr>
                  </a:gs>
                  <a:gs pos="50000">
                    <a:schemeClr val="accent1">
                      <a:lumMod val="60000"/>
                      <a:lumOff val="40000"/>
                      <a:satMod val="110000"/>
                      <a:lumMod val="100000"/>
                      <a:shade val="100000"/>
                    </a:schemeClr>
                  </a:gs>
                  <a:gs pos="100000">
                    <a:schemeClr val="accent1">
                      <a:lumMod val="60000"/>
                      <a:lumOff val="4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6F1-6505-4438-8D47-0B7AF79FA687}"/>
              </c:ext>
            </c:extLst>
          </c:dPt>
          <c:dPt>
            <c:idx val="889"/>
            <c:bubble3D val="0"/>
            <c:spPr>
              <a:gradFill rotWithShape="1">
                <a:gsLst>
                  <a:gs pos="0">
                    <a:schemeClr val="accent2">
                      <a:lumMod val="60000"/>
                      <a:lumOff val="40000"/>
                      <a:satMod val="103000"/>
                      <a:lumMod val="102000"/>
                      <a:tint val="94000"/>
                    </a:schemeClr>
                  </a:gs>
                  <a:gs pos="50000">
                    <a:schemeClr val="accent2">
                      <a:lumMod val="60000"/>
                      <a:lumOff val="40000"/>
                      <a:satMod val="110000"/>
                      <a:lumMod val="100000"/>
                      <a:shade val="100000"/>
                    </a:schemeClr>
                  </a:gs>
                  <a:gs pos="100000">
                    <a:schemeClr val="accent2">
                      <a:lumMod val="60000"/>
                      <a:lumOff val="4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6F3-6505-4438-8D47-0B7AF79FA687}"/>
              </c:ext>
            </c:extLst>
          </c:dPt>
          <c:dPt>
            <c:idx val="890"/>
            <c:bubble3D val="0"/>
            <c:spPr>
              <a:gradFill rotWithShape="1">
                <a:gsLst>
                  <a:gs pos="0">
                    <a:schemeClr val="accent3">
                      <a:lumMod val="60000"/>
                      <a:lumOff val="40000"/>
                      <a:satMod val="103000"/>
                      <a:lumMod val="102000"/>
                      <a:tint val="94000"/>
                    </a:schemeClr>
                  </a:gs>
                  <a:gs pos="50000">
                    <a:schemeClr val="accent3">
                      <a:lumMod val="60000"/>
                      <a:lumOff val="40000"/>
                      <a:satMod val="110000"/>
                      <a:lumMod val="100000"/>
                      <a:shade val="100000"/>
                    </a:schemeClr>
                  </a:gs>
                  <a:gs pos="100000">
                    <a:schemeClr val="accent3">
                      <a:lumMod val="60000"/>
                      <a:lumOff val="4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6F5-6505-4438-8D47-0B7AF79FA687}"/>
              </c:ext>
            </c:extLst>
          </c:dPt>
          <c:dPt>
            <c:idx val="891"/>
            <c:bubble3D val="0"/>
            <c:spPr>
              <a:gradFill rotWithShape="1">
                <a:gsLst>
                  <a:gs pos="0">
                    <a:schemeClr val="accent4">
                      <a:lumMod val="60000"/>
                      <a:lumOff val="40000"/>
                      <a:satMod val="103000"/>
                      <a:lumMod val="102000"/>
                      <a:tint val="94000"/>
                    </a:schemeClr>
                  </a:gs>
                  <a:gs pos="50000">
                    <a:schemeClr val="accent4">
                      <a:lumMod val="60000"/>
                      <a:lumOff val="40000"/>
                      <a:satMod val="110000"/>
                      <a:lumMod val="100000"/>
                      <a:shade val="100000"/>
                    </a:schemeClr>
                  </a:gs>
                  <a:gs pos="100000">
                    <a:schemeClr val="accent4">
                      <a:lumMod val="60000"/>
                      <a:lumOff val="4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6F7-6505-4438-8D47-0B7AF79FA687}"/>
              </c:ext>
            </c:extLst>
          </c:dPt>
          <c:dPt>
            <c:idx val="892"/>
            <c:bubble3D val="0"/>
            <c:spPr>
              <a:gradFill rotWithShape="1">
                <a:gsLst>
                  <a:gs pos="0">
                    <a:schemeClr val="accent5">
                      <a:lumMod val="60000"/>
                      <a:lumOff val="40000"/>
                      <a:satMod val="103000"/>
                      <a:lumMod val="102000"/>
                      <a:tint val="94000"/>
                    </a:schemeClr>
                  </a:gs>
                  <a:gs pos="50000">
                    <a:schemeClr val="accent5">
                      <a:lumMod val="60000"/>
                      <a:lumOff val="40000"/>
                      <a:satMod val="110000"/>
                      <a:lumMod val="100000"/>
                      <a:shade val="100000"/>
                    </a:schemeClr>
                  </a:gs>
                  <a:gs pos="100000">
                    <a:schemeClr val="accent5">
                      <a:lumMod val="60000"/>
                      <a:lumOff val="4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6F9-6505-4438-8D47-0B7AF79FA687}"/>
              </c:ext>
            </c:extLst>
          </c:dPt>
          <c:dPt>
            <c:idx val="893"/>
            <c:bubble3D val="0"/>
            <c:spPr>
              <a:gradFill rotWithShape="1">
                <a:gsLst>
                  <a:gs pos="0">
                    <a:schemeClr val="accent6">
                      <a:lumMod val="60000"/>
                      <a:lumOff val="40000"/>
                      <a:satMod val="103000"/>
                      <a:lumMod val="102000"/>
                      <a:tint val="94000"/>
                    </a:schemeClr>
                  </a:gs>
                  <a:gs pos="50000">
                    <a:schemeClr val="accent6">
                      <a:lumMod val="60000"/>
                      <a:lumOff val="40000"/>
                      <a:satMod val="110000"/>
                      <a:lumMod val="100000"/>
                      <a:shade val="100000"/>
                    </a:schemeClr>
                  </a:gs>
                  <a:gs pos="100000">
                    <a:schemeClr val="accent6">
                      <a:lumMod val="60000"/>
                      <a:lumOff val="4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6FB-6505-4438-8D47-0B7AF79FA687}"/>
              </c:ext>
            </c:extLst>
          </c:dPt>
          <c:dPt>
            <c:idx val="894"/>
            <c:bubble3D val="0"/>
            <c:spPr>
              <a:gradFill rotWithShape="1">
                <a:gsLst>
                  <a:gs pos="0">
                    <a:schemeClr val="accent1">
                      <a:lumMod val="50000"/>
                      <a:satMod val="103000"/>
                      <a:lumMod val="102000"/>
                      <a:tint val="94000"/>
                    </a:schemeClr>
                  </a:gs>
                  <a:gs pos="50000">
                    <a:schemeClr val="accent1">
                      <a:lumMod val="50000"/>
                      <a:satMod val="110000"/>
                      <a:lumMod val="100000"/>
                      <a:shade val="100000"/>
                    </a:schemeClr>
                  </a:gs>
                  <a:gs pos="100000">
                    <a:schemeClr val="accent1">
                      <a:lumMod val="5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6FD-6505-4438-8D47-0B7AF79FA687}"/>
              </c:ext>
            </c:extLst>
          </c:dPt>
          <c:dPt>
            <c:idx val="895"/>
            <c:bubble3D val="0"/>
            <c:spPr>
              <a:gradFill rotWithShape="1">
                <a:gsLst>
                  <a:gs pos="0">
                    <a:schemeClr val="accent2">
                      <a:lumMod val="50000"/>
                      <a:satMod val="103000"/>
                      <a:lumMod val="102000"/>
                      <a:tint val="94000"/>
                    </a:schemeClr>
                  </a:gs>
                  <a:gs pos="50000">
                    <a:schemeClr val="accent2">
                      <a:lumMod val="50000"/>
                      <a:satMod val="110000"/>
                      <a:lumMod val="100000"/>
                      <a:shade val="100000"/>
                    </a:schemeClr>
                  </a:gs>
                  <a:gs pos="100000">
                    <a:schemeClr val="accent2">
                      <a:lumMod val="5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6FF-6505-4438-8D47-0B7AF79FA687}"/>
              </c:ext>
            </c:extLst>
          </c:dPt>
          <c:dPt>
            <c:idx val="896"/>
            <c:bubble3D val="0"/>
            <c:spPr>
              <a:gradFill rotWithShape="1">
                <a:gsLst>
                  <a:gs pos="0">
                    <a:schemeClr val="accent3">
                      <a:lumMod val="50000"/>
                      <a:satMod val="103000"/>
                      <a:lumMod val="102000"/>
                      <a:tint val="94000"/>
                    </a:schemeClr>
                  </a:gs>
                  <a:gs pos="50000">
                    <a:schemeClr val="accent3">
                      <a:lumMod val="50000"/>
                      <a:satMod val="110000"/>
                      <a:lumMod val="100000"/>
                      <a:shade val="100000"/>
                    </a:schemeClr>
                  </a:gs>
                  <a:gs pos="100000">
                    <a:schemeClr val="accent3">
                      <a:lumMod val="5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701-6505-4438-8D47-0B7AF79FA687}"/>
              </c:ext>
            </c:extLst>
          </c:dPt>
          <c:dPt>
            <c:idx val="897"/>
            <c:bubble3D val="0"/>
            <c:spPr>
              <a:gradFill rotWithShape="1">
                <a:gsLst>
                  <a:gs pos="0">
                    <a:schemeClr val="accent4">
                      <a:lumMod val="50000"/>
                      <a:satMod val="103000"/>
                      <a:lumMod val="102000"/>
                      <a:tint val="94000"/>
                    </a:schemeClr>
                  </a:gs>
                  <a:gs pos="50000">
                    <a:schemeClr val="accent4">
                      <a:lumMod val="50000"/>
                      <a:satMod val="110000"/>
                      <a:lumMod val="100000"/>
                      <a:shade val="100000"/>
                    </a:schemeClr>
                  </a:gs>
                  <a:gs pos="100000">
                    <a:schemeClr val="accent4">
                      <a:lumMod val="5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703-6505-4438-8D47-0B7AF79FA687}"/>
              </c:ext>
            </c:extLst>
          </c:dPt>
          <c:dPt>
            <c:idx val="898"/>
            <c:bubble3D val="0"/>
            <c:spPr>
              <a:gradFill rotWithShape="1">
                <a:gsLst>
                  <a:gs pos="0">
                    <a:schemeClr val="accent5">
                      <a:lumMod val="50000"/>
                      <a:satMod val="103000"/>
                      <a:lumMod val="102000"/>
                      <a:tint val="94000"/>
                    </a:schemeClr>
                  </a:gs>
                  <a:gs pos="50000">
                    <a:schemeClr val="accent5">
                      <a:lumMod val="50000"/>
                      <a:satMod val="110000"/>
                      <a:lumMod val="100000"/>
                      <a:shade val="100000"/>
                    </a:schemeClr>
                  </a:gs>
                  <a:gs pos="100000">
                    <a:schemeClr val="accent5">
                      <a:lumMod val="5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705-6505-4438-8D47-0B7AF79FA687}"/>
              </c:ext>
            </c:extLst>
          </c:dPt>
          <c:dPt>
            <c:idx val="899"/>
            <c:bubble3D val="0"/>
            <c:spPr>
              <a:gradFill rotWithShape="1">
                <a:gsLst>
                  <a:gs pos="0">
                    <a:schemeClr val="accent6">
                      <a:lumMod val="50000"/>
                      <a:satMod val="103000"/>
                      <a:lumMod val="102000"/>
                      <a:tint val="94000"/>
                    </a:schemeClr>
                  </a:gs>
                  <a:gs pos="50000">
                    <a:schemeClr val="accent6">
                      <a:lumMod val="50000"/>
                      <a:satMod val="110000"/>
                      <a:lumMod val="100000"/>
                      <a:shade val="100000"/>
                    </a:schemeClr>
                  </a:gs>
                  <a:gs pos="100000">
                    <a:schemeClr val="accent6">
                      <a:lumMod val="5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707-6505-4438-8D47-0B7AF79FA687}"/>
              </c:ext>
            </c:extLst>
          </c:dPt>
          <c:dPt>
            <c:idx val="900"/>
            <c:bubble3D val="0"/>
            <c:spPr>
              <a:gradFill rotWithShape="1">
                <a:gsLst>
                  <a:gs pos="0">
                    <a:schemeClr val="accent1">
                      <a:lumMod val="70000"/>
                      <a:lumOff val="30000"/>
                      <a:satMod val="103000"/>
                      <a:lumMod val="102000"/>
                      <a:tint val="94000"/>
                    </a:schemeClr>
                  </a:gs>
                  <a:gs pos="50000">
                    <a:schemeClr val="accent1">
                      <a:lumMod val="70000"/>
                      <a:lumOff val="30000"/>
                      <a:satMod val="110000"/>
                      <a:lumMod val="100000"/>
                      <a:shade val="100000"/>
                    </a:schemeClr>
                  </a:gs>
                  <a:gs pos="100000">
                    <a:schemeClr val="accent1">
                      <a:lumMod val="70000"/>
                      <a:lumOff val="3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709-6505-4438-8D47-0B7AF79FA687}"/>
              </c:ext>
            </c:extLst>
          </c:dPt>
          <c:dPt>
            <c:idx val="901"/>
            <c:bubble3D val="0"/>
            <c:spPr>
              <a:gradFill rotWithShape="1">
                <a:gsLst>
                  <a:gs pos="0">
                    <a:schemeClr val="accent2">
                      <a:lumMod val="70000"/>
                      <a:lumOff val="30000"/>
                      <a:satMod val="103000"/>
                      <a:lumMod val="102000"/>
                      <a:tint val="94000"/>
                    </a:schemeClr>
                  </a:gs>
                  <a:gs pos="50000">
                    <a:schemeClr val="accent2">
                      <a:lumMod val="70000"/>
                      <a:lumOff val="30000"/>
                      <a:satMod val="110000"/>
                      <a:lumMod val="100000"/>
                      <a:shade val="100000"/>
                    </a:schemeClr>
                  </a:gs>
                  <a:gs pos="100000">
                    <a:schemeClr val="accent2">
                      <a:lumMod val="70000"/>
                      <a:lumOff val="3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70B-6505-4438-8D47-0B7AF79FA687}"/>
              </c:ext>
            </c:extLst>
          </c:dPt>
          <c:dPt>
            <c:idx val="902"/>
            <c:bubble3D val="0"/>
            <c:spPr>
              <a:gradFill rotWithShape="1">
                <a:gsLst>
                  <a:gs pos="0">
                    <a:schemeClr val="accent3">
                      <a:lumMod val="70000"/>
                      <a:lumOff val="30000"/>
                      <a:satMod val="103000"/>
                      <a:lumMod val="102000"/>
                      <a:tint val="94000"/>
                    </a:schemeClr>
                  </a:gs>
                  <a:gs pos="50000">
                    <a:schemeClr val="accent3">
                      <a:lumMod val="70000"/>
                      <a:lumOff val="30000"/>
                      <a:satMod val="110000"/>
                      <a:lumMod val="100000"/>
                      <a:shade val="100000"/>
                    </a:schemeClr>
                  </a:gs>
                  <a:gs pos="100000">
                    <a:schemeClr val="accent3">
                      <a:lumMod val="70000"/>
                      <a:lumOff val="3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70D-6505-4438-8D47-0B7AF79FA687}"/>
              </c:ext>
            </c:extLst>
          </c:dPt>
          <c:dPt>
            <c:idx val="903"/>
            <c:bubble3D val="0"/>
            <c:spPr>
              <a:gradFill rotWithShape="1">
                <a:gsLst>
                  <a:gs pos="0">
                    <a:schemeClr val="accent4">
                      <a:lumMod val="70000"/>
                      <a:lumOff val="30000"/>
                      <a:satMod val="103000"/>
                      <a:lumMod val="102000"/>
                      <a:tint val="94000"/>
                    </a:schemeClr>
                  </a:gs>
                  <a:gs pos="50000">
                    <a:schemeClr val="accent4">
                      <a:lumMod val="70000"/>
                      <a:lumOff val="30000"/>
                      <a:satMod val="110000"/>
                      <a:lumMod val="100000"/>
                      <a:shade val="100000"/>
                    </a:schemeClr>
                  </a:gs>
                  <a:gs pos="100000">
                    <a:schemeClr val="accent4">
                      <a:lumMod val="70000"/>
                      <a:lumOff val="3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70F-6505-4438-8D47-0B7AF79FA687}"/>
              </c:ext>
            </c:extLst>
          </c:dPt>
          <c:dPt>
            <c:idx val="904"/>
            <c:bubble3D val="0"/>
            <c:spPr>
              <a:gradFill rotWithShape="1">
                <a:gsLst>
                  <a:gs pos="0">
                    <a:schemeClr val="accent5">
                      <a:lumMod val="70000"/>
                      <a:lumOff val="30000"/>
                      <a:satMod val="103000"/>
                      <a:lumMod val="102000"/>
                      <a:tint val="94000"/>
                    </a:schemeClr>
                  </a:gs>
                  <a:gs pos="50000">
                    <a:schemeClr val="accent5">
                      <a:lumMod val="70000"/>
                      <a:lumOff val="30000"/>
                      <a:satMod val="110000"/>
                      <a:lumMod val="100000"/>
                      <a:shade val="100000"/>
                    </a:schemeClr>
                  </a:gs>
                  <a:gs pos="100000">
                    <a:schemeClr val="accent5">
                      <a:lumMod val="70000"/>
                      <a:lumOff val="3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711-6505-4438-8D47-0B7AF79FA687}"/>
              </c:ext>
            </c:extLst>
          </c:dPt>
          <c:dPt>
            <c:idx val="905"/>
            <c:bubble3D val="0"/>
            <c:spPr>
              <a:gradFill rotWithShape="1">
                <a:gsLst>
                  <a:gs pos="0">
                    <a:schemeClr val="accent6">
                      <a:lumMod val="70000"/>
                      <a:lumOff val="30000"/>
                      <a:satMod val="103000"/>
                      <a:lumMod val="102000"/>
                      <a:tint val="94000"/>
                    </a:schemeClr>
                  </a:gs>
                  <a:gs pos="50000">
                    <a:schemeClr val="accent6">
                      <a:lumMod val="70000"/>
                      <a:lumOff val="30000"/>
                      <a:satMod val="110000"/>
                      <a:lumMod val="100000"/>
                      <a:shade val="100000"/>
                    </a:schemeClr>
                  </a:gs>
                  <a:gs pos="100000">
                    <a:schemeClr val="accent6">
                      <a:lumMod val="70000"/>
                      <a:lumOff val="3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713-6505-4438-8D47-0B7AF79FA687}"/>
              </c:ext>
            </c:extLst>
          </c:dPt>
          <c:dPt>
            <c:idx val="906"/>
            <c:bubble3D val="0"/>
            <c:spPr>
              <a:gradFill rotWithShape="1">
                <a:gsLst>
                  <a:gs pos="0">
                    <a:schemeClr val="accent1">
                      <a:lumMod val="70000"/>
                      <a:satMod val="103000"/>
                      <a:lumMod val="102000"/>
                      <a:tint val="94000"/>
                    </a:schemeClr>
                  </a:gs>
                  <a:gs pos="50000">
                    <a:schemeClr val="accent1">
                      <a:lumMod val="70000"/>
                      <a:satMod val="110000"/>
                      <a:lumMod val="100000"/>
                      <a:shade val="100000"/>
                    </a:schemeClr>
                  </a:gs>
                  <a:gs pos="100000">
                    <a:schemeClr val="accent1">
                      <a:lumMod val="7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715-6505-4438-8D47-0B7AF79FA687}"/>
              </c:ext>
            </c:extLst>
          </c:dPt>
          <c:dPt>
            <c:idx val="907"/>
            <c:bubble3D val="0"/>
            <c:spPr>
              <a:gradFill rotWithShape="1">
                <a:gsLst>
                  <a:gs pos="0">
                    <a:schemeClr val="accent2">
                      <a:lumMod val="70000"/>
                      <a:satMod val="103000"/>
                      <a:lumMod val="102000"/>
                      <a:tint val="94000"/>
                    </a:schemeClr>
                  </a:gs>
                  <a:gs pos="50000">
                    <a:schemeClr val="accent2">
                      <a:lumMod val="70000"/>
                      <a:satMod val="110000"/>
                      <a:lumMod val="100000"/>
                      <a:shade val="100000"/>
                    </a:schemeClr>
                  </a:gs>
                  <a:gs pos="100000">
                    <a:schemeClr val="accent2">
                      <a:lumMod val="7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717-6505-4438-8D47-0B7AF79FA687}"/>
              </c:ext>
            </c:extLst>
          </c:dPt>
          <c:dPt>
            <c:idx val="908"/>
            <c:bubble3D val="0"/>
            <c:spPr>
              <a:gradFill rotWithShape="1">
                <a:gsLst>
                  <a:gs pos="0">
                    <a:schemeClr val="accent3">
                      <a:lumMod val="70000"/>
                      <a:satMod val="103000"/>
                      <a:lumMod val="102000"/>
                      <a:tint val="94000"/>
                    </a:schemeClr>
                  </a:gs>
                  <a:gs pos="50000">
                    <a:schemeClr val="accent3">
                      <a:lumMod val="70000"/>
                      <a:satMod val="110000"/>
                      <a:lumMod val="100000"/>
                      <a:shade val="100000"/>
                    </a:schemeClr>
                  </a:gs>
                  <a:gs pos="100000">
                    <a:schemeClr val="accent3">
                      <a:lumMod val="7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719-6505-4438-8D47-0B7AF79FA687}"/>
              </c:ext>
            </c:extLst>
          </c:dPt>
          <c:dPt>
            <c:idx val="909"/>
            <c:bubble3D val="0"/>
            <c:spPr>
              <a:gradFill rotWithShape="1">
                <a:gsLst>
                  <a:gs pos="0">
                    <a:schemeClr val="accent4">
                      <a:lumMod val="70000"/>
                      <a:satMod val="103000"/>
                      <a:lumMod val="102000"/>
                      <a:tint val="94000"/>
                    </a:schemeClr>
                  </a:gs>
                  <a:gs pos="50000">
                    <a:schemeClr val="accent4">
                      <a:lumMod val="70000"/>
                      <a:satMod val="110000"/>
                      <a:lumMod val="100000"/>
                      <a:shade val="100000"/>
                    </a:schemeClr>
                  </a:gs>
                  <a:gs pos="100000">
                    <a:schemeClr val="accent4">
                      <a:lumMod val="7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71B-6505-4438-8D47-0B7AF79FA687}"/>
              </c:ext>
            </c:extLst>
          </c:dPt>
          <c:dPt>
            <c:idx val="910"/>
            <c:bubble3D val="0"/>
            <c:spPr>
              <a:gradFill rotWithShape="1">
                <a:gsLst>
                  <a:gs pos="0">
                    <a:schemeClr val="accent5">
                      <a:lumMod val="70000"/>
                      <a:satMod val="103000"/>
                      <a:lumMod val="102000"/>
                      <a:tint val="94000"/>
                    </a:schemeClr>
                  </a:gs>
                  <a:gs pos="50000">
                    <a:schemeClr val="accent5">
                      <a:lumMod val="70000"/>
                      <a:satMod val="110000"/>
                      <a:lumMod val="100000"/>
                      <a:shade val="100000"/>
                    </a:schemeClr>
                  </a:gs>
                  <a:gs pos="100000">
                    <a:schemeClr val="accent5">
                      <a:lumMod val="7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71D-6505-4438-8D47-0B7AF79FA687}"/>
              </c:ext>
            </c:extLst>
          </c:dPt>
          <c:dPt>
            <c:idx val="911"/>
            <c:bubble3D val="0"/>
            <c:spPr>
              <a:gradFill rotWithShape="1">
                <a:gsLst>
                  <a:gs pos="0">
                    <a:schemeClr val="accent6">
                      <a:lumMod val="70000"/>
                      <a:satMod val="103000"/>
                      <a:lumMod val="102000"/>
                      <a:tint val="94000"/>
                    </a:schemeClr>
                  </a:gs>
                  <a:gs pos="50000">
                    <a:schemeClr val="accent6">
                      <a:lumMod val="70000"/>
                      <a:satMod val="110000"/>
                      <a:lumMod val="100000"/>
                      <a:shade val="100000"/>
                    </a:schemeClr>
                  </a:gs>
                  <a:gs pos="100000">
                    <a:schemeClr val="accent6">
                      <a:lumMod val="7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71F-6505-4438-8D47-0B7AF79FA687}"/>
              </c:ext>
            </c:extLst>
          </c:dPt>
          <c:dPt>
            <c:idx val="912"/>
            <c:bubble3D val="0"/>
            <c:spPr>
              <a:gradFill rotWithShape="1">
                <a:gsLst>
                  <a:gs pos="0">
                    <a:schemeClr val="accent1">
                      <a:lumMod val="50000"/>
                      <a:lumOff val="50000"/>
                      <a:satMod val="103000"/>
                      <a:lumMod val="102000"/>
                      <a:tint val="94000"/>
                    </a:schemeClr>
                  </a:gs>
                  <a:gs pos="50000">
                    <a:schemeClr val="accent1">
                      <a:lumMod val="50000"/>
                      <a:lumOff val="50000"/>
                      <a:satMod val="110000"/>
                      <a:lumMod val="100000"/>
                      <a:shade val="100000"/>
                    </a:schemeClr>
                  </a:gs>
                  <a:gs pos="100000">
                    <a:schemeClr val="accent1">
                      <a:lumMod val="50000"/>
                      <a:lumOff val="5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721-6505-4438-8D47-0B7AF79FA687}"/>
              </c:ext>
            </c:extLst>
          </c:dPt>
          <c:dPt>
            <c:idx val="913"/>
            <c:bubble3D val="0"/>
            <c:spPr>
              <a:gradFill rotWithShape="1">
                <a:gsLst>
                  <a:gs pos="0">
                    <a:schemeClr val="accent2">
                      <a:lumMod val="50000"/>
                      <a:lumOff val="50000"/>
                      <a:satMod val="103000"/>
                      <a:lumMod val="102000"/>
                      <a:tint val="94000"/>
                    </a:schemeClr>
                  </a:gs>
                  <a:gs pos="50000">
                    <a:schemeClr val="accent2">
                      <a:lumMod val="50000"/>
                      <a:lumOff val="50000"/>
                      <a:satMod val="110000"/>
                      <a:lumMod val="100000"/>
                      <a:shade val="100000"/>
                    </a:schemeClr>
                  </a:gs>
                  <a:gs pos="100000">
                    <a:schemeClr val="accent2">
                      <a:lumMod val="50000"/>
                      <a:lumOff val="5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723-6505-4438-8D47-0B7AF79FA687}"/>
              </c:ext>
            </c:extLst>
          </c:dPt>
          <c:dPt>
            <c:idx val="914"/>
            <c:bubble3D val="0"/>
            <c:spPr>
              <a:gradFill rotWithShape="1">
                <a:gsLst>
                  <a:gs pos="0">
                    <a:schemeClr val="accent3">
                      <a:lumMod val="50000"/>
                      <a:lumOff val="50000"/>
                      <a:satMod val="103000"/>
                      <a:lumMod val="102000"/>
                      <a:tint val="94000"/>
                    </a:schemeClr>
                  </a:gs>
                  <a:gs pos="50000">
                    <a:schemeClr val="accent3">
                      <a:lumMod val="50000"/>
                      <a:lumOff val="50000"/>
                      <a:satMod val="110000"/>
                      <a:lumMod val="100000"/>
                      <a:shade val="100000"/>
                    </a:schemeClr>
                  </a:gs>
                  <a:gs pos="100000">
                    <a:schemeClr val="accent3">
                      <a:lumMod val="50000"/>
                      <a:lumOff val="5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725-6505-4438-8D47-0B7AF79FA687}"/>
              </c:ext>
            </c:extLst>
          </c:dPt>
          <c:dPt>
            <c:idx val="915"/>
            <c:bubble3D val="0"/>
            <c:spPr>
              <a:gradFill rotWithShape="1">
                <a:gsLst>
                  <a:gs pos="0">
                    <a:schemeClr val="accent4">
                      <a:lumMod val="50000"/>
                      <a:lumOff val="50000"/>
                      <a:satMod val="103000"/>
                      <a:lumMod val="102000"/>
                      <a:tint val="94000"/>
                    </a:schemeClr>
                  </a:gs>
                  <a:gs pos="50000">
                    <a:schemeClr val="accent4">
                      <a:lumMod val="50000"/>
                      <a:lumOff val="50000"/>
                      <a:satMod val="110000"/>
                      <a:lumMod val="100000"/>
                      <a:shade val="100000"/>
                    </a:schemeClr>
                  </a:gs>
                  <a:gs pos="100000">
                    <a:schemeClr val="accent4">
                      <a:lumMod val="50000"/>
                      <a:lumOff val="5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727-6505-4438-8D47-0B7AF79FA687}"/>
              </c:ext>
            </c:extLst>
          </c:dPt>
          <c:dPt>
            <c:idx val="916"/>
            <c:bubble3D val="0"/>
            <c:spPr>
              <a:gradFill rotWithShape="1">
                <a:gsLst>
                  <a:gs pos="0">
                    <a:schemeClr val="accent5">
                      <a:lumMod val="50000"/>
                      <a:lumOff val="50000"/>
                      <a:satMod val="103000"/>
                      <a:lumMod val="102000"/>
                      <a:tint val="94000"/>
                    </a:schemeClr>
                  </a:gs>
                  <a:gs pos="50000">
                    <a:schemeClr val="accent5">
                      <a:lumMod val="50000"/>
                      <a:lumOff val="50000"/>
                      <a:satMod val="110000"/>
                      <a:lumMod val="100000"/>
                      <a:shade val="100000"/>
                    </a:schemeClr>
                  </a:gs>
                  <a:gs pos="100000">
                    <a:schemeClr val="accent5">
                      <a:lumMod val="50000"/>
                      <a:lumOff val="5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729-6505-4438-8D47-0B7AF79FA687}"/>
              </c:ext>
            </c:extLst>
          </c:dPt>
          <c:dPt>
            <c:idx val="917"/>
            <c:bubble3D val="0"/>
            <c:spPr>
              <a:gradFill rotWithShape="1">
                <a:gsLst>
                  <a:gs pos="0">
                    <a:schemeClr val="accent6">
                      <a:lumMod val="50000"/>
                      <a:lumOff val="50000"/>
                      <a:satMod val="103000"/>
                      <a:lumMod val="102000"/>
                      <a:tint val="94000"/>
                    </a:schemeClr>
                  </a:gs>
                  <a:gs pos="50000">
                    <a:schemeClr val="accent6">
                      <a:lumMod val="50000"/>
                      <a:lumOff val="50000"/>
                      <a:satMod val="110000"/>
                      <a:lumMod val="100000"/>
                      <a:shade val="100000"/>
                    </a:schemeClr>
                  </a:gs>
                  <a:gs pos="100000">
                    <a:schemeClr val="accent6">
                      <a:lumMod val="50000"/>
                      <a:lumOff val="5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72B-6505-4438-8D47-0B7AF79FA687}"/>
              </c:ext>
            </c:extLst>
          </c:dPt>
          <c:dPt>
            <c:idx val="918"/>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72D-6505-4438-8D47-0B7AF79FA687}"/>
              </c:ext>
            </c:extLst>
          </c:dPt>
          <c:dPt>
            <c:idx val="919"/>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72F-6505-4438-8D47-0B7AF79FA687}"/>
              </c:ext>
            </c:extLst>
          </c:dPt>
          <c:dPt>
            <c:idx val="920"/>
            <c:bubble3D val="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731-6505-4438-8D47-0B7AF79FA687}"/>
              </c:ext>
            </c:extLst>
          </c:dPt>
          <c:dPt>
            <c:idx val="921"/>
            <c:bubble3D val="0"/>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733-6505-4438-8D47-0B7AF79FA687}"/>
              </c:ext>
            </c:extLst>
          </c:dPt>
          <c:dPt>
            <c:idx val="922"/>
            <c:bubble3D val="0"/>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735-6505-4438-8D47-0B7AF79FA687}"/>
              </c:ext>
            </c:extLst>
          </c:dPt>
          <c:dPt>
            <c:idx val="923"/>
            <c:bubble3D val="0"/>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737-6505-4438-8D47-0B7AF79FA687}"/>
              </c:ext>
            </c:extLst>
          </c:dPt>
          <c:dPt>
            <c:idx val="924"/>
            <c:bubble3D val="0"/>
            <c:spPr>
              <a:gradFill rotWithShape="1">
                <a:gsLst>
                  <a:gs pos="0">
                    <a:schemeClr val="accent1">
                      <a:lumMod val="60000"/>
                      <a:satMod val="103000"/>
                      <a:lumMod val="102000"/>
                      <a:tint val="94000"/>
                    </a:schemeClr>
                  </a:gs>
                  <a:gs pos="50000">
                    <a:schemeClr val="accent1">
                      <a:lumMod val="60000"/>
                      <a:satMod val="110000"/>
                      <a:lumMod val="100000"/>
                      <a:shade val="100000"/>
                    </a:schemeClr>
                  </a:gs>
                  <a:gs pos="100000">
                    <a:schemeClr val="accent1">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739-6505-4438-8D47-0B7AF79FA687}"/>
              </c:ext>
            </c:extLst>
          </c:dPt>
          <c:dPt>
            <c:idx val="925"/>
            <c:bubble3D val="0"/>
            <c:spPr>
              <a:gradFill rotWithShape="1">
                <a:gsLst>
                  <a:gs pos="0">
                    <a:schemeClr val="accent2">
                      <a:lumMod val="60000"/>
                      <a:satMod val="103000"/>
                      <a:lumMod val="102000"/>
                      <a:tint val="94000"/>
                    </a:schemeClr>
                  </a:gs>
                  <a:gs pos="50000">
                    <a:schemeClr val="accent2">
                      <a:lumMod val="60000"/>
                      <a:satMod val="110000"/>
                      <a:lumMod val="100000"/>
                      <a:shade val="100000"/>
                    </a:schemeClr>
                  </a:gs>
                  <a:gs pos="100000">
                    <a:schemeClr val="accent2">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73B-6505-4438-8D47-0B7AF79FA687}"/>
              </c:ext>
            </c:extLst>
          </c:dPt>
          <c:dPt>
            <c:idx val="926"/>
            <c:bubble3D val="0"/>
            <c:spPr>
              <a:gradFill rotWithShape="1">
                <a:gsLst>
                  <a:gs pos="0">
                    <a:schemeClr val="accent3">
                      <a:lumMod val="60000"/>
                      <a:satMod val="103000"/>
                      <a:lumMod val="102000"/>
                      <a:tint val="94000"/>
                    </a:schemeClr>
                  </a:gs>
                  <a:gs pos="50000">
                    <a:schemeClr val="accent3">
                      <a:lumMod val="60000"/>
                      <a:satMod val="110000"/>
                      <a:lumMod val="100000"/>
                      <a:shade val="100000"/>
                    </a:schemeClr>
                  </a:gs>
                  <a:gs pos="100000">
                    <a:schemeClr val="accent3">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73D-6505-4438-8D47-0B7AF79FA687}"/>
              </c:ext>
            </c:extLst>
          </c:dPt>
          <c:dPt>
            <c:idx val="927"/>
            <c:bubble3D val="0"/>
            <c:spPr>
              <a:gradFill rotWithShape="1">
                <a:gsLst>
                  <a:gs pos="0">
                    <a:schemeClr val="accent4">
                      <a:lumMod val="60000"/>
                      <a:satMod val="103000"/>
                      <a:lumMod val="102000"/>
                      <a:tint val="94000"/>
                    </a:schemeClr>
                  </a:gs>
                  <a:gs pos="50000">
                    <a:schemeClr val="accent4">
                      <a:lumMod val="60000"/>
                      <a:satMod val="110000"/>
                      <a:lumMod val="100000"/>
                      <a:shade val="100000"/>
                    </a:schemeClr>
                  </a:gs>
                  <a:gs pos="100000">
                    <a:schemeClr val="accent4">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73F-6505-4438-8D47-0B7AF79FA687}"/>
              </c:ext>
            </c:extLst>
          </c:dPt>
          <c:dPt>
            <c:idx val="928"/>
            <c:bubble3D val="0"/>
            <c:spPr>
              <a:gradFill rotWithShape="1">
                <a:gsLst>
                  <a:gs pos="0">
                    <a:schemeClr val="accent5">
                      <a:lumMod val="60000"/>
                      <a:satMod val="103000"/>
                      <a:lumMod val="102000"/>
                      <a:tint val="94000"/>
                    </a:schemeClr>
                  </a:gs>
                  <a:gs pos="50000">
                    <a:schemeClr val="accent5">
                      <a:lumMod val="60000"/>
                      <a:satMod val="110000"/>
                      <a:lumMod val="100000"/>
                      <a:shade val="100000"/>
                    </a:schemeClr>
                  </a:gs>
                  <a:gs pos="100000">
                    <a:schemeClr val="accent5">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741-6505-4438-8D47-0B7AF79FA687}"/>
              </c:ext>
            </c:extLst>
          </c:dPt>
          <c:dPt>
            <c:idx val="929"/>
            <c:bubble3D val="0"/>
            <c:spPr>
              <a:gradFill rotWithShape="1">
                <a:gsLst>
                  <a:gs pos="0">
                    <a:schemeClr val="accent6">
                      <a:lumMod val="60000"/>
                      <a:satMod val="103000"/>
                      <a:lumMod val="102000"/>
                      <a:tint val="94000"/>
                    </a:schemeClr>
                  </a:gs>
                  <a:gs pos="50000">
                    <a:schemeClr val="accent6">
                      <a:lumMod val="60000"/>
                      <a:satMod val="110000"/>
                      <a:lumMod val="100000"/>
                      <a:shade val="100000"/>
                    </a:schemeClr>
                  </a:gs>
                  <a:gs pos="100000">
                    <a:schemeClr val="accent6">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743-6505-4438-8D47-0B7AF79FA687}"/>
              </c:ext>
            </c:extLst>
          </c:dPt>
          <c:dPt>
            <c:idx val="930"/>
            <c:bubble3D val="0"/>
            <c:spPr>
              <a:gradFill rotWithShape="1">
                <a:gsLst>
                  <a:gs pos="0">
                    <a:schemeClr val="accent1">
                      <a:lumMod val="80000"/>
                      <a:lumOff val="20000"/>
                      <a:satMod val="103000"/>
                      <a:lumMod val="102000"/>
                      <a:tint val="94000"/>
                    </a:schemeClr>
                  </a:gs>
                  <a:gs pos="50000">
                    <a:schemeClr val="accent1">
                      <a:lumMod val="80000"/>
                      <a:lumOff val="20000"/>
                      <a:satMod val="110000"/>
                      <a:lumMod val="100000"/>
                      <a:shade val="100000"/>
                    </a:schemeClr>
                  </a:gs>
                  <a:gs pos="100000">
                    <a:schemeClr val="accent1">
                      <a:lumMod val="80000"/>
                      <a:lumOff val="2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745-6505-4438-8D47-0B7AF79FA687}"/>
              </c:ext>
            </c:extLst>
          </c:dPt>
          <c:dPt>
            <c:idx val="931"/>
            <c:bubble3D val="0"/>
            <c:spPr>
              <a:gradFill rotWithShape="1">
                <a:gsLst>
                  <a:gs pos="0">
                    <a:schemeClr val="accent2">
                      <a:lumMod val="80000"/>
                      <a:lumOff val="20000"/>
                      <a:satMod val="103000"/>
                      <a:lumMod val="102000"/>
                      <a:tint val="94000"/>
                    </a:schemeClr>
                  </a:gs>
                  <a:gs pos="50000">
                    <a:schemeClr val="accent2">
                      <a:lumMod val="80000"/>
                      <a:lumOff val="20000"/>
                      <a:satMod val="110000"/>
                      <a:lumMod val="100000"/>
                      <a:shade val="100000"/>
                    </a:schemeClr>
                  </a:gs>
                  <a:gs pos="100000">
                    <a:schemeClr val="accent2">
                      <a:lumMod val="80000"/>
                      <a:lumOff val="2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747-6505-4438-8D47-0B7AF79FA687}"/>
              </c:ext>
            </c:extLst>
          </c:dPt>
          <c:dPt>
            <c:idx val="932"/>
            <c:bubble3D val="0"/>
            <c:spPr>
              <a:gradFill rotWithShape="1">
                <a:gsLst>
                  <a:gs pos="0">
                    <a:schemeClr val="accent3">
                      <a:lumMod val="80000"/>
                      <a:lumOff val="20000"/>
                      <a:satMod val="103000"/>
                      <a:lumMod val="102000"/>
                      <a:tint val="94000"/>
                    </a:schemeClr>
                  </a:gs>
                  <a:gs pos="50000">
                    <a:schemeClr val="accent3">
                      <a:lumMod val="80000"/>
                      <a:lumOff val="20000"/>
                      <a:satMod val="110000"/>
                      <a:lumMod val="100000"/>
                      <a:shade val="100000"/>
                    </a:schemeClr>
                  </a:gs>
                  <a:gs pos="100000">
                    <a:schemeClr val="accent3">
                      <a:lumMod val="80000"/>
                      <a:lumOff val="2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749-6505-4438-8D47-0B7AF79FA687}"/>
              </c:ext>
            </c:extLst>
          </c:dPt>
          <c:dPt>
            <c:idx val="933"/>
            <c:bubble3D val="0"/>
            <c:spPr>
              <a:gradFill rotWithShape="1">
                <a:gsLst>
                  <a:gs pos="0">
                    <a:schemeClr val="accent4">
                      <a:lumMod val="80000"/>
                      <a:lumOff val="20000"/>
                      <a:satMod val="103000"/>
                      <a:lumMod val="102000"/>
                      <a:tint val="94000"/>
                    </a:schemeClr>
                  </a:gs>
                  <a:gs pos="50000">
                    <a:schemeClr val="accent4">
                      <a:lumMod val="80000"/>
                      <a:lumOff val="20000"/>
                      <a:satMod val="110000"/>
                      <a:lumMod val="100000"/>
                      <a:shade val="100000"/>
                    </a:schemeClr>
                  </a:gs>
                  <a:gs pos="100000">
                    <a:schemeClr val="accent4">
                      <a:lumMod val="80000"/>
                      <a:lumOff val="2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74B-6505-4438-8D47-0B7AF79FA687}"/>
              </c:ext>
            </c:extLst>
          </c:dPt>
          <c:dPt>
            <c:idx val="934"/>
            <c:bubble3D val="0"/>
            <c:spPr>
              <a:gradFill rotWithShape="1">
                <a:gsLst>
                  <a:gs pos="0">
                    <a:schemeClr val="accent5">
                      <a:lumMod val="80000"/>
                      <a:lumOff val="20000"/>
                      <a:satMod val="103000"/>
                      <a:lumMod val="102000"/>
                      <a:tint val="94000"/>
                    </a:schemeClr>
                  </a:gs>
                  <a:gs pos="50000">
                    <a:schemeClr val="accent5">
                      <a:lumMod val="80000"/>
                      <a:lumOff val="20000"/>
                      <a:satMod val="110000"/>
                      <a:lumMod val="100000"/>
                      <a:shade val="100000"/>
                    </a:schemeClr>
                  </a:gs>
                  <a:gs pos="100000">
                    <a:schemeClr val="accent5">
                      <a:lumMod val="80000"/>
                      <a:lumOff val="2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74D-6505-4438-8D47-0B7AF79FA687}"/>
              </c:ext>
            </c:extLst>
          </c:dPt>
          <c:dPt>
            <c:idx val="935"/>
            <c:bubble3D val="0"/>
            <c:spPr>
              <a:gradFill rotWithShape="1">
                <a:gsLst>
                  <a:gs pos="0">
                    <a:schemeClr val="accent6">
                      <a:lumMod val="80000"/>
                      <a:lumOff val="20000"/>
                      <a:satMod val="103000"/>
                      <a:lumMod val="102000"/>
                      <a:tint val="94000"/>
                    </a:schemeClr>
                  </a:gs>
                  <a:gs pos="50000">
                    <a:schemeClr val="accent6">
                      <a:lumMod val="80000"/>
                      <a:lumOff val="20000"/>
                      <a:satMod val="110000"/>
                      <a:lumMod val="100000"/>
                      <a:shade val="100000"/>
                    </a:schemeClr>
                  </a:gs>
                  <a:gs pos="100000">
                    <a:schemeClr val="accent6">
                      <a:lumMod val="80000"/>
                      <a:lumOff val="2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74F-6505-4438-8D47-0B7AF79FA687}"/>
              </c:ext>
            </c:extLst>
          </c:dPt>
          <c:dPt>
            <c:idx val="936"/>
            <c:bubble3D val="0"/>
            <c:spPr>
              <a:gradFill rotWithShape="1">
                <a:gsLst>
                  <a:gs pos="0">
                    <a:schemeClr val="accent1">
                      <a:lumMod val="80000"/>
                      <a:satMod val="103000"/>
                      <a:lumMod val="102000"/>
                      <a:tint val="94000"/>
                    </a:schemeClr>
                  </a:gs>
                  <a:gs pos="50000">
                    <a:schemeClr val="accent1">
                      <a:lumMod val="80000"/>
                      <a:satMod val="110000"/>
                      <a:lumMod val="100000"/>
                      <a:shade val="100000"/>
                    </a:schemeClr>
                  </a:gs>
                  <a:gs pos="100000">
                    <a:schemeClr val="accent1">
                      <a:lumMod val="8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751-6505-4438-8D47-0B7AF79FA687}"/>
              </c:ext>
            </c:extLst>
          </c:dPt>
          <c:dPt>
            <c:idx val="937"/>
            <c:bubble3D val="0"/>
            <c:spPr>
              <a:gradFill rotWithShape="1">
                <a:gsLst>
                  <a:gs pos="0">
                    <a:schemeClr val="accent2">
                      <a:lumMod val="80000"/>
                      <a:satMod val="103000"/>
                      <a:lumMod val="102000"/>
                      <a:tint val="94000"/>
                    </a:schemeClr>
                  </a:gs>
                  <a:gs pos="50000">
                    <a:schemeClr val="accent2">
                      <a:lumMod val="80000"/>
                      <a:satMod val="110000"/>
                      <a:lumMod val="100000"/>
                      <a:shade val="100000"/>
                    </a:schemeClr>
                  </a:gs>
                  <a:gs pos="100000">
                    <a:schemeClr val="accent2">
                      <a:lumMod val="8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753-6505-4438-8D47-0B7AF79FA687}"/>
              </c:ext>
            </c:extLst>
          </c:dPt>
          <c:dPt>
            <c:idx val="938"/>
            <c:bubble3D val="0"/>
            <c:spPr>
              <a:gradFill rotWithShape="1">
                <a:gsLst>
                  <a:gs pos="0">
                    <a:schemeClr val="accent3">
                      <a:lumMod val="80000"/>
                      <a:satMod val="103000"/>
                      <a:lumMod val="102000"/>
                      <a:tint val="94000"/>
                    </a:schemeClr>
                  </a:gs>
                  <a:gs pos="50000">
                    <a:schemeClr val="accent3">
                      <a:lumMod val="80000"/>
                      <a:satMod val="110000"/>
                      <a:lumMod val="100000"/>
                      <a:shade val="100000"/>
                    </a:schemeClr>
                  </a:gs>
                  <a:gs pos="100000">
                    <a:schemeClr val="accent3">
                      <a:lumMod val="8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755-6505-4438-8D47-0B7AF79FA687}"/>
              </c:ext>
            </c:extLst>
          </c:dPt>
          <c:dPt>
            <c:idx val="939"/>
            <c:bubble3D val="0"/>
            <c:spPr>
              <a:gradFill rotWithShape="1">
                <a:gsLst>
                  <a:gs pos="0">
                    <a:schemeClr val="accent4">
                      <a:lumMod val="80000"/>
                      <a:satMod val="103000"/>
                      <a:lumMod val="102000"/>
                      <a:tint val="94000"/>
                    </a:schemeClr>
                  </a:gs>
                  <a:gs pos="50000">
                    <a:schemeClr val="accent4">
                      <a:lumMod val="80000"/>
                      <a:satMod val="110000"/>
                      <a:lumMod val="100000"/>
                      <a:shade val="100000"/>
                    </a:schemeClr>
                  </a:gs>
                  <a:gs pos="100000">
                    <a:schemeClr val="accent4">
                      <a:lumMod val="8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757-6505-4438-8D47-0B7AF79FA687}"/>
              </c:ext>
            </c:extLst>
          </c:dPt>
          <c:dPt>
            <c:idx val="940"/>
            <c:bubble3D val="0"/>
            <c:spPr>
              <a:gradFill rotWithShape="1">
                <a:gsLst>
                  <a:gs pos="0">
                    <a:schemeClr val="accent5">
                      <a:lumMod val="80000"/>
                      <a:satMod val="103000"/>
                      <a:lumMod val="102000"/>
                      <a:tint val="94000"/>
                    </a:schemeClr>
                  </a:gs>
                  <a:gs pos="50000">
                    <a:schemeClr val="accent5">
                      <a:lumMod val="80000"/>
                      <a:satMod val="110000"/>
                      <a:lumMod val="100000"/>
                      <a:shade val="100000"/>
                    </a:schemeClr>
                  </a:gs>
                  <a:gs pos="100000">
                    <a:schemeClr val="accent5">
                      <a:lumMod val="8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759-6505-4438-8D47-0B7AF79FA687}"/>
              </c:ext>
            </c:extLst>
          </c:dPt>
          <c:dPt>
            <c:idx val="941"/>
            <c:bubble3D val="0"/>
            <c:spPr>
              <a:gradFill rotWithShape="1">
                <a:gsLst>
                  <a:gs pos="0">
                    <a:schemeClr val="accent6">
                      <a:lumMod val="80000"/>
                      <a:satMod val="103000"/>
                      <a:lumMod val="102000"/>
                      <a:tint val="94000"/>
                    </a:schemeClr>
                  </a:gs>
                  <a:gs pos="50000">
                    <a:schemeClr val="accent6">
                      <a:lumMod val="80000"/>
                      <a:satMod val="110000"/>
                      <a:lumMod val="100000"/>
                      <a:shade val="100000"/>
                    </a:schemeClr>
                  </a:gs>
                  <a:gs pos="100000">
                    <a:schemeClr val="accent6">
                      <a:lumMod val="8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75B-6505-4438-8D47-0B7AF79FA687}"/>
              </c:ext>
            </c:extLst>
          </c:dPt>
          <c:dPt>
            <c:idx val="942"/>
            <c:bubble3D val="0"/>
            <c:spPr>
              <a:gradFill rotWithShape="1">
                <a:gsLst>
                  <a:gs pos="0">
                    <a:schemeClr val="accent1">
                      <a:lumMod val="60000"/>
                      <a:lumOff val="40000"/>
                      <a:satMod val="103000"/>
                      <a:lumMod val="102000"/>
                      <a:tint val="94000"/>
                    </a:schemeClr>
                  </a:gs>
                  <a:gs pos="50000">
                    <a:schemeClr val="accent1">
                      <a:lumMod val="60000"/>
                      <a:lumOff val="40000"/>
                      <a:satMod val="110000"/>
                      <a:lumMod val="100000"/>
                      <a:shade val="100000"/>
                    </a:schemeClr>
                  </a:gs>
                  <a:gs pos="100000">
                    <a:schemeClr val="accent1">
                      <a:lumMod val="60000"/>
                      <a:lumOff val="4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75D-6505-4438-8D47-0B7AF79FA687}"/>
              </c:ext>
            </c:extLst>
          </c:dPt>
          <c:dPt>
            <c:idx val="943"/>
            <c:bubble3D val="0"/>
            <c:spPr>
              <a:gradFill rotWithShape="1">
                <a:gsLst>
                  <a:gs pos="0">
                    <a:schemeClr val="accent2">
                      <a:lumMod val="60000"/>
                      <a:lumOff val="40000"/>
                      <a:satMod val="103000"/>
                      <a:lumMod val="102000"/>
                      <a:tint val="94000"/>
                    </a:schemeClr>
                  </a:gs>
                  <a:gs pos="50000">
                    <a:schemeClr val="accent2">
                      <a:lumMod val="60000"/>
                      <a:lumOff val="40000"/>
                      <a:satMod val="110000"/>
                      <a:lumMod val="100000"/>
                      <a:shade val="100000"/>
                    </a:schemeClr>
                  </a:gs>
                  <a:gs pos="100000">
                    <a:schemeClr val="accent2">
                      <a:lumMod val="60000"/>
                      <a:lumOff val="4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75F-6505-4438-8D47-0B7AF79FA687}"/>
              </c:ext>
            </c:extLst>
          </c:dPt>
          <c:dPt>
            <c:idx val="944"/>
            <c:bubble3D val="0"/>
            <c:spPr>
              <a:gradFill rotWithShape="1">
                <a:gsLst>
                  <a:gs pos="0">
                    <a:schemeClr val="accent3">
                      <a:lumMod val="60000"/>
                      <a:lumOff val="40000"/>
                      <a:satMod val="103000"/>
                      <a:lumMod val="102000"/>
                      <a:tint val="94000"/>
                    </a:schemeClr>
                  </a:gs>
                  <a:gs pos="50000">
                    <a:schemeClr val="accent3">
                      <a:lumMod val="60000"/>
                      <a:lumOff val="40000"/>
                      <a:satMod val="110000"/>
                      <a:lumMod val="100000"/>
                      <a:shade val="100000"/>
                    </a:schemeClr>
                  </a:gs>
                  <a:gs pos="100000">
                    <a:schemeClr val="accent3">
                      <a:lumMod val="60000"/>
                      <a:lumOff val="4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761-6505-4438-8D47-0B7AF79FA687}"/>
              </c:ext>
            </c:extLst>
          </c:dPt>
          <c:dPt>
            <c:idx val="945"/>
            <c:bubble3D val="0"/>
            <c:spPr>
              <a:gradFill rotWithShape="1">
                <a:gsLst>
                  <a:gs pos="0">
                    <a:schemeClr val="accent4">
                      <a:lumMod val="60000"/>
                      <a:lumOff val="40000"/>
                      <a:satMod val="103000"/>
                      <a:lumMod val="102000"/>
                      <a:tint val="94000"/>
                    </a:schemeClr>
                  </a:gs>
                  <a:gs pos="50000">
                    <a:schemeClr val="accent4">
                      <a:lumMod val="60000"/>
                      <a:lumOff val="40000"/>
                      <a:satMod val="110000"/>
                      <a:lumMod val="100000"/>
                      <a:shade val="100000"/>
                    </a:schemeClr>
                  </a:gs>
                  <a:gs pos="100000">
                    <a:schemeClr val="accent4">
                      <a:lumMod val="60000"/>
                      <a:lumOff val="4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763-6505-4438-8D47-0B7AF79FA687}"/>
              </c:ext>
            </c:extLst>
          </c:dPt>
          <c:dPt>
            <c:idx val="946"/>
            <c:bubble3D val="0"/>
            <c:spPr>
              <a:gradFill rotWithShape="1">
                <a:gsLst>
                  <a:gs pos="0">
                    <a:schemeClr val="accent5">
                      <a:lumMod val="60000"/>
                      <a:lumOff val="40000"/>
                      <a:satMod val="103000"/>
                      <a:lumMod val="102000"/>
                      <a:tint val="94000"/>
                    </a:schemeClr>
                  </a:gs>
                  <a:gs pos="50000">
                    <a:schemeClr val="accent5">
                      <a:lumMod val="60000"/>
                      <a:lumOff val="40000"/>
                      <a:satMod val="110000"/>
                      <a:lumMod val="100000"/>
                      <a:shade val="100000"/>
                    </a:schemeClr>
                  </a:gs>
                  <a:gs pos="100000">
                    <a:schemeClr val="accent5">
                      <a:lumMod val="60000"/>
                      <a:lumOff val="4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765-6505-4438-8D47-0B7AF79FA687}"/>
              </c:ext>
            </c:extLst>
          </c:dPt>
          <c:dPt>
            <c:idx val="947"/>
            <c:bubble3D val="0"/>
            <c:spPr>
              <a:gradFill rotWithShape="1">
                <a:gsLst>
                  <a:gs pos="0">
                    <a:schemeClr val="accent6">
                      <a:lumMod val="60000"/>
                      <a:lumOff val="40000"/>
                      <a:satMod val="103000"/>
                      <a:lumMod val="102000"/>
                      <a:tint val="94000"/>
                    </a:schemeClr>
                  </a:gs>
                  <a:gs pos="50000">
                    <a:schemeClr val="accent6">
                      <a:lumMod val="60000"/>
                      <a:lumOff val="40000"/>
                      <a:satMod val="110000"/>
                      <a:lumMod val="100000"/>
                      <a:shade val="100000"/>
                    </a:schemeClr>
                  </a:gs>
                  <a:gs pos="100000">
                    <a:schemeClr val="accent6">
                      <a:lumMod val="60000"/>
                      <a:lumOff val="4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767-6505-4438-8D47-0B7AF79FA687}"/>
              </c:ext>
            </c:extLst>
          </c:dPt>
          <c:dPt>
            <c:idx val="948"/>
            <c:bubble3D val="0"/>
            <c:spPr>
              <a:gradFill rotWithShape="1">
                <a:gsLst>
                  <a:gs pos="0">
                    <a:schemeClr val="accent1">
                      <a:lumMod val="50000"/>
                      <a:satMod val="103000"/>
                      <a:lumMod val="102000"/>
                      <a:tint val="94000"/>
                    </a:schemeClr>
                  </a:gs>
                  <a:gs pos="50000">
                    <a:schemeClr val="accent1">
                      <a:lumMod val="50000"/>
                      <a:satMod val="110000"/>
                      <a:lumMod val="100000"/>
                      <a:shade val="100000"/>
                    </a:schemeClr>
                  </a:gs>
                  <a:gs pos="100000">
                    <a:schemeClr val="accent1">
                      <a:lumMod val="5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769-6505-4438-8D47-0B7AF79FA687}"/>
              </c:ext>
            </c:extLst>
          </c:dPt>
          <c:dPt>
            <c:idx val="949"/>
            <c:bubble3D val="0"/>
            <c:spPr>
              <a:gradFill rotWithShape="1">
                <a:gsLst>
                  <a:gs pos="0">
                    <a:schemeClr val="accent2">
                      <a:lumMod val="50000"/>
                      <a:satMod val="103000"/>
                      <a:lumMod val="102000"/>
                      <a:tint val="94000"/>
                    </a:schemeClr>
                  </a:gs>
                  <a:gs pos="50000">
                    <a:schemeClr val="accent2">
                      <a:lumMod val="50000"/>
                      <a:satMod val="110000"/>
                      <a:lumMod val="100000"/>
                      <a:shade val="100000"/>
                    </a:schemeClr>
                  </a:gs>
                  <a:gs pos="100000">
                    <a:schemeClr val="accent2">
                      <a:lumMod val="5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76B-6505-4438-8D47-0B7AF79FA687}"/>
              </c:ext>
            </c:extLst>
          </c:dPt>
          <c:dPt>
            <c:idx val="950"/>
            <c:bubble3D val="0"/>
            <c:spPr>
              <a:gradFill rotWithShape="1">
                <a:gsLst>
                  <a:gs pos="0">
                    <a:schemeClr val="accent3">
                      <a:lumMod val="50000"/>
                      <a:satMod val="103000"/>
                      <a:lumMod val="102000"/>
                      <a:tint val="94000"/>
                    </a:schemeClr>
                  </a:gs>
                  <a:gs pos="50000">
                    <a:schemeClr val="accent3">
                      <a:lumMod val="50000"/>
                      <a:satMod val="110000"/>
                      <a:lumMod val="100000"/>
                      <a:shade val="100000"/>
                    </a:schemeClr>
                  </a:gs>
                  <a:gs pos="100000">
                    <a:schemeClr val="accent3">
                      <a:lumMod val="5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76D-6505-4438-8D47-0B7AF79FA687}"/>
              </c:ext>
            </c:extLst>
          </c:dPt>
          <c:dPt>
            <c:idx val="951"/>
            <c:bubble3D val="0"/>
            <c:spPr>
              <a:gradFill rotWithShape="1">
                <a:gsLst>
                  <a:gs pos="0">
                    <a:schemeClr val="accent4">
                      <a:lumMod val="50000"/>
                      <a:satMod val="103000"/>
                      <a:lumMod val="102000"/>
                      <a:tint val="94000"/>
                    </a:schemeClr>
                  </a:gs>
                  <a:gs pos="50000">
                    <a:schemeClr val="accent4">
                      <a:lumMod val="50000"/>
                      <a:satMod val="110000"/>
                      <a:lumMod val="100000"/>
                      <a:shade val="100000"/>
                    </a:schemeClr>
                  </a:gs>
                  <a:gs pos="100000">
                    <a:schemeClr val="accent4">
                      <a:lumMod val="5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76F-6505-4438-8D47-0B7AF79FA687}"/>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zh-CN"/>
              </a:p>
            </c:txPr>
            <c:dLblPos val="bestFit"/>
            <c:showLegendKey val="0"/>
            <c:showVal val="1"/>
            <c:showCatName val="0"/>
            <c:showSerName val="0"/>
            <c:showPercent val="0"/>
            <c:showBubbleSize val="0"/>
            <c:showLeaderLines val="1"/>
            <c:leaderLines>
              <c:spPr>
                <a:ln w="9525">
                  <a:solidFill>
                    <a:schemeClr val="lt1">
                      <a:lumMod val="95000"/>
                      <a:alpha val="54000"/>
                    </a:schemeClr>
                  </a:solidFill>
                </a:ln>
                <a:effectLst/>
              </c:spPr>
            </c:leaderLines>
            <c:extLst>
              <c:ext xmlns:c15="http://schemas.microsoft.com/office/drawing/2012/chart" uri="{CE6537A1-D6FC-4f65-9D91-7224C49458BB}"/>
            </c:extLst>
          </c:dLbls>
          <c:cat>
            <c:strRef>
              <c:f>Sheet4!$A$4:$A$956</c:f>
              <c:strCache>
                <c:ptCount val="952"/>
                <c:pt idx="0">
                  <c:v>道具模型制作 计数</c:v>
                </c:pt>
                <c:pt idx="1">
                  <c:v>沟通技巧1 计数</c:v>
                </c:pt>
                <c:pt idx="2">
                  <c:v>单片机应用技术实训 计数</c:v>
                </c:pt>
                <c:pt idx="3">
                  <c:v>沟通技巧（3） 计数</c:v>
                </c:pt>
                <c:pt idx="4">
                  <c:v>2020-2021学年第2学期积分 计数</c:v>
                </c:pt>
                <c:pt idx="5">
                  <c:v>Autocad室内空间制图 计数</c:v>
                </c:pt>
                <c:pt idx="6">
                  <c:v>道路工程施工 计数</c:v>
                </c:pt>
                <c:pt idx="7">
                  <c:v>BMW技术导入2（宝马机电） 计数</c:v>
                </c:pt>
                <c:pt idx="8">
                  <c:v>道路工程施工实训 计数</c:v>
                </c:pt>
                <c:pt idx="9">
                  <c:v>HMI与PLC操作实训 计数</c:v>
                </c:pt>
                <c:pt idx="10">
                  <c:v>道路勘测综合实训 计数</c:v>
                </c:pt>
                <c:pt idx="11">
                  <c:v>IP网络技术1 计数</c:v>
                </c:pt>
                <c:pt idx="12">
                  <c:v>道路运输安全法律法规 计数</c:v>
                </c:pt>
                <c:pt idx="13">
                  <c:v>MICRO系统★ 计数</c:v>
                </c:pt>
                <c:pt idx="14">
                  <c:v>灯光应用基础 计数</c:v>
                </c:pt>
                <c:pt idx="15">
                  <c:v>PLC技术2 计数</c:v>
                </c:pt>
                <c:pt idx="16">
                  <c:v>电工技术与产品制作实训 计数</c:v>
                </c:pt>
                <c:pt idx="17">
                  <c:v>PLC技术应用 计数</c:v>
                </c:pt>
                <c:pt idx="18">
                  <c:v>电力电子技术 计数</c:v>
                </c:pt>
                <c:pt idx="19">
                  <c:v>Rhion 模型制作2 计数</c:v>
                </c:pt>
                <c:pt idx="20">
                  <c:v>电路制图实训 计数</c:v>
                </c:pt>
                <c:pt idx="21">
                  <c:v>SMT工艺及维护 计数</c:v>
                </c:pt>
                <c:pt idx="22">
                  <c:v>电器系统安装与调试实训 计数</c:v>
                </c:pt>
                <c:pt idx="23">
                  <c:v>UI设计 计数</c:v>
                </c:pt>
                <c:pt idx="24">
                  <c:v>电影赏析 计数</c:v>
                </c:pt>
                <c:pt idx="25">
                  <c:v>安全监理及环保监理 计数</c:v>
                </c:pt>
                <c:pt idx="26">
                  <c:v>顶岗实习(8) 计数</c:v>
                </c:pt>
                <c:pt idx="27">
                  <c:v>钣金修复技术 计数</c:v>
                </c:pt>
                <c:pt idx="28">
                  <c:v>顶岗实习6（4） 计数</c:v>
                </c:pt>
                <c:pt idx="29">
                  <c:v>本田服务顾问流程（本田） 计数</c:v>
                </c:pt>
                <c:pt idx="30">
                  <c:v>二手车拍卖（二手车） 计数</c:v>
                </c:pt>
                <c:pt idx="31">
                  <c:v>标致雪铁龙电动车模块（标致雪铁龙） 计数</c:v>
                </c:pt>
                <c:pt idx="32">
                  <c:v>二手车整备（二手车） 计数</c:v>
                </c:pt>
                <c:pt idx="33">
                  <c:v>餐饮运行与管理（双语）1 计数</c:v>
                </c:pt>
                <c:pt idx="34">
                  <c:v>发动机电控及性能检测B 计数</c:v>
                </c:pt>
                <c:pt idx="35">
                  <c:v>仓储管理 计数</c:v>
                </c:pt>
                <c:pt idx="36">
                  <c:v>发动机原理 计数</c:v>
                </c:pt>
                <c:pt idx="37">
                  <c:v>场景原画设计 计数</c:v>
                </c:pt>
                <c:pt idx="38">
                  <c:v>发动机铸造工艺与装备调试 计数</c:v>
                </c:pt>
                <c:pt idx="39">
                  <c:v>车辆驾驶控制系统 计数</c:v>
                </c:pt>
                <c:pt idx="40">
                  <c:v>法律综合 计数</c:v>
                </c:pt>
                <c:pt idx="41">
                  <c:v>城市轨道交通运营组织 计数</c:v>
                </c:pt>
                <c:pt idx="42">
                  <c:v>防水工程施工 计数</c:v>
                </c:pt>
                <c:pt idx="43">
                  <c:v>传感技术应用 计数</c:v>
                </c:pt>
                <c:pt idx="44">
                  <c:v>房地产项目选址与规划 计数</c:v>
                </c:pt>
                <c:pt idx="45">
                  <c:v>船舶操纵与避碰（远洋） 计数</c:v>
                </c:pt>
                <c:pt idx="46">
                  <c:v>丰田底盘（丰田） 计数</c:v>
                </c:pt>
                <c:pt idx="47">
                  <c:v>船舶辅机3 计数</c:v>
                </c:pt>
                <c:pt idx="48">
                  <c:v>概率论与数理统计B 计数</c:v>
                </c:pt>
                <c:pt idx="49">
                  <c:v>船舶值班与避碰 计数</c:v>
                </c:pt>
                <c:pt idx="50">
                  <c:v>高等数学（4学时）1 计数</c:v>
                </c:pt>
                <c:pt idx="51">
                  <c:v>大学英语 计数</c:v>
                </c:pt>
                <c:pt idx="52">
                  <c:v>工厂现场管理 计数</c:v>
                </c:pt>
                <c:pt idx="53">
                  <c:v>大学英语（3） 计数</c:v>
                </c:pt>
                <c:pt idx="54">
                  <c:v>工程材料 计数</c:v>
                </c:pt>
                <c:pt idx="55">
                  <c:v>Android移动互联应用开发 计数</c:v>
                </c:pt>
                <c:pt idx="56">
                  <c:v>工程地质水文 计数</c:v>
                </c:pt>
                <c:pt idx="57">
                  <c:v>Flash动画 计数</c:v>
                </c:pt>
                <c:pt idx="58">
                  <c:v>工程法规实务(造价) 计数</c:v>
                </c:pt>
                <c:pt idx="59">
                  <c:v>lumion 计数</c:v>
                </c:pt>
                <c:pt idx="60">
                  <c:v>工程法规实务（造价） 计数</c:v>
                </c:pt>
                <c:pt idx="61">
                  <c:v>PLC技术及应用（2） 计数</c:v>
                </c:pt>
                <c:pt idx="62">
                  <c:v>工程合同管理 计数</c:v>
                </c:pt>
                <c:pt idx="63">
                  <c:v>SMB设计与实践 计数</c:v>
                </c:pt>
                <c:pt idx="64">
                  <c:v>工程机械底盘维修 计数</c:v>
                </c:pt>
                <c:pt idx="65">
                  <c:v>安全管理基础 计数</c:v>
                </c:pt>
                <c:pt idx="66">
                  <c:v>工程机械电控柴油机维修 计数</c:v>
                </c:pt>
                <c:pt idx="67">
                  <c:v>宝马BEST-认证（机电） 计数</c:v>
                </c:pt>
                <c:pt idx="68">
                  <c:v>工程机械电气控制系统维修 计数</c:v>
                </c:pt>
                <c:pt idx="69">
                  <c:v>采风写生 计数</c:v>
                </c:pt>
                <c:pt idx="70">
                  <c:v>工程计量支付与质量检测综合实训 计数</c:v>
                </c:pt>
                <c:pt idx="71">
                  <c:v>叉车操作（3） 计数</c:v>
                </c:pt>
                <c:pt idx="72">
                  <c:v>工程监理 计数</c:v>
                </c:pt>
                <c:pt idx="73">
                  <c:v>成套配电技术 计数</c:v>
                </c:pt>
                <c:pt idx="74">
                  <c:v>工程建设监理 计数</c:v>
                </c:pt>
                <c:pt idx="75">
                  <c:v>船舶操纵 计数</c:v>
                </c:pt>
                <c:pt idx="76">
                  <c:v>工程造价软件综合培训 计数</c:v>
                </c:pt>
                <c:pt idx="77">
                  <c:v>船舶货运 计数</c:v>
                </c:pt>
                <c:pt idx="78">
                  <c:v>工程招投标与合同管理（技术） 计数</c:v>
                </c:pt>
                <c:pt idx="79">
                  <c:v>大学英语(2) 计数</c:v>
                </c:pt>
                <c:pt idx="80">
                  <c:v>工程招投标综合实训 计数</c:v>
                </c:pt>
                <c:pt idx="81">
                  <c:v>Basic Machine Technology 计数</c:v>
                </c:pt>
                <c:pt idx="82">
                  <c:v>工程制图与CAD 计数</c:v>
                </c:pt>
                <c:pt idx="83">
                  <c:v>OPERA系统1★ 计数</c:v>
                </c:pt>
                <c:pt idx="84">
                  <c:v>工业机器人应用技术 计数</c:v>
                </c:pt>
                <c:pt idx="85">
                  <c:v>SMT工艺与管理 计数</c:v>
                </c:pt>
                <c:pt idx="86">
                  <c:v>工业机器人专业英语 计数</c:v>
                </c:pt>
                <c:pt idx="87">
                  <c:v>本田服务系统课程（本田） 计数</c:v>
                </c:pt>
                <c:pt idx="88">
                  <c:v>公关与礼仪 计数</c:v>
                </c:pt>
                <c:pt idx="89">
                  <c:v>车联网应用技术 计数</c:v>
                </c:pt>
                <c:pt idx="90">
                  <c:v>公路工程识图与制图1 计数</c:v>
                </c:pt>
                <c:pt idx="91">
                  <c:v>船舶电气3 计数</c:v>
                </c:pt>
                <c:pt idx="92">
                  <c:v>公路工程造价及招投标 计数</c:v>
                </c:pt>
                <c:pt idx="93">
                  <c:v>大学英语（4学分） 计数</c:v>
                </c:pt>
                <c:pt idx="94">
                  <c:v>公路建筑材料（5） 计数</c:v>
                </c:pt>
                <c:pt idx="95">
                  <c:v>rhino模型制作 计数</c:v>
                </c:pt>
                <c:pt idx="96">
                  <c:v>公路设计综合实训 计数</c:v>
                </c:pt>
                <c:pt idx="97">
                  <c:v>餐饮运行与管理（双语）2 计数</c:v>
                </c:pt>
                <c:pt idx="98">
                  <c:v>公路施工 计数</c:v>
                </c:pt>
                <c:pt idx="99">
                  <c:v>大数据实现应用技术 计数</c:v>
                </c:pt>
                <c:pt idx="100">
                  <c:v>公路施工（下） 计数</c:v>
                </c:pt>
                <c:pt idx="101">
                  <c:v>安装工程计量与计价（管道） 计数</c:v>
                </c:pt>
                <c:pt idx="102">
                  <c:v>公路养护技术与管理 计数</c:v>
                </c:pt>
                <c:pt idx="103">
                  <c:v>ICT营销导论 计数</c:v>
                </c:pt>
                <c:pt idx="104">
                  <c:v>公文写作 计数</c:v>
                </c:pt>
                <c:pt idx="105">
                  <c:v>城市轨道综合监控系统 计数</c:v>
                </c:pt>
                <c:pt idx="106">
                  <c:v>沟通技巧 计数</c:v>
                </c:pt>
                <c:pt idx="107">
                  <c:v>宽带接入技术 计数</c:v>
                </c:pt>
                <c:pt idx="108">
                  <c:v>社会调研 计数</c:v>
                </c:pt>
                <c:pt idx="109">
                  <c:v>轮机自动化2 计数</c:v>
                </c:pt>
                <c:pt idx="110">
                  <c:v>旅游英语1 计数</c:v>
                </c:pt>
                <c:pt idx="111">
                  <c:v>轨道交通安全管理 计数</c:v>
                </c:pt>
                <c:pt idx="112">
                  <c:v>旅游英语2 计数</c:v>
                </c:pt>
                <c:pt idx="113">
                  <c:v>轨道交通通信与信号 计数</c:v>
                </c:pt>
                <c:pt idx="114">
                  <c:v>卖场运营与管理 计数</c:v>
                </c:pt>
                <c:pt idx="115">
                  <c:v>国际货运代理 计数</c:v>
                </c:pt>
                <c:pt idx="116">
                  <c:v>毛泽东思想和中国特色社会主义理论体系概论 计数</c:v>
                </c:pt>
                <c:pt idx="117">
                  <c:v>焊接实训 计数</c:v>
                </c:pt>
                <c:pt idx="118">
                  <c:v>纳税申报实训 计数</c:v>
                </c:pt>
                <c:pt idx="119">
                  <c:v>航海英语（拓展） 计数</c:v>
                </c:pt>
                <c:pt idx="120">
                  <c:v>纳税实务 计数</c:v>
                </c:pt>
                <c:pt idx="121">
                  <c:v>航海英语3 计数</c:v>
                </c:pt>
                <c:pt idx="122">
                  <c:v>葡萄酒品鉴与服务 计数</c:v>
                </c:pt>
                <c:pt idx="123">
                  <c:v>航海英语听力与会话2 计数</c:v>
                </c:pt>
                <c:pt idx="124">
                  <c:v>普通话（选） 计数</c:v>
                </c:pt>
                <c:pt idx="125">
                  <c:v>会展策划与营销 计数</c:v>
                </c:pt>
                <c:pt idx="126">
                  <c:v>企业安全管理体系 计数</c:v>
                </c:pt>
                <c:pt idx="127">
                  <c:v>机工英语听力与会话 计数</c:v>
                </c:pt>
                <c:pt idx="128">
                  <c:v>企业顶岗实习 计数</c:v>
                </c:pt>
                <c:pt idx="129">
                  <c:v>机械制造基础（1） 计数</c:v>
                </c:pt>
                <c:pt idx="130">
                  <c:v>汽车4S店经营与管理 计数</c:v>
                </c:pt>
                <c:pt idx="131">
                  <c:v>计算机辅助设计（3Dmax） 计数</c:v>
                </c:pt>
                <c:pt idx="132">
                  <c:v>汽车4S店市场活动策划 计数</c:v>
                </c:pt>
                <c:pt idx="133">
                  <c:v>计算机辅助设计1 计数</c:v>
                </c:pt>
                <c:pt idx="134">
                  <c:v>汽车BP基础 计数</c:v>
                </c:pt>
                <c:pt idx="135">
                  <c:v>建设工程法规 计数</c:v>
                </c:pt>
                <c:pt idx="136">
                  <c:v>汽车保险相关法律法规(保险) 计数</c:v>
                </c:pt>
                <c:pt idx="137">
                  <c:v>建筑材料 计数</c:v>
                </c:pt>
                <c:pt idx="138">
                  <c:v>汽车车身焊接技术(钣金) 计数</c:v>
                </c:pt>
                <c:pt idx="139">
                  <c:v>建筑识图课程实训 计数</c:v>
                </c:pt>
                <c:pt idx="140">
                  <c:v>汽车车身运行材料（改装与美容） 计数</c:v>
                </c:pt>
                <c:pt idx="141">
                  <c:v>建筑装饰施工技术及管理 计数</c:v>
                </c:pt>
                <c:pt idx="142">
                  <c:v>汽车车身运行材料（喷涂） 计数</c:v>
                </c:pt>
                <c:pt idx="143">
                  <c:v>交通运输经济学 计数</c:v>
                </c:pt>
                <c:pt idx="144">
                  <c:v>汽车底盘拆装专周实训 计数</c:v>
                </c:pt>
                <c:pt idx="145">
                  <c:v>结构与货运（远洋） 计数</c:v>
                </c:pt>
                <c:pt idx="146">
                  <c:v>汽车底盘构造与维修1 计数</c:v>
                </c:pt>
                <c:pt idx="147">
                  <c:v>经济法规 计数</c:v>
                </c:pt>
                <c:pt idx="148">
                  <c:v>汽车底盘构造与维修1B 计数</c:v>
                </c:pt>
                <c:pt idx="149">
                  <c:v>酒店市场营销☆ 计数</c:v>
                </c:pt>
                <c:pt idx="150">
                  <c:v>汽车电气构造与维修1B 计数</c:v>
                </c:pt>
                <c:pt idx="151">
                  <c:v>酒店英语2 计数</c:v>
                </c:pt>
                <c:pt idx="152">
                  <c:v>汽车电气构造与维修2B 计数</c:v>
                </c:pt>
                <c:pt idx="153">
                  <c:v>居住空间设计初级 计数</c:v>
                </c:pt>
                <c:pt idx="154">
                  <c:v>汽车电器系统安装与调试 计数</c:v>
                </c:pt>
                <c:pt idx="155">
                  <c:v>剧本创作 计数</c:v>
                </c:pt>
                <c:pt idx="156">
                  <c:v>汽车电器与电子设备检修1 计数</c:v>
                </c:pt>
                <c:pt idx="157">
                  <c:v>客户关系管理实务 计数</c:v>
                </c:pt>
                <c:pt idx="158">
                  <c:v>汽车电器与电子设备检修2 计数</c:v>
                </c:pt>
                <c:pt idx="159">
                  <c:v>路基路面工程综合实训 计数</c:v>
                </c:pt>
                <c:pt idx="160">
                  <c:v>汽车发电控及性能检测C（其他起点） 计数</c:v>
                </c:pt>
                <c:pt idx="161">
                  <c:v>路桥施工试验检测 计数</c:v>
                </c:pt>
                <c:pt idx="162">
                  <c:v>汽车发动机构造与检修 计数</c:v>
                </c:pt>
                <c:pt idx="163">
                  <c:v>轮机工程基础2（机构+仪表） 计数</c:v>
                </c:pt>
                <c:pt idx="164">
                  <c:v>汽车发动机管理上（竞赛） 计数</c:v>
                </c:pt>
                <c:pt idx="165">
                  <c:v>轮机英语听力与会话1 计数</c:v>
                </c:pt>
                <c:pt idx="166">
                  <c:v>汽车发动机机械及检修 计数</c:v>
                </c:pt>
                <c:pt idx="167">
                  <c:v>轨道交通车站机电设备运行与维护 计数</c:v>
                </c:pt>
                <c:pt idx="168">
                  <c:v>汽车法律法规（改装与美容） 计数</c:v>
                </c:pt>
                <c:pt idx="169">
                  <c:v>国际邮轮服务与管理 计数</c:v>
                </c:pt>
                <c:pt idx="170">
                  <c:v>汽车覆盖件冲压工艺与产品检验 计数</c:v>
                </c:pt>
                <c:pt idx="171">
                  <c:v>航海英语2 计数</c:v>
                </c:pt>
                <c:pt idx="172">
                  <c:v>汽车构造与拆装实训 计数</c:v>
                </c:pt>
                <c:pt idx="173">
                  <c:v>航海英语听力与会话3 计数</c:v>
                </c:pt>
                <c:pt idx="174">
                  <c:v>汽车简单故障诊断与排除（汽运专门化） 计数</c:v>
                </c:pt>
                <c:pt idx="175">
                  <c:v>机械工艺设计与加工实训 计数</c:v>
                </c:pt>
                <c:pt idx="176">
                  <c:v>汽车铝合金修复技术（钣金） 计数</c:v>
                </c:pt>
                <c:pt idx="177">
                  <c:v>计算机辅助设计（Revita建模） 计数</c:v>
                </c:pt>
                <c:pt idx="178">
                  <c:v>汽车配件管理与营销 计数</c:v>
                </c:pt>
                <c:pt idx="179">
                  <c:v>建筑安防工程技术 计数</c:v>
                </c:pt>
                <c:pt idx="180">
                  <c:v>汽车维护 计数</c:v>
                </c:pt>
                <c:pt idx="181">
                  <c:v>建筑项目与安全管理 计数</c:v>
                </c:pt>
                <c:pt idx="182">
                  <c:v>汽车维修接待（精典） 计数</c:v>
                </c:pt>
                <c:pt idx="183">
                  <c:v>结构设计原理课程设计 计数</c:v>
                </c:pt>
                <c:pt idx="184">
                  <c:v>汽车维修企业管理 计数</c:v>
                </c:pt>
                <c:pt idx="185">
                  <c:v>景观效果图制作 计数</c:v>
                </c:pt>
                <c:pt idx="186">
                  <c:v>汽车维修质量检验（4） 计数</c:v>
                </c:pt>
                <c:pt idx="187">
                  <c:v>酒水基础 计数</c:v>
                </c:pt>
                <c:pt idx="188">
                  <c:v>汽车相关法律法规（非技术方向） 计数</c:v>
                </c:pt>
                <c:pt idx="189">
                  <c:v>客户端脚本编程 计数</c:v>
                </c:pt>
                <c:pt idx="190">
                  <c:v>汽车新技术(保险) 计数</c:v>
                </c:pt>
                <c:pt idx="191">
                  <c:v>路基路面施工及试验检测技术 计数</c:v>
                </c:pt>
                <c:pt idx="192">
                  <c:v>汽车站务管理 计数</c:v>
                </c:pt>
                <c:pt idx="193">
                  <c:v>轮机工程基础3 计数</c:v>
                </c:pt>
                <c:pt idx="194">
                  <c:v>汽车装调与检验 计数</c:v>
                </c:pt>
                <c:pt idx="195">
                  <c:v>轨道交通新技术 计数</c:v>
                </c:pt>
                <c:pt idx="196">
                  <c:v>汽车装潢技术(钣金) 计数</c:v>
                </c:pt>
                <c:pt idx="197">
                  <c:v>航海英语听力与会话 计数</c:v>
                </c:pt>
                <c:pt idx="198">
                  <c:v>汽车装配与调试综合实训 计数</c:v>
                </c:pt>
                <c:pt idx="199">
                  <c:v>集装箱运输实务 计数</c:v>
                </c:pt>
                <c:pt idx="200">
                  <c:v>前厅运行与管理（双语）2 计数</c:v>
                </c:pt>
                <c:pt idx="201">
                  <c:v>建筑材料检测实训 计数</c:v>
                </c:pt>
                <c:pt idx="202">
                  <c:v>嵌入式技术应用 计数</c:v>
                </c:pt>
                <c:pt idx="203">
                  <c:v>金工工艺 计数</c:v>
                </c:pt>
                <c:pt idx="204">
                  <c:v>桥涵养护与加固技术 计数</c:v>
                </c:pt>
                <c:pt idx="205">
                  <c:v>居住小区景观设计 计数</c:v>
                </c:pt>
                <c:pt idx="206">
                  <c:v>桥梁工程实训 计数</c:v>
                </c:pt>
                <c:pt idx="207">
                  <c:v>轮机电工技术 计数</c:v>
                </c:pt>
                <c:pt idx="208">
                  <c:v>桥梁工程综合实训 计数</c:v>
                </c:pt>
                <c:pt idx="209">
                  <c:v>航海学（拓展） 计数</c:v>
                </c:pt>
                <c:pt idx="210">
                  <c:v>桥梁检测技术 计数</c:v>
                </c:pt>
                <c:pt idx="211">
                  <c:v>纪录片创作 计数</c:v>
                </c:pt>
                <c:pt idx="212">
                  <c:v>桥梁施工（下） 计数</c:v>
                </c:pt>
                <c:pt idx="213">
                  <c:v>酒店英语1 计数</c:v>
                </c:pt>
                <c:pt idx="214">
                  <c:v>桥隧检测综合实训 计数</c:v>
                </c:pt>
                <c:pt idx="215">
                  <c:v>上汽大众底盘课程(非技术) 计数</c:v>
                </c:pt>
                <c:pt idx="216">
                  <c:v>求职能力提升训练 计数</c:v>
                </c:pt>
                <c:pt idx="217">
                  <c:v>交通工程实务 计数</c:v>
                </c:pt>
                <c:pt idx="218">
                  <c:v>日用产品设计 计数</c:v>
                </c:pt>
                <c:pt idx="219">
                  <c:v>机床电器控制技术 计数</c:v>
                </c:pt>
                <c:pt idx="220">
                  <c:v>软件产品运营与维护 计数</c:v>
                </c:pt>
                <c:pt idx="221">
                  <c:v>客户关系建立与维护 计数</c:v>
                </c:pt>
                <c:pt idx="222">
                  <c:v>商务写作 计数</c:v>
                </c:pt>
                <c:pt idx="223">
                  <c:v>维修企业管理（精典） 计数</c:v>
                </c:pt>
                <c:pt idx="224">
                  <c:v>综合运输实务 计数</c:v>
                </c:pt>
                <c:pt idx="225">
                  <c:v>文体艺术 计数</c:v>
                </c:pt>
                <c:pt idx="226">
                  <c:v>摄像实训 计数</c:v>
                </c:pt>
                <c:pt idx="227">
                  <c:v>物联网数据处理1 计数</c:v>
                </c:pt>
                <c:pt idx="228">
                  <c:v>摄影作品赏析 计数</c:v>
                </c:pt>
                <c:pt idx="229">
                  <c:v>物流成本管理 计数</c:v>
                </c:pt>
                <c:pt idx="230">
                  <c:v>施工组织设计原理 计数</c:v>
                </c:pt>
                <c:pt idx="231">
                  <c:v>物流经济地理 计数</c:v>
                </c:pt>
                <c:pt idx="232">
                  <c:v>施工组织与管理 计数</c:v>
                </c:pt>
                <c:pt idx="233">
                  <c:v>物流信息管理 计数</c:v>
                </c:pt>
                <c:pt idx="234">
                  <c:v>矢量图形制作 计数</c:v>
                </c:pt>
                <c:pt idx="235">
                  <c:v>物流与供应链基础 计数</c:v>
                </c:pt>
                <c:pt idx="236">
                  <c:v>市政道路工程 计数</c:v>
                </c:pt>
                <c:pt idx="237">
                  <c:v>系统分析与设计 计数</c:v>
                </c:pt>
                <c:pt idx="238">
                  <c:v>市政工程结构 计数</c:v>
                </c:pt>
                <c:pt idx="239">
                  <c:v>社交礼仪 计数</c:v>
                </c:pt>
                <c:pt idx="240">
                  <c:v>市政专业软件实训 计数</c:v>
                </c:pt>
                <c:pt idx="241">
                  <c:v>现代推销实务 计数</c:v>
                </c:pt>
                <c:pt idx="242">
                  <c:v>室内色彩设计 计数</c:v>
                </c:pt>
                <c:pt idx="243">
                  <c:v>线性代数B 计数</c:v>
                </c:pt>
                <c:pt idx="244">
                  <c:v>室内效果图手绘技法之马克笔 计数</c:v>
                </c:pt>
                <c:pt idx="245">
                  <c:v>小语种3 计数</c:v>
                </c:pt>
                <c:pt idx="246">
                  <c:v>数据分析与应用 计数</c:v>
                </c:pt>
                <c:pt idx="247">
                  <c:v>写生采风 计数</c:v>
                </c:pt>
                <c:pt idx="248">
                  <c:v>数据通信技术 计数</c:v>
                </c:pt>
                <c:pt idx="249">
                  <c:v>新能源汽车储能装置与管理系统(新能源) 计数</c:v>
                </c:pt>
                <c:pt idx="250">
                  <c:v>数码影像处理 计数</c:v>
                </c:pt>
                <c:pt idx="251">
                  <c:v>新能源汽车技术 计数</c:v>
                </c:pt>
                <c:pt idx="252">
                  <c:v>思政 计数</c:v>
                </c:pt>
                <c:pt idx="253">
                  <c:v>信号与系统 计数</c:v>
                </c:pt>
                <c:pt idx="254">
                  <c:v>隧道工程测量综合实训 计数</c:v>
                </c:pt>
                <c:pt idx="255">
                  <c:v>信息技术基础1(2) 计数</c:v>
                </c:pt>
                <c:pt idx="256">
                  <c:v>隧道工程及检测技术评定 计数</c:v>
                </c:pt>
                <c:pt idx="257">
                  <c:v>行政管理实务 计数</c:v>
                </c:pt>
                <c:pt idx="258">
                  <c:v>隧道工程造价 计数</c:v>
                </c:pt>
                <c:pt idx="259">
                  <c:v>形势与政策5 计数</c:v>
                </c:pt>
                <c:pt idx="260">
                  <c:v>隧道机电及组态控制技术 计数</c:v>
                </c:pt>
                <c:pt idx="261">
                  <c:v>形势与政策6 计数</c:v>
                </c:pt>
                <c:pt idx="262">
                  <c:v>隧道施工安全技术 计数</c:v>
                </c:pt>
                <c:pt idx="263">
                  <c:v>形势与政策教育春季重修班 计数</c:v>
                </c:pt>
                <c:pt idx="264">
                  <c:v>谈判与沟通技巧 计数</c:v>
                </c:pt>
                <c:pt idx="265">
                  <c:v>形势与政策三 计数</c:v>
                </c:pt>
                <c:pt idx="266">
                  <c:v>题材短片创作 计数</c:v>
                </c:pt>
                <c:pt idx="267">
                  <c:v>岩体力学基础 计数</c:v>
                </c:pt>
                <c:pt idx="268">
                  <c:v>体育2-网球 计数</c:v>
                </c:pt>
                <c:pt idx="269">
                  <c:v>一汽大众产品知识(服务) 计数</c:v>
                </c:pt>
                <c:pt idx="270">
                  <c:v>体育3 计数</c:v>
                </c:pt>
                <c:pt idx="271">
                  <c:v>一汽大众沟通方法与技巧(服务) 计数</c:v>
                </c:pt>
                <c:pt idx="272">
                  <c:v>铁路路基施工与维护 计数</c:v>
                </c:pt>
                <c:pt idx="273">
                  <c:v>一汽大众汽车涉及法律法规(服务) 计数</c:v>
                </c:pt>
                <c:pt idx="274">
                  <c:v>铁路施工组织与概预算 计数</c:v>
                </c:pt>
                <c:pt idx="275">
                  <c:v>一汽大众商务礼仪(服务) 计数</c:v>
                </c:pt>
                <c:pt idx="276">
                  <c:v>通信网络组态实训 计数</c:v>
                </c:pt>
                <c:pt idx="277">
                  <c:v>移动通信技术2 计数</c:v>
                </c:pt>
                <c:pt idx="278">
                  <c:v>通用A3手动变速器与驱动桥(机电) 计数</c:v>
                </c:pt>
                <c:pt idx="279">
                  <c:v>音乐鉴赏1 计数</c:v>
                </c:pt>
                <c:pt idx="280">
                  <c:v>透视与快速表现 计数</c:v>
                </c:pt>
                <c:pt idx="281">
                  <c:v>英语听说 计数</c:v>
                </c:pt>
                <c:pt idx="282">
                  <c:v>土木应用文写作 计数</c:v>
                </c:pt>
                <c:pt idx="283">
                  <c:v>营销策划实务 计数</c:v>
                </c:pt>
                <c:pt idx="284">
                  <c:v>网络综合布线技术 计数</c:v>
                </c:pt>
                <c:pt idx="285">
                  <c:v>营销策划实务(3) 计数</c:v>
                </c:pt>
                <c:pt idx="286">
                  <c:v>射频识别(RFID)技术 计数</c:v>
                </c:pt>
                <c:pt idx="287">
                  <c:v>营销调研实训 计数</c:v>
                </c:pt>
                <c:pt idx="288">
                  <c:v>施工组织设计实训 计数</c:v>
                </c:pt>
                <c:pt idx="289">
                  <c:v>营销综合实训 计数</c:v>
                </c:pt>
                <c:pt idx="290">
                  <c:v>实用旅游审美 计数</c:v>
                </c:pt>
                <c:pt idx="291">
                  <c:v>影视灯光 计数</c:v>
                </c:pt>
                <c:pt idx="292">
                  <c:v>市政工程计量与计价实训 计数</c:v>
                </c:pt>
                <c:pt idx="293">
                  <c:v>邮轮法律法规 计数</c:v>
                </c:pt>
                <c:pt idx="294">
                  <c:v>试验检测数据处理及报告编制 计数</c:v>
                </c:pt>
                <c:pt idx="295">
                  <c:v>邮轮旅游市场营销 计数</c:v>
                </c:pt>
                <c:pt idx="296">
                  <c:v>蜀绣技法与创作表现（选） 计数</c:v>
                </c:pt>
                <c:pt idx="297">
                  <c:v>邮轮面试英语 计数</c:v>
                </c:pt>
                <c:pt idx="298">
                  <c:v>数控编程与加工实训 计数</c:v>
                </c:pt>
                <c:pt idx="299">
                  <c:v>邮轮适用法律 计数</c:v>
                </c:pt>
                <c:pt idx="300">
                  <c:v>隧道工程测量 计数</c:v>
                </c:pt>
                <c:pt idx="301">
                  <c:v>游戏UI设计 计数</c:v>
                </c:pt>
                <c:pt idx="302">
                  <c:v>隧道工程施工及试验检测技术 计数</c:v>
                </c:pt>
                <c:pt idx="303">
                  <c:v>阅读与写作 计数</c:v>
                </c:pt>
                <c:pt idx="304">
                  <c:v>隧道施工1 计数</c:v>
                </c:pt>
                <c:pt idx="305">
                  <c:v>云计算综合案例应用 计数</c:v>
                </c:pt>
                <c:pt idx="306">
                  <c:v>谈判与推销实务 计数</c:v>
                </c:pt>
                <c:pt idx="307">
                  <c:v>运输服务礼仪 计数</c:v>
                </c:pt>
                <c:pt idx="308">
                  <c:v>体育2-自卫防身术 计数</c:v>
                </c:pt>
                <c:pt idx="309">
                  <c:v>运输市场营销 计数</c:v>
                </c:pt>
                <c:pt idx="310">
                  <c:v>铁路桥隧检测与养护维修 计数</c:v>
                </c:pt>
                <c:pt idx="311">
                  <c:v>职业定位与发展2 计数</c:v>
                </c:pt>
                <c:pt idx="312">
                  <c:v>通用A1发动机机械(机电) 计数</c:v>
                </c:pt>
                <c:pt idx="313">
                  <c:v>智慧公路 计数</c:v>
                </c:pt>
                <c:pt idx="314">
                  <c:v>土木工程材料 计数</c:v>
                </c:pt>
                <c:pt idx="315">
                  <c:v>智能交通工程项目实施 计数</c:v>
                </c:pt>
                <c:pt idx="316">
                  <c:v>网页设计与制作 计数</c:v>
                </c:pt>
                <c:pt idx="317">
                  <c:v>智能交通技术应用 计数</c:v>
                </c:pt>
                <c:pt idx="318">
                  <c:v>施工组织设计原理综合实训 计数</c:v>
                </c:pt>
                <c:pt idx="319">
                  <c:v>中国地方传统文化 计数</c:v>
                </c:pt>
                <c:pt idx="320">
                  <c:v>市政工程质量检测 计数</c:v>
                </c:pt>
                <c:pt idx="321">
                  <c:v>中国共产党党史（选） 计数</c:v>
                </c:pt>
                <c:pt idx="322">
                  <c:v>数据结构 计数</c:v>
                </c:pt>
                <c:pt idx="323">
                  <c:v>中外工艺美术史 计数</c:v>
                </c:pt>
                <c:pt idx="324">
                  <c:v>隧道工程概论（4） 计数</c:v>
                </c:pt>
                <c:pt idx="325">
                  <c:v>中外建筑史 计数</c:v>
                </c:pt>
                <c:pt idx="326">
                  <c:v>隧道施工组织设计 计数</c:v>
                </c:pt>
                <c:pt idx="327">
                  <c:v>中外神话赏析（选） 计数</c:v>
                </c:pt>
                <c:pt idx="328">
                  <c:v>铁路工程造价与招投标综合实训 计数</c:v>
                </c:pt>
                <c:pt idx="329">
                  <c:v>专项摄影 计数</c:v>
                </c:pt>
                <c:pt idx="330">
                  <c:v>通用A4转向与悬架(机电) 计数</c:v>
                </c:pt>
                <c:pt idx="331">
                  <c:v>专业综合能力训练 计数</c:v>
                </c:pt>
                <c:pt idx="332">
                  <c:v>摄影基础 计数</c:v>
                </c:pt>
                <c:pt idx="333">
                  <c:v>专业综合实训 计数</c:v>
                </c:pt>
                <c:pt idx="334">
                  <c:v>室内设计2 计数</c:v>
                </c:pt>
                <c:pt idx="335">
                  <c:v>专业综合英语 计数</c:v>
                </c:pt>
                <c:pt idx="336">
                  <c:v>隧道构造 计数</c:v>
                </c:pt>
                <c:pt idx="337">
                  <c:v>综合技能鉴定培训（钣金） 计数</c:v>
                </c:pt>
                <c:pt idx="338">
                  <c:v>铁路隧道施工技术 计数</c:v>
                </c:pt>
                <c:pt idx="339">
                  <c:v>综合实训1 计数</c:v>
                </c:pt>
                <c:pt idx="340">
                  <c:v>市政BIM基础 计数</c:v>
                </c:pt>
                <c:pt idx="341">
                  <c:v>综合实训2 计数</c:v>
                </c:pt>
                <c:pt idx="342">
                  <c:v>体育2-体育舞蹈 计数</c:v>
                </c:pt>
                <c:pt idx="343">
                  <c:v>综合实训5 计数</c:v>
                </c:pt>
                <c:pt idx="344">
                  <c:v>数字钟制作实训 计数</c:v>
                </c:pt>
                <c:pt idx="345">
                  <c:v>综合项目实战 计数</c:v>
                </c:pt>
                <c:pt idx="346">
                  <c:v>网络概论 计数</c:v>
                </c:pt>
                <c:pt idx="347">
                  <c:v>综合英语2 计数</c:v>
                </c:pt>
                <c:pt idx="348">
                  <c:v>道路工程材料 计数</c:v>
                </c:pt>
                <c:pt idx="349">
                  <c:v>船舶管理2 计数</c:v>
                </c:pt>
                <c:pt idx="350">
                  <c:v>3dsmax效果图初级 计数</c:v>
                </c:pt>
                <c:pt idx="351">
                  <c:v>测量实训 计数</c:v>
                </c:pt>
                <c:pt idx="352">
                  <c:v>地基与基础 计数</c:v>
                </c:pt>
                <c:pt idx="353">
                  <c:v>电脑手绘2 计数</c:v>
                </c:pt>
                <c:pt idx="354">
                  <c:v>船舶值班与避碰2 计数</c:v>
                </c:pt>
                <c:pt idx="355">
                  <c:v>车辆构造 计数</c:v>
                </c:pt>
                <c:pt idx="356">
                  <c:v>工程机械概论 计数</c:v>
                </c:pt>
                <c:pt idx="357">
                  <c:v>电子商务综合实训 计数</c:v>
                </c:pt>
                <c:pt idx="358">
                  <c:v>工程建设法规 计数</c:v>
                </c:pt>
                <c:pt idx="359">
                  <c:v>车身测量与校正(钣金) 计数</c:v>
                </c:pt>
                <c:pt idx="360">
                  <c:v>毕业设计及论文(4) 计数</c:v>
                </c:pt>
                <c:pt idx="361">
                  <c:v>多媒体展示及会议广播系统 计数</c:v>
                </c:pt>
                <c:pt idx="362">
                  <c:v>工程力学与工程结构2 计数</c:v>
                </c:pt>
                <c:pt idx="363">
                  <c:v>城市轨道交通行车组织 计数</c:v>
                </c:pt>
                <c:pt idx="364">
                  <c:v>工程识图 计数</c:v>
                </c:pt>
                <c:pt idx="365">
                  <c:v>饭店餐饮服务与管理 计数</c:v>
                </c:pt>
                <c:pt idx="366">
                  <c:v>工程项目管理 计数</c:v>
                </c:pt>
                <c:pt idx="367">
                  <c:v>PLC应用技术实训 计数</c:v>
                </c:pt>
                <c:pt idx="368">
                  <c:v>IP网络技术2 计数</c:v>
                </c:pt>
                <c:pt idx="369">
                  <c:v>船舶电气2 计数</c:v>
                </c:pt>
                <c:pt idx="370">
                  <c:v>财经应用文写作 计数</c:v>
                </c:pt>
                <c:pt idx="371">
                  <c:v>服务营销 计数</c:v>
                </c:pt>
                <c:pt idx="372">
                  <c:v>工地试验室建设与管理 计数</c:v>
                </c:pt>
                <c:pt idx="373">
                  <c:v>高速公路工程基础 计数</c:v>
                </c:pt>
                <c:pt idx="374">
                  <c:v>大学英语4 计数</c:v>
                </c:pt>
                <c:pt idx="375">
                  <c:v>工程CAD 计数</c:v>
                </c:pt>
                <c:pt idx="376">
                  <c:v>公共空间中级 计数</c:v>
                </c:pt>
                <c:pt idx="377">
                  <c:v>道路运输企业统计 计数</c:v>
                </c:pt>
                <c:pt idx="378">
                  <c:v>公关礼仪与沟通技巧 计数</c:v>
                </c:pt>
                <c:pt idx="379">
                  <c:v>HSK4综合2 计数</c:v>
                </c:pt>
                <c:pt idx="380">
                  <c:v>单片机技术 计数</c:v>
                </c:pt>
                <c:pt idx="381">
                  <c:v>C语言编程与调试 计数</c:v>
                </c:pt>
                <c:pt idx="382">
                  <c:v>公路CAD基础 计数</c:v>
                </c:pt>
                <c:pt idx="383">
                  <c:v>二手车大数据挖掘与分析（二手车） 计数</c:v>
                </c:pt>
                <c:pt idx="384">
                  <c:v>公路病害分析与防治 计数</c:v>
                </c:pt>
                <c:pt idx="385">
                  <c:v>房地产金融 计数</c:v>
                </c:pt>
                <c:pt idx="386">
                  <c:v>公路工程测量技术 计数</c:v>
                </c:pt>
                <c:pt idx="387">
                  <c:v>丰田发动机（丰田） 计数</c:v>
                </c:pt>
                <c:pt idx="388">
                  <c:v>(软件应用)综合项目实战 计数</c:v>
                </c:pt>
                <c:pt idx="389">
                  <c:v>高速公路机电系统 计数</c:v>
                </c:pt>
                <c:pt idx="390">
                  <c:v>公路工程造价与招投标综合实训 计数</c:v>
                </c:pt>
                <c:pt idx="391">
                  <c:v>场景制作 计数</c:v>
                </c:pt>
                <c:pt idx="392">
                  <c:v>财务会计 计数</c:v>
                </c:pt>
                <c:pt idx="393">
                  <c:v>顶岗实习与毕业设计 计数</c:v>
                </c:pt>
                <c:pt idx="394">
                  <c:v>3D max造型设计 计数</c:v>
                </c:pt>
                <c:pt idx="395">
                  <c:v>分销渠道管理 计数</c:v>
                </c:pt>
                <c:pt idx="396">
                  <c:v>Sketchup室内空间表达 计数</c:v>
                </c:pt>
                <c:pt idx="397">
                  <c:v>工程法规实务（技术） 计数</c:v>
                </c:pt>
                <c:pt idx="398">
                  <c:v>GIS技术（BIM技术） 计数</c:v>
                </c:pt>
                <c:pt idx="399">
                  <c:v>PLC控制技术 计数</c:v>
                </c:pt>
                <c:pt idx="400">
                  <c:v>公路隧道运营管理 计数</c:v>
                </c:pt>
                <c:pt idx="401">
                  <c:v>电子商务 计数</c:v>
                </c:pt>
                <c:pt idx="402">
                  <c:v>GMDSS设备与业务 计数</c:v>
                </c:pt>
                <c:pt idx="403">
                  <c:v>高等数学(4) 计数</c:v>
                </c:pt>
                <c:pt idx="404">
                  <c:v>C程序设计 计数</c:v>
                </c:pt>
                <c:pt idx="405">
                  <c:v>沟通技巧2 计数</c:v>
                </c:pt>
                <c:pt idx="406">
                  <c:v>航海气象与海洋学 计数</c:v>
                </c:pt>
                <c:pt idx="407">
                  <c:v>社会调查与实践（选） 计数</c:v>
                </c:pt>
                <c:pt idx="408">
                  <c:v>汽车保险与理赔（汽运专门化） 计数</c:v>
                </c:pt>
                <c:pt idx="409">
                  <c:v>角色模型制作1 计数</c:v>
                </c:pt>
                <c:pt idx="410">
                  <c:v>计算机专业英语2 计数</c:v>
                </c:pt>
                <c:pt idx="411">
                  <c:v>经济学入门 计数</c:v>
                </c:pt>
                <c:pt idx="412">
                  <c:v>计算机组装与维护 计数</c:v>
                </c:pt>
                <c:pt idx="413">
                  <c:v>景观植物 计数</c:v>
                </c:pt>
                <c:pt idx="414">
                  <c:v>汽车电气系统安装与调试 计数</c:v>
                </c:pt>
                <c:pt idx="415">
                  <c:v>酒店财务基础 计数</c:v>
                </c:pt>
                <c:pt idx="416">
                  <c:v>汽车电气线路专周实训 计数</c:v>
                </c:pt>
                <c:pt idx="417">
                  <c:v>环保与智能大厦（BIM） 计数</c:v>
                </c:pt>
                <c:pt idx="418">
                  <c:v>轨道交通站场与枢纽 计数</c:v>
                </c:pt>
                <c:pt idx="419">
                  <c:v>快递实务 计数</c:v>
                </c:pt>
                <c:pt idx="420">
                  <c:v>汽车电子与电气系统及检修 计数</c:v>
                </c:pt>
                <c:pt idx="421">
                  <c:v>管理会计 计数</c:v>
                </c:pt>
                <c:pt idx="422">
                  <c:v>汽车发动机 计数</c:v>
                </c:pt>
                <c:pt idx="423">
                  <c:v>轮机工程基础2 计数</c:v>
                </c:pt>
                <c:pt idx="424">
                  <c:v>建筑CAD 计数</c:v>
                </c:pt>
                <c:pt idx="425">
                  <c:v>轮机英语2 计数</c:v>
                </c:pt>
                <c:pt idx="426">
                  <c:v>汽车发动机机械C（其他起点） 计数</c:v>
                </c:pt>
                <c:pt idx="427">
                  <c:v>汉语听说（听力）2 计数</c:v>
                </c:pt>
                <c:pt idx="428">
                  <c:v>建筑材料与应用 计数</c:v>
                </c:pt>
                <c:pt idx="429">
                  <c:v>机电工程项目管理 计数</c:v>
                </c:pt>
                <c:pt idx="430">
                  <c:v>建筑法律法规 计数</c:v>
                </c:pt>
                <c:pt idx="431">
                  <c:v>汉语综合2 计数</c:v>
                </c:pt>
                <c:pt idx="432">
                  <c:v>汽车喷涂岗前技能专周（喷涂） 计数</c:v>
                </c:pt>
                <c:pt idx="433">
                  <c:v>设计构成 计数</c:v>
                </c:pt>
                <c:pt idx="434">
                  <c:v>汽车维修企业运营管理 计数</c:v>
                </c:pt>
                <c:pt idx="435">
                  <c:v>航海英语阅读2 计数</c:v>
                </c:pt>
                <c:pt idx="436">
                  <c:v>汽车维修质量检验 计数</c:v>
                </c:pt>
                <c:pt idx="437">
                  <c:v>航海英语阅读3 计数</c:v>
                </c:pt>
                <c:pt idx="438">
                  <c:v>建筑结构 计数</c:v>
                </c:pt>
                <c:pt idx="439">
                  <c:v>沟通技巧与投诉处理 计数</c:v>
                </c:pt>
                <c:pt idx="440">
                  <c:v>航海仪器 计数</c:v>
                </c:pt>
                <c:pt idx="441">
                  <c:v>货物运输管理 计数</c:v>
                </c:pt>
                <c:pt idx="442">
                  <c:v>建筑消防工程技术 计数</c:v>
                </c:pt>
                <c:pt idx="443">
                  <c:v>旅游产品包装设计 计数</c:v>
                </c:pt>
                <c:pt idx="444">
                  <c:v>砌体结构施工 计数</c:v>
                </c:pt>
                <c:pt idx="445">
                  <c:v>机械设计基础 计数</c:v>
                </c:pt>
                <c:pt idx="446">
                  <c:v>桥涵设计基础 计数</c:v>
                </c:pt>
                <c:pt idx="447">
                  <c:v>酒吧服务管理 计数</c:v>
                </c:pt>
                <c:pt idx="448">
                  <c:v>桥涵施工技术 计数</c:v>
                </c:pt>
                <c:pt idx="449">
                  <c:v>轮机工程基础 计数</c:v>
                </c:pt>
                <c:pt idx="450">
                  <c:v>桥梁工程 计数</c:v>
                </c:pt>
                <c:pt idx="451">
                  <c:v>马克思主义基本原理概论 计数</c:v>
                </c:pt>
                <c:pt idx="452">
                  <c:v>交通大数据处理与分析 计数</c:v>
                </c:pt>
                <c:pt idx="453">
                  <c:v>会计毕业综合实训 计数</c:v>
                </c:pt>
                <c:pt idx="454">
                  <c:v>航海英语1 计数</c:v>
                </c:pt>
                <c:pt idx="455">
                  <c:v>汉语听说（口语）2 计数</c:v>
                </c:pt>
                <c:pt idx="456">
                  <c:v>人体结构 计数</c:v>
                </c:pt>
                <c:pt idx="457">
                  <c:v>轮机英语3 计数</c:v>
                </c:pt>
                <c:pt idx="458">
                  <c:v>商务谈判实训 计数</c:v>
                </c:pt>
                <c:pt idx="459">
                  <c:v>现代通信技术 计数</c:v>
                </c:pt>
                <c:pt idx="460">
                  <c:v>邮轮餐饮服务管理 计数</c:v>
                </c:pt>
                <c:pt idx="461">
                  <c:v>邮轮服务心理学 计数</c:v>
                </c:pt>
                <c:pt idx="462">
                  <c:v>网络营销 计数</c:v>
                </c:pt>
                <c:pt idx="463">
                  <c:v>邮轮英语视听说2 计数</c:v>
                </c:pt>
                <c:pt idx="464">
                  <c:v>维修电工实训 计数</c:v>
                </c:pt>
                <c:pt idx="465">
                  <c:v>邮轮运营实务 计数</c:v>
                </c:pt>
                <c:pt idx="466">
                  <c:v>文体艺术3 计数</c:v>
                </c:pt>
                <c:pt idx="467">
                  <c:v>园林景观制图与autocad 计数</c:v>
                </c:pt>
                <c:pt idx="468">
                  <c:v>施工组织设计实训及BIM应用 计数</c:v>
                </c:pt>
                <c:pt idx="469">
                  <c:v>云安全 计数</c:v>
                </c:pt>
                <c:pt idx="470">
                  <c:v>水手业务 计数</c:v>
                </c:pt>
                <c:pt idx="471">
                  <c:v>运输经济实务 计数</c:v>
                </c:pt>
                <c:pt idx="472">
                  <c:v>思政4 计数</c:v>
                </c:pt>
                <c:pt idx="473">
                  <c:v>运输企业经营管理 计数</c:v>
                </c:pt>
                <c:pt idx="474">
                  <c:v>市政公用设施 计数</c:v>
                </c:pt>
                <c:pt idx="475">
                  <c:v>运输企业统计 计数</c:v>
                </c:pt>
                <c:pt idx="476">
                  <c:v>演讲与口才 计数</c:v>
                </c:pt>
                <c:pt idx="477">
                  <c:v>证券投资实务 计数</c:v>
                </c:pt>
                <c:pt idx="478">
                  <c:v>隧道试验检测技术 计数</c:v>
                </c:pt>
                <c:pt idx="479">
                  <c:v>职业定位与发展 计数</c:v>
                </c:pt>
                <c:pt idx="480">
                  <c:v>视听语言 计数</c:v>
                </c:pt>
                <c:pt idx="481">
                  <c:v>职业技能5 计数</c:v>
                </c:pt>
                <c:pt idx="482">
                  <c:v>唐诗鉴赏（选） 计数</c:v>
                </c:pt>
                <c:pt idx="483">
                  <c:v>职业技能鉴定（电工证或维修电工） 计数</c:v>
                </c:pt>
                <c:pt idx="484">
                  <c:v>营销模拟训练实训 计数</c:v>
                </c:pt>
                <c:pt idx="485">
                  <c:v>制图基础与AutoCAD 计数</c:v>
                </c:pt>
                <c:pt idx="486">
                  <c:v>图形图像处理 计数</c:v>
                </c:pt>
                <c:pt idx="487">
                  <c:v>智能交通概论 计数</c:v>
                </c:pt>
                <c:pt idx="488">
                  <c:v>数字雕刻 计数</c:v>
                </c:pt>
                <c:pt idx="489">
                  <c:v>中国传统民间美术欣赏（选） 计数</c:v>
                </c:pt>
                <c:pt idx="490">
                  <c:v>物联网应用技术 计数</c:v>
                </c:pt>
                <c:pt idx="491">
                  <c:v>主推进动力装置 计数</c:v>
                </c:pt>
                <c:pt idx="492">
                  <c:v>小语种1 计数</c:v>
                </c:pt>
                <c:pt idx="493">
                  <c:v>主推进动力装置3 计数</c:v>
                </c:pt>
                <c:pt idx="494">
                  <c:v>演讲与口才（酒店沟通技巧） 计数</c:v>
                </c:pt>
                <c:pt idx="495">
                  <c:v>专业技能大赛 计数</c:v>
                </c:pt>
                <c:pt idx="496">
                  <c:v>以案说法-刑法篇（选） 计数</c:v>
                </c:pt>
                <c:pt idx="497">
                  <c:v>数据库技术与应用 计数</c:v>
                </c:pt>
                <c:pt idx="498">
                  <c:v>影视剪辑 计数</c:v>
                </c:pt>
                <c:pt idx="499">
                  <c:v>通信原理 计数</c:v>
                </c:pt>
                <c:pt idx="500">
                  <c:v>文体艺术4 计数</c:v>
                </c:pt>
                <c:pt idx="501">
                  <c:v>准职业人导向训练2 计数</c:v>
                </c:pt>
                <c:pt idx="502">
                  <c:v>事故车查勘与定损(保险) 计数</c:v>
                </c:pt>
                <c:pt idx="503">
                  <c:v>市场调查与预测 计数</c:v>
                </c:pt>
                <c:pt idx="504">
                  <c:v>应用数学 计数</c:v>
                </c:pt>
                <c:pt idx="505">
                  <c:v>综合实训 计数</c:v>
                </c:pt>
                <c:pt idx="506">
                  <c:v>西方文学经典赏析（选） 计数</c:v>
                </c:pt>
                <c:pt idx="507">
                  <c:v>数据通信技术2 计数</c:v>
                </c:pt>
                <c:pt idx="508">
                  <c:v>网页界面设计 计数</c:v>
                </c:pt>
                <c:pt idx="509">
                  <c:v>统计实务 计数</c:v>
                </c:pt>
                <c:pt idx="510">
                  <c:v>视频特效2 计数</c:v>
                </c:pt>
                <c:pt idx="511">
                  <c:v>市场营销实务 计数</c:v>
                </c:pt>
                <c:pt idx="512">
                  <c:v>船舶结构货运（拓展） 计数</c:v>
                </c:pt>
                <c:pt idx="513">
                  <c:v>工种实训 计数</c:v>
                </c:pt>
                <c:pt idx="514">
                  <c:v>船舶管理（远洋） 计数</c:v>
                </c:pt>
                <c:pt idx="515">
                  <c:v>安装工程计量与计价实训 计数</c:v>
                </c:pt>
                <c:pt idx="516">
                  <c:v>电工电子技术2 计数</c:v>
                </c:pt>
                <c:pt idx="517">
                  <c:v>毕业实习 计数</c:v>
                </c:pt>
                <c:pt idx="518">
                  <c:v>Tolerance fit and technical measurement 计数</c:v>
                </c:pt>
                <c:pt idx="519">
                  <c:v>工程招投标 计数</c:v>
                </c:pt>
                <c:pt idx="520">
                  <c:v>工程机械柴油机维修 计数</c:v>
                </c:pt>
                <c:pt idx="521">
                  <c:v>工程招投标与合同管理实务 计数</c:v>
                </c:pt>
                <c:pt idx="522">
                  <c:v>财务管理 计数</c:v>
                </c:pt>
                <c:pt idx="523">
                  <c:v>大学英语（ESL） 计数</c:v>
                </c:pt>
                <c:pt idx="524">
                  <c:v>毕业论文（设计） 计数</c:v>
                </c:pt>
                <c:pt idx="525">
                  <c:v>供应链会计 计数</c:v>
                </c:pt>
                <c:pt idx="526">
                  <c:v>船舶值班与避碰1 计数</c:v>
                </c:pt>
                <c:pt idx="527">
                  <c:v>工程造价综合实训 计数</c:v>
                </c:pt>
                <c:pt idx="528">
                  <c:v>城市轨道交通概论 计数</c:v>
                </c:pt>
                <c:pt idx="529">
                  <c:v>Physical Experiment 计数</c:v>
                </c:pt>
                <c:pt idx="530">
                  <c:v>工程计量与计价 计数</c:v>
                </c:pt>
                <c:pt idx="531">
                  <c:v>RFID与数据库应用技术 计数</c:v>
                </c:pt>
                <c:pt idx="532">
                  <c:v>公路隧道施工 计数</c:v>
                </c:pt>
                <c:pt idx="533">
                  <c:v>船舶管理 计数</c:v>
                </c:pt>
                <c:pt idx="534">
                  <c:v>道路构造与识图 计数</c:v>
                </c:pt>
                <c:pt idx="535">
                  <c:v>工程招投标与合同管理(技术) 计数</c:v>
                </c:pt>
                <c:pt idx="536">
                  <c:v>毕业论文设计 计数</c:v>
                </c:pt>
                <c:pt idx="537">
                  <c:v>航海概论 计数</c:v>
                </c:pt>
                <c:pt idx="538">
                  <c:v>汽车运输调度实务 计数</c:v>
                </c:pt>
                <c:pt idx="539">
                  <c:v>机械设计实训 计数</c:v>
                </c:pt>
                <c:pt idx="540">
                  <c:v>轮机自动化 计数</c:v>
                </c:pt>
                <c:pt idx="541">
                  <c:v>漆艺（选） 计数</c:v>
                </c:pt>
                <c:pt idx="542">
                  <c:v>礼仪与审美（选） 计数</c:v>
                </c:pt>
                <c:pt idx="543">
                  <c:v>航海英语（远洋） 计数</c:v>
                </c:pt>
                <c:pt idx="544">
                  <c:v>会计电算化实训 计数</c:v>
                </c:pt>
                <c:pt idx="545">
                  <c:v>机械制造工艺学 计数</c:v>
                </c:pt>
                <c:pt idx="546">
                  <c:v>绿色建筑 计数</c:v>
                </c:pt>
                <c:pt idx="547">
                  <c:v>前厅服务管理 计数</c:v>
                </c:pt>
                <c:pt idx="548">
                  <c:v>汽车法律法规 计数</c:v>
                </c:pt>
                <c:pt idx="549">
                  <c:v>桥涵工程施工 计数</c:v>
                </c:pt>
                <c:pt idx="550">
                  <c:v>汉语综合 计数</c:v>
                </c:pt>
                <c:pt idx="551">
                  <c:v>轨道交通车站机电设备 计数</c:v>
                </c:pt>
                <c:pt idx="552">
                  <c:v>汽车使用与性能检测（精典） 计数</c:v>
                </c:pt>
                <c:pt idx="553">
                  <c:v>轮机维护与修理1 计数</c:v>
                </c:pt>
                <c:pt idx="554">
                  <c:v>模拟电子技术 计数</c:v>
                </c:pt>
                <c:pt idx="555">
                  <c:v>轮机英语 计数</c:v>
                </c:pt>
                <c:pt idx="556">
                  <c:v>轮机维护与修理 计数</c:v>
                </c:pt>
                <c:pt idx="557">
                  <c:v>桥梁工程施工及试验检测技术 计数</c:v>
                </c:pt>
                <c:pt idx="558">
                  <c:v>轮机英语阅读2 计数</c:v>
                </c:pt>
                <c:pt idx="559">
                  <c:v>交通安全法规(选) 计数</c:v>
                </c:pt>
                <c:pt idx="560">
                  <c:v>汉语听说（听力）1 计数</c:v>
                </c:pt>
                <c:pt idx="561">
                  <c:v>汉语听说（口语）1 计数</c:v>
                </c:pt>
                <c:pt idx="562">
                  <c:v>航海学1(基础） 计数</c:v>
                </c:pt>
                <c:pt idx="563">
                  <c:v>交通电子产品设计与实现 计数</c:v>
                </c:pt>
                <c:pt idx="564">
                  <c:v>景观设计高级 计数</c:v>
                </c:pt>
                <c:pt idx="565">
                  <c:v>汽车电气构造与维修1 计数</c:v>
                </c:pt>
                <c:pt idx="566">
                  <c:v>机械基础 计数</c:v>
                </c:pt>
                <c:pt idx="567">
                  <c:v>人机工程学 计数</c:v>
                </c:pt>
                <c:pt idx="568">
                  <c:v>航海学（远洋） 计数</c:v>
                </c:pt>
                <c:pt idx="569">
                  <c:v>景观设计初级 计数</c:v>
                </c:pt>
                <c:pt idx="570">
                  <c:v>航海英语阅读与写作1 计数</c:v>
                </c:pt>
                <c:pt idx="571">
                  <c:v>礼仪队(选) 计数</c:v>
                </c:pt>
                <c:pt idx="572">
                  <c:v>汽车新技术（改装与美容） 计数</c:v>
                </c:pt>
                <c:pt idx="573">
                  <c:v>机床电气控制技术 计数</c:v>
                </c:pt>
                <c:pt idx="574">
                  <c:v>建筑工程计量与计价实训 计数</c:v>
                </c:pt>
                <c:pt idx="575">
                  <c:v>上汽大众车身电器（上汽大众） 计数</c:v>
                </c:pt>
                <c:pt idx="576">
                  <c:v>汽车发动机机械 计数</c:v>
                </c:pt>
                <c:pt idx="577">
                  <c:v>角色原画设计1 计数</c:v>
                </c:pt>
                <c:pt idx="578">
                  <c:v>影视合成 计数</c:v>
                </c:pt>
                <c:pt idx="579">
                  <c:v>生产实训1 计数</c:v>
                </c:pt>
                <c:pt idx="580">
                  <c:v>体育2-羽毛球 计数</c:v>
                </c:pt>
                <c:pt idx="581">
                  <c:v>推销实训 计数</c:v>
                </c:pt>
                <c:pt idx="582">
                  <c:v>造型设计基础实训 计数</c:v>
                </c:pt>
                <c:pt idx="583">
                  <c:v>施工组织设计与管理 计数</c:v>
                </c:pt>
                <c:pt idx="584">
                  <c:v>艺术概论 计数</c:v>
                </c:pt>
                <c:pt idx="585">
                  <c:v>综合英语1 计数</c:v>
                </c:pt>
                <c:pt idx="586">
                  <c:v>营销策划实训 计数</c:v>
                </c:pt>
                <c:pt idx="587">
                  <c:v>市政工程 计数</c:v>
                </c:pt>
                <c:pt idx="588">
                  <c:v>职业生涯规划与创新创业教育2 计数</c:v>
                </c:pt>
                <c:pt idx="589">
                  <c:v>邮轮概论 计数</c:v>
                </c:pt>
                <c:pt idx="590">
                  <c:v>形体训练1 计数</c:v>
                </c:pt>
                <c:pt idx="591">
                  <c:v>邮轮休闲娱乐服务管理 计数</c:v>
                </c:pt>
                <c:pt idx="592">
                  <c:v>形体训练2 计数</c:v>
                </c:pt>
                <c:pt idx="593">
                  <c:v>消费心理实务 计数</c:v>
                </c:pt>
                <c:pt idx="594">
                  <c:v>中国古典园林分析 计数</c:v>
                </c:pt>
                <c:pt idx="595">
                  <c:v>体育2-游泳 计数</c:v>
                </c:pt>
                <c:pt idx="596">
                  <c:v>中外园林艺术鉴赏（选） 计数</c:v>
                </c:pt>
                <c:pt idx="597">
                  <c:v>邮轮服务礼仪 计数</c:v>
                </c:pt>
                <c:pt idx="598">
                  <c:v>主推进动力装置1 计数</c:v>
                </c:pt>
                <c:pt idx="599">
                  <c:v>邮轮英语视听说1 计数</c:v>
                </c:pt>
                <c:pt idx="600">
                  <c:v>物流电子商务实务 计数</c:v>
                </c:pt>
                <c:pt idx="601">
                  <c:v>综合实训3 计数</c:v>
                </c:pt>
                <c:pt idx="602">
                  <c:v>施工机械租赁管理 计数</c:v>
                </c:pt>
                <c:pt idx="603">
                  <c:v>室内空间制图规范 计数</c:v>
                </c:pt>
                <c:pt idx="604">
                  <c:v>综合交通基础 计数</c:v>
                </c:pt>
                <c:pt idx="605">
                  <c:v>邮轮旅游地理 计数</c:v>
                </c:pt>
                <c:pt idx="606">
                  <c:v>思想政治理论课社会实践 计数</c:v>
                </c:pt>
                <c:pt idx="607">
                  <c:v>船舶管理1 计数</c:v>
                </c:pt>
                <c:pt idx="608">
                  <c:v>大国交通（选） 计数</c:v>
                </c:pt>
                <c:pt idx="609">
                  <c:v>办公自动化 计数</c:v>
                </c:pt>
                <c:pt idx="610">
                  <c:v>报关报检 计数</c:v>
                </c:pt>
                <c:pt idx="611">
                  <c:v>大学英语3 计数</c:v>
                </c:pt>
                <c:pt idx="612">
                  <c:v>钣金维修基础实训 计数</c:v>
                </c:pt>
                <c:pt idx="613">
                  <c:v>房地产营销理论与实务 计数</c:v>
                </c:pt>
                <c:pt idx="614">
                  <c:v>工程力学与工程结构1 计数</c:v>
                </c:pt>
                <c:pt idx="615">
                  <c:v>电子技术 计数</c:v>
                </c:pt>
                <c:pt idx="616">
                  <c:v>二维软件设计 计数</c:v>
                </c:pt>
                <c:pt idx="617">
                  <c:v>Industrial Electricity 计数</c:v>
                </c:pt>
                <c:pt idx="618">
                  <c:v>电机拖动与控制 计数</c:v>
                </c:pt>
                <c:pt idx="619">
                  <c:v>计算机专业英语1 计数</c:v>
                </c:pt>
                <c:pt idx="620">
                  <c:v>就业指导 计数</c:v>
                </c:pt>
                <c:pt idx="621">
                  <c:v>机床结构与电气控制实训 计数</c:v>
                </c:pt>
                <c:pt idx="622">
                  <c:v>汽车维修接待 计数</c:v>
                </c:pt>
                <c:pt idx="623">
                  <c:v>航海学1 计数</c:v>
                </c:pt>
                <c:pt idx="624">
                  <c:v>会计在生活中的应用（选） 计数</c:v>
                </c:pt>
                <c:pt idx="625">
                  <c:v>景观小品设计 计数</c:v>
                </c:pt>
                <c:pt idx="626">
                  <c:v>汽车电气构造与维修1C（其他起点） 计数</c:v>
                </c:pt>
                <c:pt idx="627">
                  <c:v>航海大意 计数</c:v>
                </c:pt>
                <c:pt idx="628">
                  <c:v>汽车底盘构造与维修2B 计数</c:v>
                </c:pt>
                <c:pt idx="629">
                  <c:v>居住空间设计中级 计数</c:v>
                </c:pt>
                <c:pt idx="630">
                  <c:v>客舱服务管理 计数</c:v>
                </c:pt>
                <c:pt idx="631">
                  <c:v>汽车构造 计数</c:v>
                </c:pt>
                <c:pt idx="632">
                  <c:v>汽车电工电子 计数</c:v>
                </c:pt>
                <c:pt idx="633">
                  <c:v>管理实务 计数</c:v>
                </c:pt>
                <c:pt idx="634">
                  <c:v>婚姻家庭纠纷法律实务（选） 计数</c:v>
                </c:pt>
                <c:pt idx="635">
                  <c:v>汽车底盘构造与维修1C（其他起点） 计数</c:v>
                </c:pt>
                <c:pt idx="636">
                  <c:v>现代交通工程技术 计数</c:v>
                </c:pt>
                <c:pt idx="637">
                  <c:v>无损检测技术 计数</c:v>
                </c:pt>
                <c:pt idx="638">
                  <c:v>市政工程计量与计价 计数</c:v>
                </c:pt>
                <c:pt idx="639">
                  <c:v>中国近现代史纲要 计数</c:v>
                </c:pt>
                <c:pt idx="640">
                  <c:v>用友ERP沙盘推演 计数</c:v>
                </c:pt>
                <c:pt idx="641">
                  <c:v>营销认识实训 计数</c:v>
                </c:pt>
                <c:pt idx="642">
                  <c:v>体育2-气排球 计数</c:v>
                </c:pt>
                <c:pt idx="643">
                  <c:v>物流运作综合实训2 计数</c:v>
                </c:pt>
                <c:pt idx="644">
                  <c:v>单片机应用技术 计数</c:v>
                </c:pt>
                <c:pt idx="645">
                  <c:v>大学生创业基础(选) 计数</c:v>
                </c:pt>
                <c:pt idx="646">
                  <c:v>版式设计 计数</c:v>
                </c:pt>
                <c:pt idx="647">
                  <c:v>工程经济 计数</c:v>
                </c:pt>
                <c:pt idx="648">
                  <c:v>公路施工监理基础 计数</c:v>
                </c:pt>
                <c:pt idx="649">
                  <c:v>船舶避碰 计数</c:v>
                </c:pt>
                <c:pt idx="650">
                  <c:v>大学英语（1） 计数</c:v>
                </c:pt>
                <c:pt idx="651">
                  <c:v>供应链管理 计数</c:v>
                </c:pt>
                <c:pt idx="652">
                  <c:v>半军事化管理4 计数</c:v>
                </c:pt>
                <c:pt idx="653">
                  <c:v>公路施工与检测技术评定 计数</c:v>
                </c:pt>
                <c:pt idx="654">
                  <c:v>2020-2021学年第1学期积分 计数</c:v>
                </c:pt>
                <c:pt idx="655">
                  <c:v>电工电子技术（1） 计数</c:v>
                </c:pt>
                <c:pt idx="656">
                  <c:v>房地产营销实训 计数</c:v>
                </c:pt>
                <c:pt idx="657">
                  <c:v>公路工程测量 计数</c:v>
                </c:pt>
                <c:pt idx="658">
                  <c:v>毕业论文 计数</c:v>
                </c:pt>
                <c:pt idx="659">
                  <c:v>公路工程造价 计数</c:v>
                </c:pt>
                <c:pt idx="660">
                  <c:v>大学英语1 计数</c:v>
                </c:pt>
                <c:pt idx="661">
                  <c:v>公路设计基础 计数</c:v>
                </c:pt>
                <c:pt idx="662">
                  <c:v>出纳实务实训 计数</c:v>
                </c:pt>
                <c:pt idx="663">
                  <c:v>多元函数微积分(选) 计数</c:v>
                </c:pt>
                <c:pt idx="664">
                  <c:v>企业财务会计实训 计数</c:v>
                </c:pt>
                <c:pt idx="665">
                  <c:v>海洋旅游学导论 计数</c:v>
                </c:pt>
                <c:pt idx="666">
                  <c:v>汽车发动机拆装调试专周实训 计数</c:v>
                </c:pt>
                <c:pt idx="667">
                  <c:v>汽车电气构造与维修2C（其他起点） 计数</c:v>
                </c:pt>
                <c:pt idx="668">
                  <c:v>桥涵施工与检测技术评定 计数</c:v>
                </c:pt>
                <c:pt idx="669">
                  <c:v>建筑材料综合实训 计数</c:v>
                </c:pt>
                <c:pt idx="670">
                  <c:v>国防教育（含军训） 计数</c:v>
                </c:pt>
                <c:pt idx="671">
                  <c:v>居住空间基础 计数</c:v>
                </c:pt>
                <c:pt idx="672">
                  <c:v>会计实务实训 计数</c:v>
                </c:pt>
                <c:pt idx="673">
                  <c:v>汽车机械基础 计数</c:v>
                </c:pt>
                <c:pt idx="674">
                  <c:v>纳税与会计处理 计数</c:v>
                </c:pt>
                <c:pt idx="675">
                  <c:v>会计信息系统应用 计数</c:v>
                </c:pt>
                <c:pt idx="676">
                  <c:v>配送管理 计数</c:v>
                </c:pt>
                <c:pt idx="677">
                  <c:v>建筑工程测量 计数</c:v>
                </c:pt>
                <c:pt idx="678">
                  <c:v>汽车制造工艺学 计数</c:v>
                </c:pt>
                <c:pt idx="679">
                  <c:v>交安工程检测技术 计数</c:v>
                </c:pt>
                <c:pt idx="680">
                  <c:v>经济法律法规实务 计数</c:v>
                </c:pt>
                <c:pt idx="681">
                  <c:v>建筑工程计量与计价1 计数</c:v>
                </c:pt>
                <c:pt idx="682">
                  <c:v>思想政治理论课实践教学 计数</c:v>
                </c:pt>
                <c:pt idx="683">
                  <c:v>物联网导论 计数</c:v>
                </c:pt>
                <c:pt idx="684">
                  <c:v>市政项目与安全管理 计数</c:v>
                </c:pt>
                <c:pt idx="685">
                  <c:v>物流服务营销 计数</c:v>
                </c:pt>
                <c:pt idx="686">
                  <c:v>数学软件与建模（选） 计数</c:v>
                </c:pt>
                <c:pt idx="687">
                  <c:v>室内空间数字表现 计数</c:v>
                </c:pt>
                <c:pt idx="688">
                  <c:v>专业软件应用 计数</c:v>
                </c:pt>
                <c:pt idx="689">
                  <c:v>物流沙盘 计数</c:v>
                </c:pt>
                <c:pt idx="690">
                  <c:v>试验检测管理 计数</c:v>
                </c:pt>
                <c:pt idx="691">
                  <c:v>摄影作品赏析（选） 计数</c:v>
                </c:pt>
                <c:pt idx="692">
                  <c:v>邮轮服务英语2 计数</c:v>
                </c:pt>
                <c:pt idx="693">
                  <c:v>体育2-健美操 计数</c:v>
                </c:pt>
                <c:pt idx="694">
                  <c:v>主推进动力装置2 计数</c:v>
                </c:pt>
                <c:pt idx="695">
                  <c:v>数字电子技术实训 计数</c:v>
                </c:pt>
                <c:pt idx="696">
                  <c:v>专业英语 计数</c:v>
                </c:pt>
                <c:pt idx="697">
                  <c:v>演讲与沟通概论 计数</c:v>
                </c:pt>
                <c:pt idx="698">
                  <c:v>房地产估价理论与实务 计数</c:v>
                </c:pt>
                <c:pt idx="699">
                  <c:v>房地产投资实训 计数</c:v>
                </c:pt>
                <c:pt idx="700">
                  <c:v>Java Web开发 计数</c:v>
                </c:pt>
                <c:pt idx="701">
                  <c:v>船舶结构与设备 计数</c:v>
                </c:pt>
                <c:pt idx="702">
                  <c:v>船舶辅机1 计数</c:v>
                </c:pt>
                <c:pt idx="703">
                  <c:v>采购与供应管理 计数</c:v>
                </c:pt>
                <c:pt idx="704">
                  <c:v>电子电路CAD技术 计数</c:v>
                </c:pt>
                <c:pt idx="705">
                  <c:v>工程机械液压系统维修 计数</c:v>
                </c:pt>
                <c:pt idx="706">
                  <c:v>船舶辅机 计数</c:v>
                </c:pt>
                <c:pt idx="707">
                  <c:v>船舶电气 计数</c:v>
                </c:pt>
                <c:pt idx="708">
                  <c:v>叉车操作 计数</c:v>
                </c:pt>
                <c:pt idx="709">
                  <c:v>2019-2020学年第1学期积分 计数</c:v>
                </c:pt>
                <c:pt idx="710">
                  <c:v>毕业综合能力考核 计数</c:v>
                </c:pt>
                <c:pt idx="711">
                  <c:v>Introduction to Speech end Communication  计数</c:v>
                </c:pt>
                <c:pt idx="712">
                  <c:v>计算机应用基础 计数</c:v>
                </c:pt>
                <c:pt idx="713">
                  <c:v>咖啡 计数</c:v>
                </c:pt>
                <c:pt idx="714">
                  <c:v>建筑装饰制图 计数</c:v>
                </c:pt>
                <c:pt idx="715">
                  <c:v>汽车保养维护专周 计数</c:v>
                </c:pt>
                <c:pt idx="716">
                  <c:v>桥涵设计实训 计数</c:v>
                </c:pt>
                <c:pt idx="717">
                  <c:v>建筑施工技术 计数</c:v>
                </c:pt>
                <c:pt idx="718">
                  <c:v>桥涵施工及检测技术 计数</c:v>
                </c:pt>
                <c:pt idx="719">
                  <c:v>会计基础 计数</c:v>
                </c:pt>
                <c:pt idx="720">
                  <c:v>轮机自动化1 计数</c:v>
                </c:pt>
                <c:pt idx="721">
                  <c:v>模拟电子技术实训 计数</c:v>
                </c:pt>
                <c:pt idx="722">
                  <c:v>轮机概论 计数</c:v>
                </c:pt>
                <c:pt idx="723">
                  <c:v>信息检索与利用（选） 计数</c:v>
                </c:pt>
                <c:pt idx="724">
                  <c:v>英语写作2 计数</c:v>
                </c:pt>
                <c:pt idx="725">
                  <c:v>自我管理（选） 计数</c:v>
                </c:pt>
                <c:pt idx="726">
                  <c:v>专题设计 计数</c:v>
                </c:pt>
                <c:pt idx="727">
                  <c:v>生产物流管理 计数</c:v>
                </c:pt>
                <c:pt idx="728">
                  <c:v>移动通信技术1 计数</c:v>
                </c:pt>
                <c:pt idx="729">
                  <c:v>大学生创业之路（选） 计数</c:v>
                </c:pt>
                <c:pt idx="730">
                  <c:v>公共空间基础 计数</c:v>
                </c:pt>
                <c:pt idx="731">
                  <c:v>公路施工安全技术 计数</c:v>
                </c:pt>
                <c:pt idx="732">
                  <c:v>2019-2020学年第2学期积分 计数</c:v>
                </c:pt>
                <c:pt idx="733">
                  <c:v>岗位综合能力培训 计数</c:v>
                </c:pt>
                <c:pt idx="734">
                  <c:v>English Composition2 计数</c:v>
                </c:pt>
                <c:pt idx="735">
                  <c:v>毕业设计(论文) 计数</c:v>
                </c:pt>
                <c:pt idx="736">
                  <c:v>汽车简单故障诊断与排除 计数</c:v>
                </c:pt>
                <c:pt idx="737">
                  <c:v>汽车底盘构造与维修2C（其他起点） 计数</c:v>
                </c:pt>
                <c:pt idx="738">
                  <c:v>轮机英语1 计数</c:v>
                </c:pt>
                <c:pt idx="739">
                  <c:v>机械基础专周实训 计数</c:v>
                </c:pt>
                <c:pt idx="740">
                  <c:v>建筑构造与识图 计数</c:v>
                </c:pt>
                <c:pt idx="741">
                  <c:v>汽车运用基础 计数</c:v>
                </c:pt>
                <c:pt idx="742">
                  <c:v>汽车机械基础B 计数</c:v>
                </c:pt>
                <c:pt idx="743">
                  <c:v>英语写作1 计数</c:v>
                </c:pt>
                <c:pt idx="744">
                  <c:v>综合艺术（选） 计数</c:v>
                </c:pt>
                <c:pt idx="745">
                  <c:v>物流专业英语 计数</c:v>
                </c:pt>
                <c:pt idx="746">
                  <c:v>液压与气压传动技术 计数</c:v>
                </c:pt>
                <c:pt idx="747">
                  <c:v>体育1（2） 计数</c:v>
                </c:pt>
                <c:pt idx="748">
                  <c:v>工程造价（养护）与招投标实训 计数</c:v>
                </c:pt>
                <c:pt idx="749">
                  <c:v>工程地质 计数</c:v>
                </c:pt>
                <c:pt idx="750">
                  <c:v>公共空间高级 计数</c:v>
                </c:pt>
                <c:pt idx="751">
                  <c:v>BIM基础 计数</c:v>
                </c:pt>
                <c:pt idx="752">
                  <c:v>Electrical Circuits and Components 计数</c:v>
                </c:pt>
                <c:pt idx="753">
                  <c:v>房地产投资理论与实务 计数</c:v>
                </c:pt>
                <c:pt idx="754">
                  <c:v>大学英语1(A) 计数</c:v>
                </c:pt>
                <c:pt idx="755">
                  <c:v>大学英语2(A) 计数</c:v>
                </c:pt>
                <c:pt idx="756">
                  <c:v>工程测量实训 计数</c:v>
                </c:pt>
                <c:pt idx="757">
                  <c:v>C语言程序设计 计数</c:v>
                </c:pt>
                <c:pt idx="758">
                  <c:v>管理基础 计数</c:v>
                </c:pt>
                <c:pt idx="759">
                  <c:v>轮机工程基础1（力学+材料） 计数</c:v>
                </c:pt>
                <c:pt idx="760">
                  <c:v>化学与生活（选） 计数</c:v>
                </c:pt>
                <c:pt idx="761">
                  <c:v>军事技能（军训） 计数</c:v>
                </c:pt>
                <c:pt idx="762">
                  <c:v>航海气象 计数</c:v>
                </c:pt>
                <c:pt idx="763">
                  <c:v>航海学2 计数</c:v>
                </c:pt>
                <c:pt idx="764">
                  <c:v>中国古代历史与文化专题（选） 计数</c:v>
                </c:pt>
                <c:pt idx="765">
                  <c:v>数据库应用技术 计数</c:v>
                </c:pt>
                <c:pt idx="766">
                  <c:v>实用英语翻译（选） 计数</c:v>
                </c:pt>
                <c:pt idx="767">
                  <c:v>数学文化（选） 计数</c:v>
                </c:pt>
                <c:pt idx="768">
                  <c:v>隧道工程 计数</c:v>
                </c:pt>
                <c:pt idx="769">
                  <c:v>邮轮服务英语1 计数</c:v>
                </c:pt>
                <c:pt idx="770">
                  <c:v>市政工程构造与识图 计数</c:v>
                </c:pt>
                <c:pt idx="771">
                  <c:v>职业生涯规划与创新创业教育1 计数</c:v>
                </c:pt>
                <c:pt idx="772">
                  <c:v>视听语音拉片分析（选） 计数</c:v>
                </c:pt>
                <c:pt idx="773">
                  <c:v>工程造价控制 计数</c:v>
                </c:pt>
                <c:pt idx="774">
                  <c:v>程序设计基础 计数</c:v>
                </c:pt>
                <c:pt idx="775">
                  <c:v>大学英语2 计数</c:v>
                </c:pt>
                <c:pt idx="776">
                  <c:v>English Composition1 计数</c:v>
                </c:pt>
                <c:pt idx="777">
                  <c:v>公路施工及检测技术 计数</c:v>
                </c:pt>
                <c:pt idx="778">
                  <c:v>计算机网络技术 计数</c:v>
                </c:pt>
                <c:pt idx="779">
                  <c:v>交安检测实训 计数</c:v>
                </c:pt>
                <c:pt idx="780">
                  <c:v>会计实用英语 计数</c:v>
                </c:pt>
                <c:pt idx="781">
                  <c:v>结构力学 计数</c:v>
                </c:pt>
                <c:pt idx="782">
                  <c:v>商务礼仪（选） 计数</c:v>
                </c:pt>
                <c:pt idx="783">
                  <c:v>营销实用英语 计数</c:v>
                </c:pt>
                <c:pt idx="784">
                  <c:v>中国古典文学作品赏析（选） 计数</c:v>
                </c:pt>
                <c:pt idx="785">
                  <c:v>运输组织技术 计数</c:v>
                </c:pt>
                <c:pt idx="786">
                  <c:v>工程造价及招投标 计数</c:v>
                </c:pt>
                <c:pt idx="787">
                  <c:v>公差配合与技术测量 计数</c:v>
                </c:pt>
                <c:pt idx="788">
                  <c:v>半军事化管理1 计数</c:v>
                </c:pt>
                <c:pt idx="789">
                  <c:v>发动机电控及性能检测 计数</c:v>
                </c:pt>
                <c:pt idx="790">
                  <c:v>船舶辅机2 计数</c:v>
                </c:pt>
                <c:pt idx="791">
                  <c:v>工程项目综合模拟实训 计数</c:v>
                </c:pt>
                <c:pt idx="792">
                  <c:v>汽车电工电子B 计数</c:v>
                </c:pt>
                <c:pt idx="793">
                  <c:v>力学与结构 计数</c:v>
                </c:pt>
                <c:pt idx="794">
                  <c:v>职场礼仪 计数</c:v>
                </c:pt>
                <c:pt idx="795">
                  <c:v>铁路桥梁施工技术 计数</c:v>
                </c:pt>
                <c:pt idx="796">
                  <c:v>体育2-乒乓球 计数</c:v>
                </c:pt>
                <c:pt idx="797">
                  <c:v>数字电子技术 计数</c:v>
                </c:pt>
                <c:pt idx="798">
                  <c:v>工程岩土综合实训 计数</c:v>
                </c:pt>
                <c:pt idx="799">
                  <c:v>电工技术与产品制作 计数</c:v>
                </c:pt>
                <c:pt idx="800">
                  <c:v>电工技术 计数</c:v>
                </c:pt>
                <c:pt idx="801">
                  <c:v>小语种2 计数</c:v>
                </c:pt>
                <c:pt idx="802">
                  <c:v>体育2-武术 计数</c:v>
                </c:pt>
                <c:pt idx="803">
                  <c:v>体育2-足球 计数</c:v>
                </c:pt>
                <c:pt idx="804">
                  <c:v>隧道工程施工与试验检测技术 计数</c:v>
                </c:pt>
                <c:pt idx="805">
                  <c:v>物流基础 计数</c:v>
                </c:pt>
                <c:pt idx="806">
                  <c:v>装饰图案设计（选） 计数</c:v>
                </c:pt>
                <c:pt idx="807">
                  <c:v>高等数学B（1） 计数</c:v>
                </c:pt>
                <c:pt idx="808">
                  <c:v>java编码技术 计数</c:v>
                </c:pt>
                <c:pt idx="809">
                  <c:v>公路施工与试验检测技术 计数</c:v>
                </c:pt>
                <c:pt idx="810">
                  <c:v>CAD技术应用综合实训 计数</c:v>
                </c:pt>
                <c:pt idx="811">
                  <c:v>大学生职业发展与就业指导 计数</c:v>
                </c:pt>
                <c:pt idx="812">
                  <c:v>建设工程制图 计数</c:v>
                </c:pt>
                <c:pt idx="813">
                  <c:v>桥涵工程 计数</c:v>
                </c:pt>
                <c:pt idx="814">
                  <c:v>建筑工程测量实训 计数</c:v>
                </c:pt>
                <c:pt idx="815">
                  <c:v>陶艺欣赏与制作（选） 计数</c:v>
                </c:pt>
                <c:pt idx="816">
                  <c:v>职业素养教育 计数</c:v>
                </c:pt>
                <c:pt idx="817">
                  <c:v>二手车选购（选） 计数</c:v>
                </c:pt>
                <c:pt idx="818">
                  <c:v>CAD实训 计数</c:v>
                </c:pt>
                <c:pt idx="819">
                  <c:v>College Physics 计数</c:v>
                </c:pt>
                <c:pt idx="820">
                  <c:v>公路施工安全管理 计数</c:v>
                </c:pt>
                <c:pt idx="821">
                  <c:v>公路工程综合实训 计数</c:v>
                </c:pt>
                <c:pt idx="822">
                  <c:v>半军事化管理3 计数</c:v>
                </c:pt>
                <c:pt idx="823">
                  <c:v>汽车电气构造与维修2 计数</c:v>
                </c:pt>
                <c:pt idx="824">
                  <c:v>影视剧与化学的秘密（选） 计数</c:v>
                </c:pt>
                <c:pt idx="825">
                  <c:v>体育2（2） 计数</c:v>
                </c:pt>
                <c:pt idx="826">
                  <c:v>公路设计 计数</c:v>
                </c:pt>
                <c:pt idx="827">
                  <c:v>金工实训 计数</c:v>
                </c:pt>
                <c:pt idx="828">
                  <c:v>汽车底盘构造与维修2 计数</c:v>
                </c:pt>
                <c:pt idx="829">
                  <c:v>经济学基础 计数</c:v>
                </c:pt>
                <c:pt idx="830">
                  <c:v>混凝土结构施工 计数</c:v>
                </c:pt>
                <c:pt idx="831">
                  <c:v>形势与政策二 计数</c:v>
                </c:pt>
                <c:pt idx="832">
                  <c:v>知识管理与终身学习（选） 计数</c:v>
                </c:pt>
                <c:pt idx="833">
                  <c:v>PLC应用技术 计数</c:v>
                </c:pt>
                <c:pt idx="834">
                  <c:v>交安检测 计数</c:v>
                </c:pt>
                <c:pt idx="835">
                  <c:v>汽车文化 计数</c:v>
                </c:pt>
                <c:pt idx="836">
                  <c:v>交通基础设施投融资技巧（选） 计数</c:v>
                </c:pt>
                <c:pt idx="837">
                  <c:v>安装工程技术 计数</c:v>
                </c:pt>
                <c:pt idx="838">
                  <c:v>岗前实训 计数</c:v>
                </c:pt>
                <c:pt idx="839">
                  <c:v>室内设计施工图绘制实训 计数</c:v>
                </c:pt>
                <c:pt idx="840">
                  <c:v>体育2-篮球 计数</c:v>
                </c:pt>
                <c:pt idx="841">
                  <c:v>高等数学C 计数</c:v>
                </c:pt>
                <c:pt idx="842">
                  <c:v>桥梁工程施工与试验检测技术 计数</c:v>
                </c:pt>
                <c:pt idx="843">
                  <c:v>思想道德与法治 计数</c:v>
                </c:pt>
                <c:pt idx="844">
                  <c:v>安装工程计量与计价（电气） 计数</c:v>
                </c:pt>
                <c:pt idx="845">
                  <c:v>船舶电气1 计数</c:v>
                </c:pt>
                <c:pt idx="846">
                  <c:v>入学教育 计数</c:v>
                </c:pt>
                <c:pt idx="847">
                  <c:v>公路工程识图与制图 计数</c:v>
                </c:pt>
                <c:pt idx="848">
                  <c:v>电工电子技术 计数</c:v>
                </c:pt>
                <c:pt idx="849">
                  <c:v>计算机网络基础 计数</c:v>
                </c:pt>
                <c:pt idx="850">
                  <c:v>汽车专业英语 计数</c:v>
                </c:pt>
                <c:pt idx="851">
                  <c:v>交通发展概论（选） 计数</c:v>
                </c:pt>
                <c:pt idx="852">
                  <c:v>行业及企业认知 计数</c:v>
                </c:pt>
                <c:pt idx="853">
                  <c:v>移动互联应用开发 计数</c:v>
                </c:pt>
                <c:pt idx="854">
                  <c:v>建筑施工组织设计 计数</c:v>
                </c:pt>
                <c:pt idx="855">
                  <c:v>体育3-健康跑俱乐部 计数</c:v>
                </c:pt>
                <c:pt idx="856">
                  <c:v>工程数学 计数</c:v>
                </c:pt>
                <c:pt idx="857">
                  <c:v>桥涵设计 计数</c:v>
                </c:pt>
                <c:pt idx="858">
                  <c:v>职业规划与指导 计数</c:v>
                </c:pt>
                <c:pt idx="859">
                  <c:v>毕业设计（论文） 计数</c:v>
                </c:pt>
                <c:pt idx="860">
                  <c:v>公路工程 计数</c:v>
                </c:pt>
                <c:pt idx="861">
                  <c:v>机械制图 计数</c:v>
                </c:pt>
                <c:pt idx="862">
                  <c:v>简易财务与职场财务分析（选） 计数</c:v>
                </c:pt>
                <c:pt idx="863">
                  <c:v>汽车保险与理赔 计数</c:v>
                </c:pt>
                <c:pt idx="864">
                  <c:v>机械制造基础 计数</c:v>
                </c:pt>
                <c:pt idx="865">
                  <c:v>公路工程CAD制图 计数</c:v>
                </c:pt>
                <c:pt idx="866">
                  <c:v>大学语文 计数</c:v>
                </c:pt>
                <c:pt idx="867">
                  <c:v>形势与政策四 计数</c:v>
                </c:pt>
                <c:pt idx="868">
                  <c:v>理财与帐务基础（选） 计数</c:v>
                </c:pt>
                <c:pt idx="869">
                  <c:v>学会如何学习（选） 计数</c:v>
                </c:pt>
                <c:pt idx="870">
                  <c:v>形势与政策教育5 计数</c:v>
                </c:pt>
                <c:pt idx="871">
                  <c:v>会计实务 计数</c:v>
                </c:pt>
                <c:pt idx="872">
                  <c:v>中华优秀传统文化 计数</c:v>
                </c:pt>
                <c:pt idx="873">
                  <c:v>公路工程造价与招投标 计数</c:v>
                </c:pt>
                <c:pt idx="874">
                  <c:v>口才艺术与社交礼仪(选) 计数</c:v>
                </c:pt>
                <c:pt idx="875">
                  <c:v>路桥隧检测岗前综合实训 计数</c:v>
                </c:pt>
                <c:pt idx="876">
                  <c:v>施工组织设计 计数</c:v>
                </c:pt>
                <c:pt idx="877">
                  <c:v>劳动通论（选） 计数</c:v>
                </c:pt>
                <c:pt idx="878">
                  <c:v>中国道路（选） 计数</c:v>
                </c:pt>
                <c:pt idx="879">
                  <c:v>人工智能与信息社会（选） 计数</c:v>
                </c:pt>
                <c:pt idx="880">
                  <c:v>中国传统文化专题研究九讲（选） 计数</c:v>
                </c:pt>
                <c:pt idx="881">
                  <c:v>化学与食品安全（选） 计数</c:v>
                </c:pt>
                <c:pt idx="882">
                  <c:v>大学生就业指导(选) 计数</c:v>
                </c:pt>
                <c:pt idx="883">
                  <c:v>世界名曲欣赏（选） 计数</c:v>
                </c:pt>
                <c:pt idx="884">
                  <c:v>应用文写作 计数</c:v>
                </c:pt>
                <c:pt idx="885">
                  <c:v>公司法律制度和合伙人制度 计数</c:v>
                </c:pt>
                <c:pt idx="886">
                  <c:v>大学数学A（高中起点） 计数</c:v>
                </c:pt>
                <c:pt idx="887">
                  <c:v>思想政治理论实践课 计数</c:v>
                </c:pt>
                <c:pt idx="888">
                  <c:v>BIM技术应用基础 计数</c:v>
                </c:pt>
                <c:pt idx="889">
                  <c:v>社会学与中国社会（选） 计数</c:v>
                </c:pt>
                <c:pt idx="890">
                  <c:v>形势与政策教育4 计数</c:v>
                </c:pt>
                <c:pt idx="891">
                  <c:v>工程岩土 计数</c:v>
                </c:pt>
                <c:pt idx="892">
                  <c:v>大学数学B（中专起点） 计数</c:v>
                </c:pt>
                <c:pt idx="893">
                  <c:v>西藏的历史与文化(选) 计数</c:v>
                </c:pt>
                <c:pt idx="894">
                  <c:v>公路工程造价与招投标实训 计数</c:v>
                </c:pt>
                <c:pt idx="895">
                  <c:v>世界近现代战争史专题研究 计数</c:v>
                </c:pt>
                <c:pt idx="896">
                  <c:v>食品安全与健康（选） 计数</c:v>
                </c:pt>
                <c:pt idx="897">
                  <c:v>思想道德修养与法律基础 计数</c:v>
                </c:pt>
                <c:pt idx="898">
                  <c:v>工程测量 计数</c:v>
                </c:pt>
                <c:pt idx="899">
                  <c:v>生命安全与救援(选) 计数</c:v>
                </c:pt>
                <c:pt idx="900">
                  <c:v>世界科技文化史（选） 计数</c:v>
                </c:pt>
                <c:pt idx="901">
                  <c:v>形势与政策教育3 计数</c:v>
                </c:pt>
                <c:pt idx="902">
                  <c:v>宋崇导演教你拍摄微电影(选) 计数</c:v>
                </c:pt>
                <c:pt idx="903">
                  <c:v>商务谈判(选) 计数</c:v>
                </c:pt>
                <c:pt idx="904">
                  <c:v>工程结构 计数</c:v>
                </c:pt>
                <c:pt idx="905">
                  <c:v>毛泽东思想与“中国特色社会主义理论”概论 计数</c:v>
                </c:pt>
                <c:pt idx="906">
                  <c:v>体育2 计数</c:v>
                </c:pt>
                <c:pt idx="907">
                  <c:v>计算机文化基础 计数</c:v>
                </c:pt>
                <c:pt idx="908">
                  <c:v>社会学与生活（选） 计数</c:v>
                </c:pt>
                <c:pt idx="909">
                  <c:v>工程力学 计数</c:v>
                </c:pt>
                <c:pt idx="910">
                  <c:v>公路工程识图 计数</c:v>
                </c:pt>
                <c:pt idx="911">
                  <c:v>大学英语2(C) 计数</c:v>
                </c:pt>
                <c:pt idx="912">
                  <c:v>大学英语2(B) 计数</c:v>
                </c:pt>
                <c:pt idx="913">
                  <c:v>形势与政策教育2 计数</c:v>
                </c:pt>
                <c:pt idx="914">
                  <c:v>突发事件及自救互救(选) 计数</c:v>
                </c:pt>
                <c:pt idx="915">
                  <c:v>形势与政策教育1 计数</c:v>
                </c:pt>
                <c:pt idx="916">
                  <c:v>体育1 计数</c:v>
                </c:pt>
                <c:pt idx="917">
                  <c:v>个人理财规划(选) 计数</c:v>
                </c:pt>
                <c:pt idx="918">
                  <c:v>职场财务初识（选） 计数</c:v>
                </c:pt>
                <c:pt idx="919">
                  <c:v>职业素养与职业生涯规划 计数</c:v>
                </c:pt>
                <c:pt idx="920">
                  <c:v>形势与政策教育6 计数</c:v>
                </c:pt>
                <c:pt idx="921">
                  <c:v>形势与政策 计数</c:v>
                </c:pt>
                <c:pt idx="922">
                  <c:v>社会心理学(选) 计数</c:v>
                </c:pt>
                <c:pt idx="923">
                  <c:v>顶岗实习 计数</c:v>
                </c:pt>
                <c:pt idx="924">
                  <c:v>魅力科学(选) 计数</c:v>
                </c:pt>
                <c:pt idx="925">
                  <c:v>工程测量综合实训 计数</c:v>
                </c:pt>
                <c:pt idx="926">
                  <c:v>中华民族精神(选) 计数</c:v>
                </c:pt>
                <c:pt idx="927">
                  <c:v>美学原理(选) 计数</c:v>
                </c:pt>
                <c:pt idx="928">
                  <c:v>移动互联网时代的信息安全与防护(选) 计数</c:v>
                </c:pt>
                <c:pt idx="929">
                  <c:v>信息技术 计数</c:v>
                </c:pt>
                <c:pt idx="930">
                  <c:v>艺术导论(选) 计数</c:v>
                </c:pt>
                <c:pt idx="931">
                  <c:v>高等数学B 计数</c:v>
                </c:pt>
                <c:pt idx="932">
                  <c:v>建筑材料试验 计数</c:v>
                </c:pt>
                <c:pt idx="933">
                  <c:v>现代自然地理学(选) 计数</c:v>
                </c:pt>
                <c:pt idx="934">
                  <c:v>大学英语1(B) 计数</c:v>
                </c:pt>
                <c:pt idx="935">
                  <c:v>大国崛起——中国对外贸易概论(选) 计数</c:v>
                </c:pt>
                <c:pt idx="936">
                  <c:v>中国古代史(选) 计数</c:v>
                </c:pt>
                <c:pt idx="937">
                  <c:v>音乐鉴赏(选) 计数</c:v>
                </c:pt>
                <c:pt idx="938">
                  <c:v>中华诗词之美（选） 计数</c:v>
                </c:pt>
                <c:pt idx="939">
                  <c:v>毕业设计 计数</c:v>
                </c:pt>
                <c:pt idx="940">
                  <c:v>创新、发明与专利实务(选) 计数</c:v>
                </c:pt>
                <c:pt idx="941">
                  <c:v>大学英语1(C) 计数</c:v>
                </c:pt>
                <c:pt idx="942">
                  <c:v>军事理论 计数</c:v>
                </c:pt>
                <c:pt idx="943">
                  <c:v>西方哲学智慧（选） 计数</c:v>
                </c:pt>
                <c:pt idx="944">
                  <c:v>从“愚昧”到“科学”-科学技术简史（选） 计数</c:v>
                </c:pt>
                <c:pt idx="945">
                  <c:v>数学的思维方式与创新(选) 计数</c:v>
                </c:pt>
                <c:pt idx="946">
                  <c:v>汉语综合3 计数</c:v>
                </c:pt>
                <c:pt idx="947">
                  <c:v>HSK4综合 计数</c:v>
                </c:pt>
                <c:pt idx="948">
                  <c:v>汉语听说3 计数</c:v>
                </c:pt>
                <c:pt idx="949">
                  <c:v>艺术美学（选） 计数</c:v>
                </c:pt>
                <c:pt idx="950">
                  <c:v>大学生心理健康教育 计数</c:v>
                </c:pt>
                <c:pt idx="951">
                  <c:v>创新创业（理论） 计数</c:v>
                </c:pt>
              </c:strCache>
            </c:strRef>
          </c:cat>
          <c:val>
            <c:numRef>
              <c:f>Sheet4!$B$4:$B$956</c:f>
              <c:numCache>
                <c:formatCode>0.00%</c:formatCode>
                <c:ptCount val="952"/>
                <c:pt idx="0">
                  <c:v>1.0610079575596818E-4</c:v>
                </c:pt>
                <c:pt idx="1">
                  <c:v>1.0610079575596818E-4</c:v>
                </c:pt>
                <c:pt idx="2">
                  <c:v>1.0610079575596818E-4</c:v>
                </c:pt>
                <c:pt idx="3">
                  <c:v>1.0610079575596818E-4</c:v>
                </c:pt>
                <c:pt idx="4">
                  <c:v>1.0610079575596818E-4</c:v>
                </c:pt>
                <c:pt idx="5">
                  <c:v>1.0610079575596818E-4</c:v>
                </c:pt>
                <c:pt idx="6">
                  <c:v>1.0610079575596818E-4</c:v>
                </c:pt>
                <c:pt idx="7">
                  <c:v>1.0610079575596818E-4</c:v>
                </c:pt>
                <c:pt idx="8">
                  <c:v>1.0610079575596818E-4</c:v>
                </c:pt>
                <c:pt idx="9">
                  <c:v>1.0610079575596818E-4</c:v>
                </c:pt>
                <c:pt idx="10">
                  <c:v>1.0610079575596818E-4</c:v>
                </c:pt>
                <c:pt idx="11">
                  <c:v>1.0610079575596818E-4</c:v>
                </c:pt>
                <c:pt idx="12">
                  <c:v>1.0610079575596818E-4</c:v>
                </c:pt>
                <c:pt idx="13">
                  <c:v>1.0610079575596818E-4</c:v>
                </c:pt>
                <c:pt idx="14">
                  <c:v>1.0610079575596818E-4</c:v>
                </c:pt>
                <c:pt idx="15">
                  <c:v>1.0610079575596818E-4</c:v>
                </c:pt>
                <c:pt idx="16">
                  <c:v>1.0610079575596818E-4</c:v>
                </c:pt>
                <c:pt idx="17">
                  <c:v>1.0610079575596818E-4</c:v>
                </c:pt>
                <c:pt idx="18">
                  <c:v>1.0610079575596818E-4</c:v>
                </c:pt>
                <c:pt idx="19">
                  <c:v>1.0610079575596818E-4</c:v>
                </c:pt>
                <c:pt idx="20">
                  <c:v>1.0610079575596818E-4</c:v>
                </c:pt>
                <c:pt idx="21">
                  <c:v>1.0610079575596818E-4</c:v>
                </c:pt>
                <c:pt idx="22">
                  <c:v>1.0610079575596818E-4</c:v>
                </c:pt>
                <c:pt idx="23">
                  <c:v>1.0610079575596818E-4</c:v>
                </c:pt>
                <c:pt idx="24">
                  <c:v>1.0610079575596818E-4</c:v>
                </c:pt>
                <c:pt idx="25">
                  <c:v>1.0610079575596818E-4</c:v>
                </c:pt>
                <c:pt idx="26">
                  <c:v>1.0610079575596818E-4</c:v>
                </c:pt>
                <c:pt idx="27">
                  <c:v>1.0610079575596818E-4</c:v>
                </c:pt>
                <c:pt idx="28">
                  <c:v>1.0610079575596818E-4</c:v>
                </c:pt>
                <c:pt idx="29">
                  <c:v>1.0610079575596818E-4</c:v>
                </c:pt>
                <c:pt idx="30">
                  <c:v>1.0610079575596818E-4</c:v>
                </c:pt>
                <c:pt idx="31">
                  <c:v>1.0610079575596818E-4</c:v>
                </c:pt>
                <c:pt idx="32">
                  <c:v>1.0610079575596818E-4</c:v>
                </c:pt>
                <c:pt idx="33">
                  <c:v>1.0610079575596818E-4</c:v>
                </c:pt>
                <c:pt idx="34">
                  <c:v>1.0610079575596818E-4</c:v>
                </c:pt>
                <c:pt idx="35">
                  <c:v>1.0610079575596818E-4</c:v>
                </c:pt>
                <c:pt idx="36">
                  <c:v>1.0610079575596818E-4</c:v>
                </c:pt>
                <c:pt idx="37">
                  <c:v>1.0610079575596818E-4</c:v>
                </c:pt>
                <c:pt idx="38">
                  <c:v>1.0610079575596818E-4</c:v>
                </c:pt>
                <c:pt idx="39">
                  <c:v>1.0610079575596818E-4</c:v>
                </c:pt>
                <c:pt idx="40">
                  <c:v>1.0610079575596818E-4</c:v>
                </c:pt>
                <c:pt idx="41">
                  <c:v>1.0610079575596818E-4</c:v>
                </c:pt>
                <c:pt idx="42">
                  <c:v>1.0610079575596818E-4</c:v>
                </c:pt>
                <c:pt idx="43">
                  <c:v>1.0610079575596818E-4</c:v>
                </c:pt>
                <c:pt idx="44">
                  <c:v>1.0610079575596818E-4</c:v>
                </c:pt>
                <c:pt idx="45">
                  <c:v>1.0610079575596818E-4</c:v>
                </c:pt>
                <c:pt idx="46">
                  <c:v>1.0610079575596818E-4</c:v>
                </c:pt>
                <c:pt idx="47">
                  <c:v>1.0610079575596818E-4</c:v>
                </c:pt>
                <c:pt idx="48">
                  <c:v>1.0610079575596818E-4</c:v>
                </c:pt>
                <c:pt idx="49">
                  <c:v>1.0610079575596818E-4</c:v>
                </c:pt>
                <c:pt idx="50">
                  <c:v>1.0610079575596818E-4</c:v>
                </c:pt>
                <c:pt idx="51">
                  <c:v>1.0610079575596818E-4</c:v>
                </c:pt>
                <c:pt idx="52">
                  <c:v>1.0610079575596818E-4</c:v>
                </c:pt>
                <c:pt idx="53">
                  <c:v>1.0610079575596818E-4</c:v>
                </c:pt>
                <c:pt idx="54">
                  <c:v>1.0610079575596818E-4</c:v>
                </c:pt>
                <c:pt idx="55">
                  <c:v>1.0610079575596818E-4</c:v>
                </c:pt>
                <c:pt idx="56">
                  <c:v>1.0610079575596818E-4</c:v>
                </c:pt>
                <c:pt idx="57">
                  <c:v>1.0610079575596818E-4</c:v>
                </c:pt>
                <c:pt idx="58">
                  <c:v>1.0610079575596818E-4</c:v>
                </c:pt>
                <c:pt idx="59">
                  <c:v>1.0610079575596818E-4</c:v>
                </c:pt>
                <c:pt idx="60">
                  <c:v>1.0610079575596818E-4</c:v>
                </c:pt>
                <c:pt idx="61">
                  <c:v>1.0610079575596818E-4</c:v>
                </c:pt>
                <c:pt idx="62">
                  <c:v>1.0610079575596818E-4</c:v>
                </c:pt>
                <c:pt idx="63">
                  <c:v>1.0610079575596818E-4</c:v>
                </c:pt>
                <c:pt idx="64">
                  <c:v>1.0610079575596818E-4</c:v>
                </c:pt>
                <c:pt idx="65">
                  <c:v>1.0610079575596818E-4</c:v>
                </c:pt>
                <c:pt idx="66">
                  <c:v>1.0610079575596818E-4</c:v>
                </c:pt>
                <c:pt idx="67">
                  <c:v>1.0610079575596818E-4</c:v>
                </c:pt>
                <c:pt idx="68">
                  <c:v>1.0610079575596818E-4</c:v>
                </c:pt>
                <c:pt idx="69">
                  <c:v>1.0610079575596818E-4</c:v>
                </c:pt>
                <c:pt idx="70">
                  <c:v>1.0610079575596818E-4</c:v>
                </c:pt>
                <c:pt idx="71">
                  <c:v>1.0610079575596818E-4</c:v>
                </c:pt>
                <c:pt idx="72">
                  <c:v>1.0610079575596818E-4</c:v>
                </c:pt>
                <c:pt idx="73">
                  <c:v>1.0610079575596818E-4</c:v>
                </c:pt>
                <c:pt idx="74">
                  <c:v>1.0610079575596818E-4</c:v>
                </c:pt>
                <c:pt idx="75">
                  <c:v>1.0610079575596818E-4</c:v>
                </c:pt>
                <c:pt idx="76">
                  <c:v>1.0610079575596818E-4</c:v>
                </c:pt>
                <c:pt idx="77">
                  <c:v>1.0610079575596818E-4</c:v>
                </c:pt>
                <c:pt idx="78">
                  <c:v>1.0610079575596818E-4</c:v>
                </c:pt>
                <c:pt idx="79">
                  <c:v>1.0610079575596818E-4</c:v>
                </c:pt>
                <c:pt idx="80">
                  <c:v>1.0610079575596818E-4</c:v>
                </c:pt>
                <c:pt idx="81">
                  <c:v>1.0610079575596818E-4</c:v>
                </c:pt>
                <c:pt idx="82">
                  <c:v>1.0610079575596818E-4</c:v>
                </c:pt>
                <c:pt idx="83">
                  <c:v>1.0610079575596818E-4</c:v>
                </c:pt>
                <c:pt idx="84">
                  <c:v>1.0610079575596818E-4</c:v>
                </c:pt>
                <c:pt idx="85">
                  <c:v>1.0610079575596818E-4</c:v>
                </c:pt>
                <c:pt idx="86">
                  <c:v>1.0610079575596818E-4</c:v>
                </c:pt>
                <c:pt idx="87">
                  <c:v>1.0610079575596818E-4</c:v>
                </c:pt>
                <c:pt idx="88">
                  <c:v>1.0610079575596818E-4</c:v>
                </c:pt>
                <c:pt idx="89">
                  <c:v>1.0610079575596818E-4</c:v>
                </c:pt>
                <c:pt idx="90">
                  <c:v>1.0610079575596818E-4</c:v>
                </c:pt>
                <c:pt idx="91">
                  <c:v>1.0610079575596818E-4</c:v>
                </c:pt>
                <c:pt idx="92">
                  <c:v>1.0610079575596818E-4</c:v>
                </c:pt>
                <c:pt idx="93">
                  <c:v>1.0610079575596818E-4</c:v>
                </c:pt>
                <c:pt idx="94">
                  <c:v>1.0610079575596818E-4</c:v>
                </c:pt>
                <c:pt idx="95">
                  <c:v>1.0610079575596818E-4</c:v>
                </c:pt>
                <c:pt idx="96">
                  <c:v>1.0610079575596818E-4</c:v>
                </c:pt>
                <c:pt idx="97">
                  <c:v>1.0610079575596818E-4</c:v>
                </c:pt>
                <c:pt idx="98">
                  <c:v>1.0610079575596818E-4</c:v>
                </c:pt>
                <c:pt idx="99">
                  <c:v>1.0610079575596818E-4</c:v>
                </c:pt>
                <c:pt idx="100">
                  <c:v>1.0610079575596818E-4</c:v>
                </c:pt>
                <c:pt idx="101">
                  <c:v>1.0610079575596818E-4</c:v>
                </c:pt>
                <c:pt idx="102">
                  <c:v>1.0610079575596818E-4</c:v>
                </c:pt>
                <c:pt idx="103">
                  <c:v>1.0610079575596818E-4</c:v>
                </c:pt>
                <c:pt idx="104">
                  <c:v>1.0610079575596818E-4</c:v>
                </c:pt>
                <c:pt idx="105">
                  <c:v>1.0610079575596818E-4</c:v>
                </c:pt>
                <c:pt idx="106">
                  <c:v>1.0610079575596818E-4</c:v>
                </c:pt>
                <c:pt idx="107">
                  <c:v>1.0610079575596818E-4</c:v>
                </c:pt>
                <c:pt idx="108">
                  <c:v>1.0610079575596818E-4</c:v>
                </c:pt>
                <c:pt idx="109">
                  <c:v>1.0610079575596818E-4</c:v>
                </c:pt>
                <c:pt idx="110">
                  <c:v>1.0610079575596818E-4</c:v>
                </c:pt>
                <c:pt idx="111">
                  <c:v>1.0610079575596818E-4</c:v>
                </c:pt>
                <c:pt idx="112">
                  <c:v>1.0610079575596818E-4</c:v>
                </c:pt>
                <c:pt idx="113">
                  <c:v>1.0610079575596818E-4</c:v>
                </c:pt>
                <c:pt idx="114">
                  <c:v>1.0610079575596818E-4</c:v>
                </c:pt>
                <c:pt idx="115">
                  <c:v>1.0610079575596818E-4</c:v>
                </c:pt>
                <c:pt idx="116">
                  <c:v>1.0610079575596818E-4</c:v>
                </c:pt>
                <c:pt idx="117">
                  <c:v>1.0610079575596818E-4</c:v>
                </c:pt>
                <c:pt idx="118">
                  <c:v>1.0610079575596818E-4</c:v>
                </c:pt>
                <c:pt idx="119">
                  <c:v>1.0610079575596818E-4</c:v>
                </c:pt>
                <c:pt idx="120">
                  <c:v>1.0610079575596818E-4</c:v>
                </c:pt>
                <c:pt idx="121">
                  <c:v>1.0610079575596818E-4</c:v>
                </c:pt>
                <c:pt idx="122">
                  <c:v>1.0610079575596818E-4</c:v>
                </c:pt>
                <c:pt idx="123">
                  <c:v>1.0610079575596818E-4</c:v>
                </c:pt>
                <c:pt idx="124">
                  <c:v>1.0610079575596818E-4</c:v>
                </c:pt>
                <c:pt idx="125">
                  <c:v>1.0610079575596818E-4</c:v>
                </c:pt>
                <c:pt idx="126">
                  <c:v>1.0610079575596818E-4</c:v>
                </c:pt>
                <c:pt idx="127">
                  <c:v>1.0610079575596818E-4</c:v>
                </c:pt>
                <c:pt idx="128">
                  <c:v>1.0610079575596818E-4</c:v>
                </c:pt>
                <c:pt idx="129">
                  <c:v>1.0610079575596818E-4</c:v>
                </c:pt>
                <c:pt idx="130">
                  <c:v>1.0610079575596818E-4</c:v>
                </c:pt>
                <c:pt idx="131">
                  <c:v>1.0610079575596818E-4</c:v>
                </c:pt>
                <c:pt idx="132">
                  <c:v>1.0610079575596818E-4</c:v>
                </c:pt>
                <c:pt idx="133">
                  <c:v>1.0610079575596818E-4</c:v>
                </c:pt>
                <c:pt idx="134">
                  <c:v>1.0610079575596818E-4</c:v>
                </c:pt>
                <c:pt idx="135">
                  <c:v>1.0610079575596818E-4</c:v>
                </c:pt>
                <c:pt idx="136">
                  <c:v>1.0610079575596818E-4</c:v>
                </c:pt>
                <c:pt idx="137">
                  <c:v>1.0610079575596818E-4</c:v>
                </c:pt>
                <c:pt idx="138">
                  <c:v>1.0610079575596818E-4</c:v>
                </c:pt>
                <c:pt idx="139">
                  <c:v>1.0610079575596818E-4</c:v>
                </c:pt>
                <c:pt idx="140">
                  <c:v>1.0610079575596818E-4</c:v>
                </c:pt>
                <c:pt idx="141">
                  <c:v>1.0610079575596818E-4</c:v>
                </c:pt>
                <c:pt idx="142">
                  <c:v>1.0610079575596818E-4</c:v>
                </c:pt>
                <c:pt idx="143">
                  <c:v>1.0610079575596818E-4</c:v>
                </c:pt>
                <c:pt idx="144">
                  <c:v>1.0610079575596818E-4</c:v>
                </c:pt>
                <c:pt idx="145">
                  <c:v>1.0610079575596818E-4</c:v>
                </c:pt>
                <c:pt idx="146">
                  <c:v>1.0610079575596818E-4</c:v>
                </c:pt>
                <c:pt idx="147">
                  <c:v>1.0610079575596818E-4</c:v>
                </c:pt>
                <c:pt idx="148">
                  <c:v>1.0610079575596818E-4</c:v>
                </c:pt>
                <c:pt idx="149">
                  <c:v>1.0610079575596818E-4</c:v>
                </c:pt>
                <c:pt idx="150">
                  <c:v>1.0610079575596818E-4</c:v>
                </c:pt>
                <c:pt idx="151">
                  <c:v>1.0610079575596818E-4</c:v>
                </c:pt>
                <c:pt idx="152">
                  <c:v>1.0610079575596818E-4</c:v>
                </c:pt>
                <c:pt idx="153">
                  <c:v>1.0610079575596818E-4</c:v>
                </c:pt>
                <c:pt idx="154">
                  <c:v>1.0610079575596818E-4</c:v>
                </c:pt>
                <c:pt idx="155">
                  <c:v>1.0610079575596818E-4</c:v>
                </c:pt>
                <c:pt idx="156">
                  <c:v>1.0610079575596818E-4</c:v>
                </c:pt>
                <c:pt idx="157">
                  <c:v>1.0610079575596818E-4</c:v>
                </c:pt>
                <c:pt idx="158">
                  <c:v>1.0610079575596818E-4</c:v>
                </c:pt>
                <c:pt idx="159">
                  <c:v>1.0610079575596818E-4</c:v>
                </c:pt>
                <c:pt idx="160">
                  <c:v>1.0610079575596818E-4</c:v>
                </c:pt>
                <c:pt idx="161">
                  <c:v>1.0610079575596818E-4</c:v>
                </c:pt>
                <c:pt idx="162">
                  <c:v>1.0610079575596818E-4</c:v>
                </c:pt>
                <c:pt idx="163">
                  <c:v>1.0610079575596818E-4</c:v>
                </c:pt>
                <c:pt idx="164">
                  <c:v>1.0610079575596818E-4</c:v>
                </c:pt>
                <c:pt idx="165">
                  <c:v>1.0610079575596818E-4</c:v>
                </c:pt>
                <c:pt idx="166">
                  <c:v>1.0610079575596818E-4</c:v>
                </c:pt>
                <c:pt idx="167">
                  <c:v>1.0610079575596818E-4</c:v>
                </c:pt>
                <c:pt idx="168">
                  <c:v>1.0610079575596818E-4</c:v>
                </c:pt>
                <c:pt idx="169">
                  <c:v>1.0610079575596818E-4</c:v>
                </c:pt>
                <c:pt idx="170">
                  <c:v>1.0610079575596818E-4</c:v>
                </c:pt>
                <c:pt idx="171">
                  <c:v>1.0610079575596818E-4</c:v>
                </c:pt>
                <c:pt idx="172">
                  <c:v>1.0610079575596818E-4</c:v>
                </c:pt>
                <c:pt idx="173">
                  <c:v>1.0610079575596818E-4</c:v>
                </c:pt>
                <c:pt idx="174">
                  <c:v>1.0610079575596818E-4</c:v>
                </c:pt>
                <c:pt idx="175">
                  <c:v>1.0610079575596818E-4</c:v>
                </c:pt>
                <c:pt idx="176">
                  <c:v>1.0610079575596818E-4</c:v>
                </c:pt>
                <c:pt idx="177">
                  <c:v>1.0610079575596818E-4</c:v>
                </c:pt>
                <c:pt idx="178">
                  <c:v>1.0610079575596818E-4</c:v>
                </c:pt>
                <c:pt idx="179">
                  <c:v>1.0610079575596818E-4</c:v>
                </c:pt>
                <c:pt idx="180">
                  <c:v>1.0610079575596818E-4</c:v>
                </c:pt>
                <c:pt idx="181">
                  <c:v>1.0610079575596818E-4</c:v>
                </c:pt>
                <c:pt idx="182">
                  <c:v>1.0610079575596818E-4</c:v>
                </c:pt>
                <c:pt idx="183">
                  <c:v>1.0610079575596818E-4</c:v>
                </c:pt>
                <c:pt idx="184">
                  <c:v>1.0610079575596818E-4</c:v>
                </c:pt>
                <c:pt idx="185">
                  <c:v>1.0610079575596818E-4</c:v>
                </c:pt>
                <c:pt idx="186">
                  <c:v>1.0610079575596818E-4</c:v>
                </c:pt>
                <c:pt idx="187">
                  <c:v>1.0610079575596818E-4</c:v>
                </c:pt>
                <c:pt idx="188">
                  <c:v>1.0610079575596818E-4</c:v>
                </c:pt>
                <c:pt idx="189">
                  <c:v>1.0610079575596818E-4</c:v>
                </c:pt>
                <c:pt idx="190">
                  <c:v>1.0610079575596818E-4</c:v>
                </c:pt>
                <c:pt idx="191">
                  <c:v>1.0610079575596818E-4</c:v>
                </c:pt>
                <c:pt idx="192">
                  <c:v>1.0610079575596818E-4</c:v>
                </c:pt>
                <c:pt idx="193">
                  <c:v>1.0610079575596818E-4</c:v>
                </c:pt>
                <c:pt idx="194">
                  <c:v>1.0610079575596818E-4</c:v>
                </c:pt>
                <c:pt idx="195">
                  <c:v>1.0610079575596818E-4</c:v>
                </c:pt>
                <c:pt idx="196">
                  <c:v>1.0610079575596818E-4</c:v>
                </c:pt>
                <c:pt idx="197">
                  <c:v>1.0610079575596818E-4</c:v>
                </c:pt>
                <c:pt idx="198">
                  <c:v>1.0610079575596818E-4</c:v>
                </c:pt>
                <c:pt idx="199">
                  <c:v>1.0610079575596818E-4</c:v>
                </c:pt>
                <c:pt idx="200">
                  <c:v>1.0610079575596818E-4</c:v>
                </c:pt>
                <c:pt idx="201">
                  <c:v>1.0610079575596818E-4</c:v>
                </c:pt>
                <c:pt idx="202">
                  <c:v>1.0610079575596818E-4</c:v>
                </c:pt>
                <c:pt idx="203">
                  <c:v>1.0610079575596818E-4</c:v>
                </c:pt>
                <c:pt idx="204">
                  <c:v>1.0610079575596818E-4</c:v>
                </c:pt>
                <c:pt idx="205">
                  <c:v>1.0610079575596818E-4</c:v>
                </c:pt>
                <c:pt idx="206">
                  <c:v>1.0610079575596818E-4</c:v>
                </c:pt>
                <c:pt idx="207">
                  <c:v>1.0610079575596818E-4</c:v>
                </c:pt>
                <c:pt idx="208">
                  <c:v>1.0610079575596818E-4</c:v>
                </c:pt>
                <c:pt idx="209">
                  <c:v>1.0610079575596818E-4</c:v>
                </c:pt>
                <c:pt idx="210">
                  <c:v>1.0610079575596818E-4</c:v>
                </c:pt>
                <c:pt idx="211">
                  <c:v>1.0610079575596818E-4</c:v>
                </c:pt>
                <c:pt idx="212">
                  <c:v>1.0610079575596818E-4</c:v>
                </c:pt>
                <c:pt idx="213">
                  <c:v>1.0610079575596818E-4</c:v>
                </c:pt>
                <c:pt idx="214">
                  <c:v>1.0610079575596818E-4</c:v>
                </c:pt>
                <c:pt idx="215">
                  <c:v>1.0610079575596818E-4</c:v>
                </c:pt>
                <c:pt idx="216">
                  <c:v>1.0610079575596818E-4</c:v>
                </c:pt>
                <c:pt idx="217">
                  <c:v>1.0610079575596818E-4</c:v>
                </c:pt>
                <c:pt idx="218">
                  <c:v>1.0610079575596818E-4</c:v>
                </c:pt>
                <c:pt idx="219">
                  <c:v>1.0610079575596818E-4</c:v>
                </c:pt>
                <c:pt idx="220">
                  <c:v>1.0610079575596818E-4</c:v>
                </c:pt>
                <c:pt idx="221">
                  <c:v>1.0610079575596818E-4</c:v>
                </c:pt>
                <c:pt idx="222">
                  <c:v>1.0610079575596818E-4</c:v>
                </c:pt>
                <c:pt idx="223">
                  <c:v>1.0610079575596818E-4</c:v>
                </c:pt>
                <c:pt idx="224">
                  <c:v>1.0610079575596818E-4</c:v>
                </c:pt>
                <c:pt idx="225">
                  <c:v>1.0610079575596818E-4</c:v>
                </c:pt>
                <c:pt idx="226">
                  <c:v>1.0610079575596818E-4</c:v>
                </c:pt>
                <c:pt idx="227">
                  <c:v>1.0610079575596818E-4</c:v>
                </c:pt>
                <c:pt idx="228">
                  <c:v>1.0610079575596818E-4</c:v>
                </c:pt>
                <c:pt idx="229">
                  <c:v>1.0610079575596818E-4</c:v>
                </c:pt>
                <c:pt idx="230">
                  <c:v>1.0610079575596818E-4</c:v>
                </c:pt>
                <c:pt idx="231">
                  <c:v>1.0610079575596818E-4</c:v>
                </c:pt>
                <c:pt idx="232">
                  <c:v>1.0610079575596818E-4</c:v>
                </c:pt>
                <c:pt idx="233">
                  <c:v>1.0610079575596818E-4</c:v>
                </c:pt>
                <c:pt idx="234">
                  <c:v>1.0610079575596818E-4</c:v>
                </c:pt>
                <c:pt idx="235">
                  <c:v>1.0610079575596818E-4</c:v>
                </c:pt>
                <c:pt idx="236">
                  <c:v>1.0610079575596818E-4</c:v>
                </c:pt>
                <c:pt idx="237">
                  <c:v>1.0610079575596818E-4</c:v>
                </c:pt>
                <c:pt idx="238">
                  <c:v>1.0610079575596818E-4</c:v>
                </c:pt>
                <c:pt idx="239">
                  <c:v>1.0610079575596818E-4</c:v>
                </c:pt>
                <c:pt idx="240">
                  <c:v>1.0610079575596818E-4</c:v>
                </c:pt>
                <c:pt idx="241">
                  <c:v>1.0610079575596818E-4</c:v>
                </c:pt>
                <c:pt idx="242">
                  <c:v>1.0610079575596818E-4</c:v>
                </c:pt>
                <c:pt idx="243">
                  <c:v>1.0610079575596818E-4</c:v>
                </c:pt>
                <c:pt idx="244">
                  <c:v>1.0610079575596818E-4</c:v>
                </c:pt>
                <c:pt idx="245">
                  <c:v>1.0610079575596818E-4</c:v>
                </c:pt>
                <c:pt idx="246">
                  <c:v>1.0610079575596818E-4</c:v>
                </c:pt>
                <c:pt idx="247">
                  <c:v>1.0610079575596818E-4</c:v>
                </c:pt>
                <c:pt idx="248">
                  <c:v>1.0610079575596818E-4</c:v>
                </c:pt>
                <c:pt idx="249">
                  <c:v>1.0610079575596818E-4</c:v>
                </c:pt>
                <c:pt idx="250">
                  <c:v>1.0610079575596818E-4</c:v>
                </c:pt>
                <c:pt idx="251">
                  <c:v>1.0610079575596818E-4</c:v>
                </c:pt>
                <c:pt idx="252">
                  <c:v>1.0610079575596818E-4</c:v>
                </c:pt>
                <c:pt idx="253">
                  <c:v>1.0610079575596818E-4</c:v>
                </c:pt>
                <c:pt idx="254">
                  <c:v>1.0610079575596818E-4</c:v>
                </c:pt>
                <c:pt idx="255">
                  <c:v>1.0610079575596818E-4</c:v>
                </c:pt>
                <c:pt idx="256">
                  <c:v>1.0610079575596818E-4</c:v>
                </c:pt>
                <c:pt idx="257">
                  <c:v>1.0610079575596818E-4</c:v>
                </c:pt>
                <c:pt idx="258">
                  <c:v>1.0610079575596818E-4</c:v>
                </c:pt>
                <c:pt idx="259">
                  <c:v>1.0610079575596818E-4</c:v>
                </c:pt>
                <c:pt idx="260">
                  <c:v>1.0610079575596818E-4</c:v>
                </c:pt>
                <c:pt idx="261">
                  <c:v>1.0610079575596818E-4</c:v>
                </c:pt>
                <c:pt idx="262">
                  <c:v>1.0610079575596818E-4</c:v>
                </c:pt>
                <c:pt idx="263">
                  <c:v>1.0610079575596818E-4</c:v>
                </c:pt>
                <c:pt idx="264">
                  <c:v>1.0610079575596818E-4</c:v>
                </c:pt>
                <c:pt idx="265">
                  <c:v>1.0610079575596818E-4</c:v>
                </c:pt>
                <c:pt idx="266">
                  <c:v>1.0610079575596818E-4</c:v>
                </c:pt>
                <c:pt idx="267">
                  <c:v>1.0610079575596818E-4</c:v>
                </c:pt>
                <c:pt idx="268">
                  <c:v>1.0610079575596818E-4</c:v>
                </c:pt>
                <c:pt idx="269">
                  <c:v>1.0610079575596818E-4</c:v>
                </c:pt>
                <c:pt idx="270">
                  <c:v>1.0610079575596818E-4</c:v>
                </c:pt>
                <c:pt idx="271">
                  <c:v>1.0610079575596818E-4</c:v>
                </c:pt>
                <c:pt idx="272">
                  <c:v>1.0610079575596818E-4</c:v>
                </c:pt>
                <c:pt idx="273">
                  <c:v>1.0610079575596818E-4</c:v>
                </c:pt>
                <c:pt idx="274">
                  <c:v>1.0610079575596818E-4</c:v>
                </c:pt>
                <c:pt idx="275">
                  <c:v>1.0610079575596818E-4</c:v>
                </c:pt>
                <c:pt idx="276">
                  <c:v>1.0610079575596818E-4</c:v>
                </c:pt>
                <c:pt idx="277">
                  <c:v>1.0610079575596818E-4</c:v>
                </c:pt>
                <c:pt idx="278">
                  <c:v>1.0610079575596818E-4</c:v>
                </c:pt>
                <c:pt idx="279">
                  <c:v>1.0610079575596818E-4</c:v>
                </c:pt>
                <c:pt idx="280">
                  <c:v>1.0610079575596818E-4</c:v>
                </c:pt>
                <c:pt idx="281">
                  <c:v>1.0610079575596818E-4</c:v>
                </c:pt>
                <c:pt idx="282">
                  <c:v>1.0610079575596818E-4</c:v>
                </c:pt>
                <c:pt idx="283">
                  <c:v>1.0610079575596818E-4</c:v>
                </c:pt>
                <c:pt idx="284">
                  <c:v>1.0610079575596818E-4</c:v>
                </c:pt>
                <c:pt idx="285">
                  <c:v>1.0610079575596818E-4</c:v>
                </c:pt>
                <c:pt idx="286">
                  <c:v>1.0610079575596818E-4</c:v>
                </c:pt>
                <c:pt idx="287">
                  <c:v>1.0610079575596818E-4</c:v>
                </c:pt>
                <c:pt idx="288">
                  <c:v>1.0610079575596818E-4</c:v>
                </c:pt>
                <c:pt idx="289">
                  <c:v>1.0610079575596818E-4</c:v>
                </c:pt>
                <c:pt idx="290">
                  <c:v>1.0610079575596818E-4</c:v>
                </c:pt>
                <c:pt idx="291">
                  <c:v>1.0610079575596818E-4</c:v>
                </c:pt>
                <c:pt idx="292">
                  <c:v>1.0610079575596818E-4</c:v>
                </c:pt>
                <c:pt idx="293">
                  <c:v>1.0610079575596818E-4</c:v>
                </c:pt>
                <c:pt idx="294">
                  <c:v>1.0610079575596818E-4</c:v>
                </c:pt>
                <c:pt idx="295">
                  <c:v>1.0610079575596818E-4</c:v>
                </c:pt>
                <c:pt idx="296">
                  <c:v>1.0610079575596818E-4</c:v>
                </c:pt>
                <c:pt idx="297">
                  <c:v>1.0610079575596818E-4</c:v>
                </c:pt>
                <c:pt idx="298">
                  <c:v>1.0610079575596818E-4</c:v>
                </c:pt>
                <c:pt idx="299">
                  <c:v>1.0610079575596818E-4</c:v>
                </c:pt>
                <c:pt idx="300">
                  <c:v>1.0610079575596818E-4</c:v>
                </c:pt>
                <c:pt idx="301">
                  <c:v>1.0610079575596818E-4</c:v>
                </c:pt>
                <c:pt idx="302">
                  <c:v>1.0610079575596818E-4</c:v>
                </c:pt>
                <c:pt idx="303">
                  <c:v>1.0610079575596818E-4</c:v>
                </c:pt>
                <c:pt idx="304">
                  <c:v>1.0610079575596818E-4</c:v>
                </c:pt>
                <c:pt idx="305">
                  <c:v>1.0610079575596818E-4</c:v>
                </c:pt>
                <c:pt idx="306">
                  <c:v>1.0610079575596818E-4</c:v>
                </c:pt>
                <c:pt idx="307">
                  <c:v>1.0610079575596818E-4</c:v>
                </c:pt>
                <c:pt idx="308">
                  <c:v>1.0610079575596818E-4</c:v>
                </c:pt>
                <c:pt idx="309">
                  <c:v>1.0610079575596818E-4</c:v>
                </c:pt>
                <c:pt idx="310">
                  <c:v>1.0610079575596818E-4</c:v>
                </c:pt>
                <c:pt idx="311">
                  <c:v>1.0610079575596818E-4</c:v>
                </c:pt>
                <c:pt idx="312">
                  <c:v>1.0610079575596818E-4</c:v>
                </c:pt>
                <c:pt idx="313">
                  <c:v>1.0610079575596818E-4</c:v>
                </c:pt>
                <c:pt idx="314">
                  <c:v>1.0610079575596818E-4</c:v>
                </c:pt>
                <c:pt idx="315">
                  <c:v>1.0610079575596818E-4</c:v>
                </c:pt>
                <c:pt idx="316">
                  <c:v>1.0610079575596818E-4</c:v>
                </c:pt>
                <c:pt idx="317">
                  <c:v>1.0610079575596818E-4</c:v>
                </c:pt>
                <c:pt idx="318">
                  <c:v>1.0610079575596818E-4</c:v>
                </c:pt>
                <c:pt idx="319">
                  <c:v>1.0610079575596818E-4</c:v>
                </c:pt>
                <c:pt idx="320">
                  <c:v>1.0610079575596818E-4</c:v>
                </c:pt>
                <c:pt idx="321">
                  <c:v>1.0610079575596818E-4</c:v>
                </c:pt>
                <c:pt idx="322">
                  <c:v>1.0610079575596818E-4</c:v>
                </c:pt>
                <c:pt idx="323">
                  <c:v>1.0610079575596818E-4</c:v>
                </c:pt>
                <c:pt idx="324">
                  <c:v>1.0610079575596818E-4</c:v>
                </c:pt>
                <c:pt idx="325">
                  <c:v>1.0610079575596818E-4</c:v>
                </c:pt>
                <c:pt idx="326">
                  <c:v>1.0610079575596818E-4</c:v>
                </c:pt>
                <c:pt idx="327">
                  <c:v>1.0610079575596818E-4</c:v>
                </c:pt>
                <c:pt idx="328">
                  <c:v>1.0610079575596818E-4</c:v>
                </c:pt>
                <c:pt idx="329">
                  <c:v>1.0610079575596818E-4</c:v>
                </c:pt>
                <c:pt idx="330">
                  <c:v>1.0610079575596818E-4</c:v>
                </c:pt>
                <c:pt idx="331">
                  <c:v>1.0610079575596818E-4</c:v>
                </c:pt>
                <c:pt idx="332">
                  <c:v>1.0610079575596818E-4</c:v>
                </c:pt>
                <c:pt idx="333">
                  <c:v>1.0610079575596818E-4</c:v>
                </c:pt>
                <c:pt idx="334">
                  <c:v>1.0610079575596818E-4</c:v>
                </c:pt>
                <c:pt idx="335">
                  <c:v>1.0610079575596818E-4</c:v>
                </c:pt>
                <c:pt idx="336">
                  <c:v>1.0610079575596818E-4</c:v>
                </c:pt>
                <c:pt idx="337">
                  <c:v>1.0610079575596818E-4</c:v>
                </c:pt>
                <c:pt idx="338">
                  <c:v>1.0610079575596818E-4</c:v>
                </c:pt>
                <c:pt idx="339">
                  <c:v>1.0610079575596818E-4</c:v>
                </c:pt>
                <c:pt idx="340">
                  <c:v>1.0610079575596818E-4</c:v>
                </c:pt>
                <c:pt idx="341">
                  <c:v>1.0610079575596818E-4</c:v>
                </c:pt>
                <c:pt idx="342">
                  <c:v>1.0610079575596818E-4</c:v>
                </c:pt>
                <c:pt idx="343">
                  <c:v>1.0610079575596818E-4</c:v>
                </c:pt>
                <c:pt idx="344">
                  <c:v>1.0610079575596818E-4</c:v>
                </c:pt>
                <c:pt idx="345">
                  <c:v>1.0610079575596818E-4</c:v>
                </c:pt>
                <c:pt idx="346">
                  <c:v>1.0610079575596818E-4</c:v>
                </c:pt>
                <c:pt idx="347">
                  <c:v>1.0610079575596818E-4</c:v>
                </c:pt>
                <c:pt idx="348">
                  <c:v>2.1220159151193635E-4</c:v>
                </c:pt>
                <c:pt idx="349">
                  <c:v>2.1220159151193635E-4</c:v>
                </c:pt>
                <c:pt idx="350">
                  <c:v>2.1220159151193635E-4</c:v>
                </c:pt>
                <c:pt idx="351">
                  <c:v>2.1220159151193635E-4</c:v>
                </c:pt>
                <c:pt idx="352">
                  <c:v>2.1220159151193635E-4</c:v>
                </c:pt>
                <c:pt idx="353">
                  <c:v>2.1220159151193635E-4</c:v>
                </c:pt>
                <c:pt idx="354">
                  <c:v>2.1220159151193635E-4</c:v>
                </c:pt>
                <c:pt idx="355">
                  <c:v>2.1220159151193635E-4</c:v>
                </c:pt>
                <c:pt idx="356">
                  <c:v>2.1220159151193635E-4</c:v>
                </c:pt>
                <c:pt idx="357">
                  <c:v>2.1220159151193635E-4</c:v>
                </c:pt>
                <c:pt idx="358">
                  <c:v>2.1220159151193635E-4</c:v>
                </c:pt>
                <c:pt idx="359">
                  <c:v>2.1220159151193635E-4</c:v>
                </c:pt>
                <c:pt idx="360">
                  <c:v>2.1220159151193635E-4</c:v>
                </c:pt>
                <c:pt idx="361">
                  <c:v>2.1220159151193635E-4</c:v>
                </c:pt>
                <c:pt idx="362">
                  <c:v>2.1220159151193635E-4</c:v>
                </c:pt>
                <c:pt idx="363">
                  <c:v>2.1220159151193635E-4</c:v>
                </c:pt>
                <c:pt idx="364">
                  <c:v>2.1220159151193635E-4</c:v>
                </c:pt>
                <c:pt idx="365">
                  <c:v>2.1220159151193635E-4</c:v>
                </c:pt>
                <c:pt idx="366">
                  <c:v>2.1220159151193635E-4</c:v>
                </c:pt>
                <c:pt idx="367">
                  <c:v>2.1220159151193635E-4</c:v>
                </c:pt>
                <c:pt idx="368">
                  <c:v>2.1220159151193635E-4</c:v>
                </c:pt>
                <c:pt idx="369">
                  <c:v>2.1220159151193635E-4</c:v>
                </c:pt>
                <c:pt idx="370">
                  <c:v>2.1220159151193635E-4</c:v>
                </c:pt>
                <c:pt idx="371">
                  <c:v>2.1220159151193635E-4</c:v>
                </c:pt>
                <c:pt idx="372">
                  <c:v>2.1220159151193635E-4</c:v>
                </c:pt>
                <c:pt idx="373">
                  <c:v>2.1220159151193635E-4</c:v>
                </c:pt>
                <c:pt idx="374">
                  <c:v>2.1220159151193635E-4</c:v>
                </c:pt>
                <c:pt idx="375">
                  <c:v>2.1220159151193635E-4</c:v>
                </c:pt>
                <c:pt idx="376">
                  <c:v>2.1220159151193635E-4</c:v>
                </c:pt>
                <c:pt idx="377">
                  <c:v>2.1220159151193635E-4</c:v>
                </c:pt>
                <c:pt idx="378">
                  <c:v>2.1220159151193635E-4</c:v>
                </c:pt>
                <c:pt idx="379">
                  <c:v>2.1220159151193635E-4</c:v>
                </c:pt>
                <c:pt idx="380">
                  <c:v>2.1220159151193635E-4</c:v>
                </c:pt>
                <c:pt idx="381">
                  <c:v>2.1220159151193635E-4</c:v>
                </c:pt>
                <c:pt idx="382">
                  <c:v>2.1220159151193635E-4</c:v>
                </c:pt>
                <c:pt idx="383">
                  <c:v>2.1220159151193635E-4</c:v>
                </c:pt>
                <c:pt idx="384">
                  <c:v>2.1220159151193635E-4</c:v>
                </c:pt>
                <c:pt idx="385">
                  <c:v>2.1220159151193635E-4</c:v>
                </c:pt>
                <c:pt idx="386">
                  <c:v>2.1220159151193635E-4</c:v>
                </c:pt>
                <c:pt idx="387">
                  <c:v>2.1220159151193635E-4</c:v>
                </c:pt>
                <c:pt idx="388">
                  <c:v>2.1220159151193635E-4</c:v>
                </c:pt>
                <c:pt idx="389">
                  <c:v>2.1220159151193635E-4</c:v>
                </c:pt>
                <c:pt idx="390">
                  <c:v>2.1220159151193635E-4</c:v>
                </c:pt>
                <c:pt idx="391">
                  <c:v>2.1220159151193635E-4</c:v>
                </c:pt>
                <c:pt idx="392">
                  <c:v>2.1220159151193635E-4</c:v>
                </c:pt>
                <c:pt idx="393">
                  <c:v>2.1220159151193635E-4</c:v>
                </c:pt>
                <c:pt idx="394">
                  <c:v>2.1220159151193635E-4</c:v>
                </c:pt>
                <c:pt idx="395">
                  <c:v>2.1220159151193635E-4</c:v>
                </c:pt>
                <c:pt idx="396">
                  <c:v>2.1220159151193635E-4</c:v>
                </c:pt>
                <c:pt idx="397">
                  <c:v>2.1220159151193635E-4</c:v>
                </c:pt>
                <c:pt idx="398">
                  <c:v>2.1220159151193635E-4</c:v>
                </c:pt>
                <c:pt idx="399">
                  <c:v>2.1220159151193635E-4</c:v>
                </c:pt>
                <c:pt idx="400">
                  <c:v>2.1220159151193635E-4</c:v>
                </c:pt>
                <c:pt idx="401">
                  <c:v>2.1220159151193635E-4</c:v>
                </c:pt>
                <c:pt idx="402">
                  <c:v>2.1220159151193635E-4</c:v>
                </c:pt>
                <c:pt idx="403">
                  <c:v>2.1220159151193635E-4</c:v>
                </c:pt>
                <c:pt idx="404">
                  <c:v>2.1220159151193635E-4</c:v>
                </c:pt>
                <c:pt idx="405">
                  <c:v>2.1220159151193635E-4</c:v>
                </c:pt>
                <c:pt idx="406">
                  <c:v>2.1220159151193635E-4</c:v>
                </c:pt>
                <c:pt idx="407">
                  <c:v>2.1220159151193635E-4</c:v>
                </c:pt>
                <c:pt idx="408">
                  <c:v>2.1220159151193635E-4</c:v>
                </c:pt>
                <c:pt idx="409">
                  <c:v>2.1220159151193635E-4</c:v>
                </c:pt>
                <c:pt idx="410">
                  <c:v>2.1220159151193635E-4</c:v>
                </c:pt>
                <c:pt idx="411">
                  <c:v>2.1220159151193635E-4</c:v>
                </c:pt>
                <c:pt idx="412">
                  <c:v>2.1220159151193635E-4</c:v>
                </c:pt>
                <c:pt idx="413">
                  <c:v>2.1220159151193635E-4</c:v>
                </c:pt>
                <c:pt idx="414">
                  <c:v>2.1220159151193635E-4</c:v>
                </c:pt>
                <c:pt idx="415">
                  <c:v>2.1220159151193635E-4</c:v>
                </c:pt>
                <c:pt idx="416">
                  <c:v>2.1220159151193635E-4</c:v>
                </c:pt>
                <c:pt idx="417">
                  <c:v>2.1220159151193635E-4</c:v>
                </c:pt>
                <c:pt idx="418">
                  <c:v>2.1220159151193635E-4</c:v>
                </c:pt>
                <c:pt idx="419">
                  <c:v>2.1220159151193635E-4</c:v>
                </c:pt>
                <c:pt idx="420">
                  <c:v>2.1220159151193635E-4</c:v>
                </c:pt>
                <c:pt idx="421">
                  <c:v>2.1220159151193635E-4</c:v>
                </c:pt>
                <c:pt idx="422">
                  <c:v>2.1220159151193635E-4</c:v>
                </c:pt>
                <c:pt idx="423">
                  <c:v>2.1220159151193635E-4</c:v>
                </c:pt>
                <c:pt idx="424">
                  <c:v>2.1220159151193635E-4</c:v>
                </c:pt>
                <c:pt idx="425">
                  <c:v>2.1220159151193635E-4</c:v>
                </c:pt>
                <c:pt idx="426">
                  <c:v>2.1220159151193635E-4</c:v>
                </c:pt>
                <c:pt idx="427">
                  <c:v>2.1220159151193635E-4</c:v>
                </c:pt>
                <c:pt idx="428">
                  <c:v>2.1220159151193635E-4</c:v>
                </c:pt>
                <c:pt idx="429">
                  <c:v>2.1220159151193635E-4</c:v>
                </c:pt>
                <c:pt idx="430">
                  <c:v>2.1220159151193635E-4</c:v>
                </c:pt>
                <c:pt idx="431">
                  <c:v>2.1220159151193635E-4</c:v>
                </c:pt>
                <c:pt idx="432">
                  <c:v>2.1220159151193635E-4</c:v>
                </c:pt>
                <c:pt idx="433">
                  <c:v>2.1220159151193635E-4</c:v>
                </c:pt>
                <c:pt idx="434">
                  <c:v>2.1220159151193635E-4</c:v>
                </c:pt>
                <c:pt idx="435">
                  <c:v>2.1220159151193635E-4</c:v>
                </c:pt>
                <c:pt idx="436">
                  <c:v>2.1220159151193635E-4</c:v>
                </c:pt>
                <c:pt idx="437">
                  <c:v>2.1220159151193635E-4</c:v>
                </c:pt>
                <c:pt idx="438">
                  <c:v>2.1220159151193635E-4</c:v>
                </c:pt>
                <c:pt idx="439">
                  <c:v>2.1220159151193635E-4</c:v>
                </c:pt>
                <c:pt idx="440">
                  <c:v>2.1220159151193635E-4</c:v>
                </c:pt>
                <c:pt idx="441">
                  <c:v>2.1220159151193635E-4</c:v>
                </c:pt>
                <c:pt idx="442">
                  <c:v>2.1220159151193635E-4</c:v>
                </c:pt>
                <c:pt idx="443">
                  <c:v>2.1220159151193635E-4</c:v>
                </c:pt>
                <c:pt idx="444">
                  <c:v>2.1220159151193635E-4</c:v>
                </c:pt>
                <c:pt idx="445">
                  <c:v>2.1220159151193635E-4</c:v>
                </c:pt>
                <c:pt idx="446">
                  <c:v>2.1220159151193635E-4</c:v>
                </c:pt>
                <c:pt idx="447">
                  <c:v>2.1220159151193635E-4</c:v>
                </c:pt>
                <c:pt idx="448">
                  <c:v>2.1220159151193635E-4</c:v>
                </c:pt>
                <c:pt idx="449">
                  <c:v>2.1220159151193635E-4</c:v>
                </c:pt>
                <c:pt idx="450">
                  <c:v>2.1220159151193635E-4</c:v>
                </c:pt>
                <c:pt idx="451">
                  <c:v>2.1220159151193635E-4</c:v>
                </c:pt>
                <c:pt idx="452">
                  <c:v>2.1220159151193635E-4</c:v>
                </c:pt>
                <c:pt idx="453">
                  <c:v>2.1220159151193635E-4</c:v>
                </c:pt>
                <c:pt idx="454">
                  <c:v>2.1220159151193635E-4</c:v>
                </c:pt>
                <c:pt idx="455">
                  <c:v>2.1220159151193635E-4</c:v>
                </c:pt>
                <c:pt idx="456">
                  <c:v>2.1220159151193635E-4</c:v>
                </c:pt>
                <c:pt idx="457">
                  <c:v>2.1220159151193635E-4</c:v>
                </c:pt>
                <c:pt idx="458">
                  <c:v>2.1220159151193635E-4</c:v>
                </c:pt>
                <c:pt idx="459">
                  <c:v>2.1220159151193635E-4</c:v>
                </c:pt>
                <c:pt idx="460">
                  <c:v>2.1220159151193635E-4</c:v>
                </c:pt>
                <c:pt idx="461">
                  <c:v>2.1220159151193635E-4</c:v>
                </c:pt>
                <c:pt idx="462">
                  <c:v>2.1220159151193635E-4</c:v>
                </c:pt>
                <c:pt idx="463">
                  <c:v>2.1220159151193635E-4</c:v>
                </c:pt>
                <c:pt idx="464">
                  <c:v>2.1220159151193635E-4</c:v>
                </c:pt>
                <c:pt idx="465">
                  <c:v>2.1220159151193635E-4</c:v>
                </c:pt>
                <c:pt idx="466">
                  <c:v>2.1220159151193635E-4</c:v>
                </c:pt>
                <c:pt idx="467">
                  <c:v>2.1220159151193635E-4</c:v>
                </c:pt>
                <c:pt idx="468">
                  <c:v>2.1220159151193635E-4</c:v>
                </c:pt>
                <c:pt idx="469">
                  <c:v>2.1220159151193635E-4</c:v>
                </c:pt>
                <c:pt idx="470">
                  <c:v>2.1220159151193635E-4</c:v>
                </c:pt>
                <c:pt idx="471">
                  <c:v>2.1220159151193635E-4</c:v>
                </c:pt>
                <c:pt idx="472">
                  <c:v>2.1220159151193635E-4</c:v>
                </c:pt>
                <c:pt idx="473">
                  <c:v>2.1220159151193635E-4</c:v>
                </c:pt>
                <c:pt idx="474">
                  <c:v>2.1220159151193635E-4</c:v>
                </c:pt>
                <c:pt idx="475">
                  <c:v>2.1220159151193635E-4</c:v>
                </c:pt>
                <c:pt idx="476">
                  <c:v>2.1220159151193635E-4</c:v>
                </c:pt>
                <c:pt idx="477">
                  <c:v>2.1220159151193635E-4</c:v>
                </c:pt>
                <c:pt idx="478">
                  <c:v>2.1220159151193635E-4</c:v>
                </c:pt>
                <c:pt idx="479">
                  <c:v>2.1220159151193635E-4</c:v>
                </c:pt>
                <c:pt idx="480">
                  <c:v>2.1220159151193635E-4</c:v>
                </c:pt>
                <c:pt idx="481">
                  <c:v>2.1220159151193635E-4</c:v>
                </c:pt>
                <c:pt idx="482">
                  <c:v>2.1220159151193635E-4</c:v>
                </c:pt>
                <c:pt idx="483">
                  <c:v>2.1220159151193635E-4</c:v>
                </c:pt>
                <c:pt idx="484">
                  <c:v>2.1220159151193635E-4</c:v>
                </c:pt>
                <c:pt idx="485">
                  <c:v>2.1220159151193635E-4</c:v>
                </c:pt>
                <c:pt idx="486">
                  <c:v>2.1220159151193635E-4</c:v>
                </c:pt>
                <c:pt idx="487">
                  <c:v>2.1220159151193635E-4</c:v>
                </c:pt>
                <c:pt idx="488">
                  <c:v>2.1220159151193635E-4</c:v>
                </c:pt>
                <c:pt idx="489">
                  <c:v>2.1220159151193635E-4</c:v>
                </c:pt>
                <c:pt idx="490">
                  <c:v>2.1220159151193635E-4</c:v>
                </c:pt>
                <c:pt idx="491">
                  <c:v>2.1220159151193635E-4</c:v>
                </c:pt>
                <c:pt idx="492">
                  <c:v>2.1220159151193635E-4</c:v>
                </c:pt>
                <c:pt idx="493">
                  <c:v>2.1220159151193635E-4</c:v>
                </c:pt>
                <c:pt idx="494">
                  <c:v>2.1220159151193635E-4</c:v>
                </c:pt>
                <c:pt idx="495">
                  <c:v>2.1220159151193635E-4</c:v>
                </c:pt>
                <c:pt idx="496">
                  <c:v>2.1220159151193635E-4</c:v>
                </c:pt>
                <c:pt idx="497">
                  <c:v>2.1220159151193635E-4</c:v>
                </c:pt>
                <c:pt idx="498">
                  <c:v>2.1220159151193635E-4</c:v>
                </c:pt>
                <c:pt idx="499">
                  <c:v>2.1220159151193635E-4</c:v>
                </c:pt>
                <c:pt idx="500">
                  <c:v>2.1220159151193635E-4</c:v>
                </c:pt>
                <c:pt idx="501">
                  <c:v>2.1220159151193635E-4</c:v>
                </c:pt>
                <c:pt idx="502">
                  <c:v>2.1220159151193635E-4</c:v>
                </c:pt>
                <c:pt idx="503">
                  <c:v>2.1220159151193635E-4</c:v>
                </c:pt>
                <c:pt idx="504">
                  <c:v>2.1220159151193635E-4</c:v>
                </c:pt>
                <c:pt idx="505">
                  <c:v>2.1220159151193635E-4</c:v>
                </c:pt>
                <c:pt idx="506">
                  <c:v>2.1220159151193635E-4</c:v>
                </c:pt>
                <c:pt idx="507">
                  <c:v>2.1220159151193635E-4</c:v>
                </c:pt>
                <c:pt idx="508">
                  <c:v>2.1220159151193635E-4</c:v>
                </c:pt>
                <c:pt idx="509">
                  <c:v>2.1220159151193635E-4</c:v>
                </c:pt>
                <c:pt idx="510">
                  <c:v>2.1220159151193635E-4</c:v>
                </c:pt>
                <c:pt idx="511">
                  <c:v>2.1220159151193635E-4</c:v>
                </c:pt>
                <c:pt idx="512">
                  <c:v>3.183023872679045E-4</c:v>
                </c:pt>
                <c:pt idx="513">
                  <c:v>3.183023872679045E-4</c:v>
                </c:pt>
                <c:pt idx="514">
                  <c:v>3.183023872679045E-4</c:v>
                </c:pt>
                <c:pt idx="515">
                  <c:v>3.183023872679045E-4</c:v>
                </c:pt>
                <c:pt idx="516">
                  <c:v>3.183023872679045E-4</c:v>
                </c:pt>
                <c:pt idx="517">
                  <c:v>3.183023872679045E-4</c:v>
                </c:pt>
                <c:pt idx="518">
                  <c:v>3.183023872679045E-4</c:v>
                </c:pt>
                <c:pt idx="519">
                  <c:v>3.183023872679045E-4</c:v>
                </c:pt>
                <c:pt idx="520">
                  <c:v>3.183023872679045E-4</c:v>
                </c:pt>
                <c:pt idx="521">
                  <c:v>3.183023872679045E-4</c:v>
                </c:pt>
                <c:pt idx="522">
                  <c:v>3.183023872679045E-4</c:v>
                </c:pt>
                <c:pt idx="523">
                  <c:v>3.183023872679045E-4</c:v>
                </c:pt>
                <c:pt idx="524">
                  <c:v>3.183023872679045E-4</c:v>
                </c:pt>
                <c:pt idx="525">
                  <c:v>3.183023872679045E-4</c:v>
                </c:pt>
                <c:pt idx="526">
                  <c:v>3.183023872679045E-4</c:v>
                </c:pt>
                <c:pt idx="527">
                  <c:v>3.183023872679045E-4</c:v>
                </c:pt>
                <c:pt idx="528">
                  <c:v>3.183023872679045E-4</c:v>
                </c:pt>
                <c:pt idx="529">
                  <c:v>3.183023872679045E-4</c:v>
                </c:pt>
                <c:pt idx="530">
                  <c:v>3.183023872679045E-4</c:v>
                </c:pt>
                <c:pt idx="531">
                  <c:v>3.183023872679045E-4</c:v>
                </c:pt>
                <c:pt idx="532">
                  <c:v>3.183023872679045E-4</c:v>
                </c:pt>
                <c:pt idx="533">
                  <c:v>3.183023872679045E-4</c:v>
                </c:pt>
                <c:pt idx="534">
                  <c:v>3.183023872679045E-4</c:v>
                </c:pt>
                <c:pt idx="535">
                  <c:v>3.183023872679045E-4</c:v>
                </c:pt>
                <c:pt idx="536">
                  <c:v>3.183023872679045E-4</c:v>
                </c:pt>
                <c:pt idx="537">
                  <c:v>3.183023872679045E-4</c:v>
                </c:pt>
                <c:pt idx="538">
                  <c:v>3.183023872679045E-4</c:v>
                </c:pt>
                <c:pt idx="539">
                  <c:v>3.183023872679045E-4</c:v>
                </c:pt>
                <c:pt idx="540">
                  <c:v>3.183023872679045E-4</c:v>
                </c:pt>
                <c:pt idx="541">
                  <c:v>3.183023872679045E-4</c:v>
                </c:pt>
                <c:pt idx="542">
                  <c:v>3.183023872679045E-4</c:v>
                </c:pt>
                <c:pt idx="543">
                  <c:v>3.183023872679045E-4</c:v>
                </c:pt>
                <c:pt idx="544">
                  <c:v>3.183023872679045E-4</c:v>
                </c:pt>
                <c:pt idx="545">
                  <c:v>3.183023872679045E-4</c:v>
                </c:pt>
                <c:pt idx="546">
                  <c:v>3.183023872679045E-4</c:v>
                </c:pt>
                <c:pt idx="547">
                  <c:v>3.183023872679045E-4</c:v>
                </c:pt>
                <c:pt idx="548">
                  <c:v>3.183023872679045E-4</c:v>
                </c:pt>
                <c:pt idx="549">
                  <c:v>3.183023872679045E-4</c:v>
                </c:pt>
                <c:pt idx="550">
                  <c:v>3.183023872679045E-4</c:v>
                </c:pt>
                <c:pt idx="551">
                  <c:v>3.183023872679045E-4</c:v>
                </c:pt>
                <c:pt idx="552">
                  <c:v>3.183023872679045E-4</c:v>
                </c:pt>
                <c:pt idx="553">
                  <c:v>3.183023872679045E-4</c:v>
                </c:pt>
                <c:pt idx="554">
                  <c:v>3.183023872679045E-4</c:v>
                </c:pt>
                <c:pt idx="555">
                  <c:v>3.183023872679045E-4</c:v>
                </c:pt>
                <c:pt idx="556">
                  <c:v>3.183023872679045E-4</c:v>
                </c:pt>
                <c:pt idx="557">
                  <c:v>3.183023872679045E-4</c:v>
                </c:pt>
                <c:pt idx="558">
                  <c:v>3.183023872679045E-4</c:v>
                </c:pt>
                <c:pt idx="559">
                  <c:v>3.183023872679045E-4</c:v>
                </c:pt>
                <c:pt idx="560">
                  <c:v>3.183023872679045E-4</c:v>
                </c:pt>
                <c:pt idx="561">
                  <c:v>3.183023872679045E-4</c:v>
                </c:pt>
                <c:pt idx="562">
                  <c:v>3.183023872679045E-4</c:v>
                </c:pt>
                <c:pt idx="563">
                  <c:v>3.183023872679045E-4</c:v>
                </c:pt>
                <c:pt idx="564">
                  <c:v>3.183023872679045E-4</c:v>
                </c:pt>
                <c:pt idx="565">
                  <c:v>3.183023872679045E-4</c:v>
                </c:pt>
                <c:pt idx="566">
                  <c:v>3.183023872679045E-4</c:v>
                </c:pt>
                <c:pt idx="567">
                  <c:v>3.183023872679045E-4</c:v>
                </c:pt>
                <c:pt idx="568">
                  <c:v>3.183023872679045E-4</c:v>
                </c:pt>
                <c:pt idx="569">
                  <c:v>3.183023872679045E-4</c:v>
                </c:pt>
                <c:pt idx="570">
                  <c:v>3.183023872679045E-4</c:v>
                </c:pt>
                <c:pt idx="571">
                  <c:v>3.183023872679045E-4</c:v>
                </c:pt>
                <c:pt idx="572">
                  <c:v>3.183023872679045E-4</c:v>
                </c:pt>
                <c:pt idx="573">
                  <c:v>3.183023872679045E-4</c:v>
                </c:pt>
                <c:pt idx="574">
                  <c:v>3.183023872679045E-4</c:v>
                </c:pt>
                <c:pt idx="575">
                  <c:v>3.183023872679045E-4</c:v>
                </c:pt>
                <c:pt idx="576">
                  <c:v>3.183023872679045E-4</c:v>
                </c:pt>
                <c:pt idx="577">
                  <c:v>3.183023872679045E-4</c:v>
                </c:pt>
                <c:pt idx="578">
                  <c:v>3.183023872679045E-4</c:v>
                </c:pt>
                <c:pt idx="579">
                  <c:v>3.183023872679045E-4</c:v>
                </c:pt>
                <c:pt idx="580">
                  <c:v>3.183023872679045E-4</c:v>
                </c:pt>
                <c:pt idx="581">
                  <c:v>3.183023872679045E-4</c:v>
                </c:pt>
                <c:pt idx="582">
                  <c:v>3.183023872679045E-4</c:v>
                </c:pt>
                <c:pt idx="583">
                  <c:v>3.183023872679045E-4</c:v>
                </c:pt>
                <c:pt idx="584">
                  <c:v>3.183023872679045E-4</c:v>
                </c:pt>
                <c:pt idx="585">
                  <c:v>3.183023872679045E-4</c:v>
                </c:pt>
                <c:pt idx="586">
                  <c:v>3.183023872679045E-4</c:v>
                </c:pt>
                <c:pt idx="587">
                  <c:v>3.183023872679045E-4</c:v>
                </c:pt>
                <c:pt idx="588">
                  <c:v>3.183023872679045E-4</c:v>
                </c:pt>
                <c:pt idx="589">
                  <c:v>3.183023872679045E-4</c:v>
                </c:pt>
                <c:pt idx="590">
                  <c:v>3.183023872679045E-4</c:v>
                </c:pt>
                <c:pt idx="591">
                  <c:v>3.183023872679045E-4</c:v>
                </c:pt>
                <c:pt idx="592">
                  <c:v>3.183023872679045E-4</c:v>
                </c:pt>
                <c:pt idx="593">
                  <c:v>3.183023872679045E-4</c:v>
                </c:pt>
                <c:pt idx="594">
                  <c:v>3.183023872679045E-4</c:v>
                </c:pt>
                <c:pt idx="595">
                  <c:v>3.183023872679045E-4</c:v>
                </c:pt>
                <c:pt idx="596">
                  <c:v>3.183023872679045E-4</c:v>
                </c:pt>
                <c:pt idx="597">
                  <c:v>3.183023872679045E-4</c:v>
                </c:pt>
                <c:pt idx="598">
                  <c:v>3.183023872679045E-4</c:v>
                </c:pt>
                <c:pt idx="599">
                  <c:v>3.183023872679045E-4</c:v>
                </c:pt>
                <c:pt idx="600">
                  <c:v>3.183023872679045E-4</c:v>
                </c:pt>
                <c:pt idx="601">
                  <c:v>3.183023872679045E-4</c:v>
                </c:pt>
                <c:pt idx="602">
                  <c:v>3.183023872679045E-4</c:v>
                </c:pt>
                <c:pt idx="603">
                  <c:v>3.183023872679045E-4</c:v>
                </c:pt>
                <c:pt idx="604">
                  <c:v>3.183023872679045E-4</c:v>
                </c:pt>
                <c:pt idx="605">
                  <c:v>3.183023872679045E-4</c:v>
                </c:pt>
                <c:pt idx="606">
                  <c:v>3.183023872679045E-4</c:v>
                </c:pt>
                <c:pt idx="607">
                  <c:v>4.244031830238727E-4</c:v>
                </c:pt>
                <c:pt idx="608">
                  <c:v>4.244031830238727E-4</c:v>
                </c:pt>
                <c:pt idx="609">
                  <c:v>4.244031830238727E-4</c:v>
                </c:pt>
                <c:pt idx="610">
                  <c:v>4.244031830238727E-4</c:v>
                </c:pt>
                <c:pt idx="611">
                  <c:v>4.244031830238727E-4</c:v>
                </c:pt>
                <c:pt idx="612">
                  <c:v>4.244031830238727E-4</c:v>
                </c:pt>
                <c:pt idx="613">
                  <c:v>4.244031830238727E-4</c:v>
                </c:pt>
                <c:pt idx="614">
                  <c:v>4.244031830238727E-4</c:v>
                </c:pt>
                <c:pt idx="615">
                  <c:v>4.244031830238727E-4</c:v>
                </c:pt>
                <c:pt idx="616">
                  <c:v>4.244031830238727E-4</c:v>
                </c:pt>
                <c:pt idx="617">
                  <c:v>4.244031830238727E-4</c:v>
                </c:pt>
                <c:pt idx="618">
                  <c:v>4.244031830238727E-4</c:v>
                </c:pt>
                <c:pt idx="619">
                  <c:v>4.244031830238727E-4</c:v>
                </c:pt>
                <c:pt idx="620">
                  <c:v>4.244031830238727E-4</c:v>
                </c:pt>
                <c:pt idx="621">
                  <c:v>4.244031830238727E-4</c:v>
                </c:pt>
                <c:pt idx="622">
                  <c:v>4.244031830238727E-4</c:v>
                </c:pt>
                <c:pt idx="623">
                  <c:v>4.244031830238727E-4</c:v>
                </c:pt>
                <c:pt idx="624">
                  <c:v>4.244031830238727E-4</c:v>
                </c:pt>
                <c:pt idx="625">
                  <c:v>4.244031830238727E-4</c:v>
                </c:pt>
                <c:pt idx="626">
                  <c:v>4.244031830238727E-4</c:v>
                </c:pt>
                <c:pt idx="627">
                  <c:v>4.244031830238727E-4</c:v>
                </c:pt>
                <c:pt idx="628">
                  <c:v>4.244031830238727E-4</c:v>
                </c:pt>
                <c:pt idx="629">
                  <c:v>4.244031830238727E-4</c:v>
                </c:pt>
                <c:pt idx="630">
                  <c:v>4.244031830238727E-4</c:v>
                </c:pt>
                <c:pt idx="631">
                  <c:v>4.244031830238727E-4</c:v>
                </c:pt>
                <c:pt idx="632">
                  <c:v>4.244031830238727E-4</c:v>
                </c:pt>
                <c:pt idx="633">
                  <c:v>4.244031830238727E-4</c:v>
                </c:pt>
                <c:pt idx="634">
                  <c:v>4.244031830238727E-4</c:v>
                </c:pt>
                <c:pt idx="635">
                  <c:v>4.244031830238727E-4</c:v>
                </c:pt>
                <c:pt idx="636">
                  <c:v>4.244031830238727E-4</c:v>
                </c:pt>
                <c:pt idx="637">
                  <c:v>4.244031830238727E-4</c:v>
                </c:pt>
                <c:pt idx="638">
                  <c:v>4.244031830238727E-4</c:v>
                </c:pt>
                <c:pt idx="639">
                  <c:v>4.244031830238727E-4</c:v>
                </c:pt>
                <c:pt idx="640">
                  <c:v>4.244031830238727E-4</c:v>
                </c:pt>
                <c:pt idx="641">
                  <c:v>4.244031830238727E-4</c:v>
                </c:pt>
                <c:pt idx="642">
                  <c:v>4.244031830238727E-4</c:v>
                </c:pt>
                <c:pt idx="643">
                  <c:v>4.244031830238727E-4</c:v>
                </c:pt>
                <c:pt idx="644">
                  <c:v>5.305039787798408E-4</c:v>
                </c:pt>
                <c:pt idx="645">
                  <c:v>5.305039787798408E-4</c:v>
                </c:pt>
                <c:pt idx="646">
                  <c:v>5.305039787798408E-4</c:v>
                </c:pt>
                <c:pt idx="647">
                  <c:v>5.305039787798408E-4</c:v>
                </c:pt>
                <c:pt idx="648">
                  <c:v>5.305039787798408E-4</c:v>
                </c:pt>
                <c:pt idx="649">
                  <c:v>5.305039787798408E-4</c:v>
                </c:pt>
                <c:pt idx="650">
                  <c:v>5.305039787798408E-4</c:v>
                </c:pt>
                <c:pt idx="651">
                  <c:v>5.305039787798408E-4</c:v>
                </c:pt>
                <c:pt idx="652">
                  <c:v>5.305039787798408E-4</c:v>
                </c:pt>
                <c:pt idx="653">
                  <c:v>5.305039787798408E-4</c:v>
                </c:pt>
                <c:pt idx="654">
                  <c:v>5.305039787798408E-4</c:v>
                </c:pt>
                <c:pt idx="655">
                  <c:v>5.305039787798408E-4</c:v>
                </c:pt>
                <c:pt idx="656">
                  <c:v>5.305039787798408E-4</c:v>
                </c:pt>
                <c:pt idx="657">
                  <c:v>5.305039787798408E-4</c:v>
                </c:pt>
                <c:pt idx="658">
                  <c:v>5.305039787798408E-4</c:v>
                </c:pt>
                <c:pt idx="659">
                  <c:v>5.305039787798408E-4</c:v>
                </c:pt>
                <c:pt idx="660">
                  <c:v>5.305039787798408E-4</c:v>
                </c:pt>
                <c:pt idx="661">
                  <c:v>5.305039787798408E-4</c:v>
                </c:pt>
                <c:pt idx="662">
                  <c:v>5.305039787798408E-4</c:v>
                </c:pt>
                <c:pt idx="663">
                  <c:v>5.305039787798408E-4</c:v>
                </c:pt>
                <c:pt idx="664">
                  <c:v>5.305039787798408E-4</c:v>
                </c:pt>
                <c:pt idx="665">
                  <c:v>5.305039787798408E-4</c:v>
                </c:pt>
                <c:pt idx="666">
                  <c:v>5.305039787798408E-4</c:v>
                </c:pt>
                <c:pt idx="667">
                  <c:v>5.305039787798408E-4</c:v>
                </c:pt>
                <c:pt idx="668">
                  <c:v>5.305039787798408E-4</c:v>
                </c:pt>
                <c:pt idx="669">
                  <c:v>5.305039787798408E-4</c:v>
                </c:pt>
                <c:pt idx="670">
                  <c:v>5.305039787798408E-4</c:v>
                </c:pt>
                <c:pt idx="671">
                  <c:v>5.305039787798408E-4</c:v>
                </c:pt>
                <c:pt idx="672">
                  <c:v>5.305039787798408E-4</c:v>
                </c:pt>
                <c:pt idx="673">
                  <c:v>5.305039787798408E-4</c:v>
                </c:pt>
                <c:pt idx="674">
                  <c:v>5.305039787798408E-4</c:v>
                </c:pt>
                <c:pt idx="675">
                  <c:v>5.305039787798408E-4</c:v>
                </c:pt>
                <c:pt idx="676">
                  <c:v>5.305039787798408E-4</c:v>
                </c:pt>
                <c:pt idx="677">
                  <c:v>5.305039787798408E-4</c:v>
                </c:pt>
                <c:pt idx="678">
                  <c:v>5.305039787798408E-4</c:v>
                </c:pt>
                <c:pt idx="679">
                  <c:v>5.305039787798408E-4</c:v>
                </c:pt>
                <c:pt idx="680">
                  <c:v>5.305039787798408E-4</c:v>
                </c:pt>
                <c:pt idx="681">
                  <c:v>5.305039787798408E-4</c:v>
                </c:pt>
                <c:pt idx="682">
                  <c:v>5.305039787798408E-4</c:v>
                </c:pt>
                <c:pt idx="683">
                  <c:v>5.305039787798408E-4</c:v>
                </c:pt>
                <c:pt idx="684">
                  <c:v>5.305039787798408E-4</c:v>
                </c:pt>
                <c:pt idx="685">
                  <c:v>5.305039787798408E-4</c:v>
                </c:pt>
                <c:pt idx="686">
                  <c:v>5.305039787798408E-4</c:v>
                </c:pt>
                <c:pt idx="687">
                  <c:v>5.305039787798408E-4</c:v>
                </c:pt>
                <c:pt idx="688">
                  <c:v>5.305039787798408E-4</c:v>
                </c:pt>
                <c:pt idx="689">
                  <c:v>5.305039787798408E-4</c:v>
                </c:pt>
                <c:pt idx="690">
                  <c:v>5.305039787798408E-4</c:v>
                </c:pt>
                <c:pt idx="691">
                  <c:v>5.305039787798408E-4</c:v>
                </c:pt>
                <c:pt idx="692">
                  <c:v>5.305039787798408E-4</c:v>
                </c:pt>
                <c:pt idx="693">
                  <c:v>5.305039787798408E-4</c:v>
                </c:pt>
                <c:pt idx="694">
                  <c:v>5.305039787798408E-4</c:v>
                </c:pt>
                <c:pt idx="695">
                  <c:v>5.305039787798408E-4</c:v>
                </c:pt>
                <c:pt idx="696">
                  <c:v>5.305039787798408E-4</c:v>
                </c:pt>
                <c:pt idx="697">
                  <c:v>5.305039787798408E-4</c:v>
                </c:pt>
                <c:pt idx="698">
                  <c:v>6.36604774535809E-4</c:v>
                </c:pt>
                <c:pt idx="699">
                  <c:v>6.36604774535809E-4</c:v>
                </c:pt>
                <c:pt idx="700">
                  <c:v>6.36604774535809E-4</c:v>
                </c:pt>
                <c:pt idx="701">
                  <c:v>6.36604774535809E-4</c:v>
                </c:pt>
                <c:pt idx="702">
                  <c:v>6.36604774535809E-4</c:v>
                </c:pt>
                <c:pt idx="703">
                  <c:v>6.36604774535809E-4</c:v>
                </c:pt>
                <c:pt idx="704">
                  <c:v>6.36604774535809E-4</c:v>
                </c:pt>
                <c:pt idx="705">
                  <c:v>6.36604774535809E-4</c:v>
                </c:pt>
                <c:pt idx="706">
                  <c:v>6.36604774535809E-4</c:v>
                </c:pt>
                <c:pt idx="707">
                  <c:v>6.36604774535809E-4</c:v>
                </c:pt>
                <c:pt idx="708">
                  <c:v>6.36604774535809E-4</c:v>
                </c:pt>
                <c:pt idx="709">
                  <c:v>6.36604774535809E-4</c:v>
                </c:pt>
                <c:pt idx="710">
                  <c:v>6.36604774535809E-4</c:v>
                </c:pt>
                <c:pt idx="711">
                  <c:v>6.36604774535809E-4</c:v>
                </c:pt>
                <c:pt idx="712">
                  <c:v>6.36604774535809E-4</c:v>
                </c:pt>
                <c:pt idx="713">
                  <c:v>6.36604774535809E-4</c:v>
                </c:pt>
                <c:pt idx="714">
                  <c:v>6.36604774535809E-4</c:v>
                </c:pt>
                <c:pt idx="715">
                  <c:v>6.36604774535809E-4</c:v>
                </c:pt>
                <c:pt idx="716">
                  <c:v>6.36604774535809E-4</c:v>
                </c:pt>
                <c:pt idx="717">
                  <c:v>6.36604774535809E-4</c:v>
                </c:pt>
                <c:pt idx="718">
                  <c:v>6.36604774535809E-4</c:v>
                </c:pt>
                <c:pt idx="719">
                  <c:v>6.36604774535809E-4</c:v>
                </c:pt>
                <c:pt idx="720">
                  <c:v>6.36604774535809E-4</c:v>
                </c:pt>
                <c:pt idx="721">
                  <c:v>6.36604774535809E-4</c:v>
                </c:pt>
                <c:pt idx="722">
                  <c:v>6.36604774535809E-4</c:v>
                </c:pt>
                <c:pt idx="723">
                  <c:v>6.36604774535809E-4</c:v>
                </c:pt>
                <c:pt idx="724">
                  <c:v>6.36604774535809E-4</c:v>
                </c:pt>
                <c:pt idx="725">
                  <c:v>6.36604774535809E-4</c:v>
                </c:pt>
                <c:pt idx="726">
                  <c:v>6.36604774535809E-4</c:v>
                </c:pt>
                <c:pt idx="727">
                  <c:v>6.36604774535809E-4</c:v>
                </c:pt>
                <c:pt idx="728">
                  <c:v>6.36604774535809E-4</c:v>
                </c:pt>
                <c:pt idx="729">
                  <c:v>7.4270557029177721E-4</c:v>
                </c:pt>
                <c:pt idx="730">
                  <c:v>7.4270557029177721E-4</c:v>
                </c:pt>
                <c:pt idx="731">
                  <c:v>7.4270557029177721E-4</c:v>
                </c:pt>
                <c:pt idx="732">
                  <c:v>7.4270557029177721E-4</c:v>
                </c:pt>
                <c:pt idx="733">
                  <c:v>7.4270557029177721E-4</c:v>
                </c:pt>
                <c:pt idx="734">
                  <c:v>7.4270557029177721E-4</c:v>
                </c:pt>
                <c:pt idx="735">
                  <c:v>7.4270557029177721E-4</c:v>
                </c:pt>
                <c:pt idx="736">
                  <c:v>7.4270557029177721E-4</c:v>
                </c:pt>
                <c:pt idx="737">
                  <c:v>7.4270557029177721E-4</c:v>
                </c:pt>
                <c:pt idx="738">
                  <c:v>7.4270557029177721E-4</c:v>
                </c:pt>
                <c:pt idx="739">
                  <c:v>7.4270557029177721E-4</c:v>
                </c:pt>
                <c:pt idx="740">
                  <c:v>7.4270557029177721E-4</c:v>
                </c:pt>
                <c:pt idx="741">
                  <c:v>7.4270557029177721E-4</c:v>
                </c:pt>
                <c:pt idx="742">
                  <c:v>7.4270557029177721E-4</c:v>
                </c:pt>
                <c:pt idx="743">
                  <c:v>7.4270557029177721E-4</c:v>
                </c:pt>
                <c:pt idx="744">
                  <c:v>7.4270557029177721E-4</c:v>
                </c:pt>
                <c:pt idx="745">
                  <c:v>7.4270557029177721E-4</c:v>
                </c:pt>
                <c:pt idx="746">
                  <c:v>7.4270557029177721E-4</c:v>
                </c:pt>
                <c:pt idx="747">
                  <c:v>7.4270557029177721E-4</c:v>
                </c:pt>
                <c:pt idx="748">
                  <c:v>8.4880636604774541E-4</c:v>
                </c:pt>
                <c:pt idx="749">
                  <c:v>8.4880636604774541E-4</c:v>
                </c:pt>
                <c:pt idx="750">
                  <c:v>8.4880636604774541E-4</c:v>
                </c:pt>
                <c:pt idx="751">
                  <c:v>8.4880636604774541E-4</c:v>
                </c:pt>
                <c:pt idx="752">
                  <c:v>8.4880636604774541E-4</c:v>
                </c:pt>
                <c:pt idx="753">
                  <c:v>8.4880636604774541E-4</c:v>
                </c:pt>
                <c:pt idx="754">
                  <c:v>8.4880636604774541E-4</c:v>
                </c:pt>
                <c:pt idx="755">
                  <c:v>8.4880636604774541E-4</c:v>
                </c:pt>
                <c:pt idx="756">
                  <c:v>8.4880636604774541E-4</c:v>
                </c:pt>
                <c:pt idx="757">
                  <c:v>8.4880636604774541E-4</c:v>
                </c:pt>
                <c:pt idx="758">
                  <c:v>8.4880636604774541E-4</c:v>
                </c:pt>
                <c:pt idx="759">
                  <c:v>8.4880636604774541E-4</c:v>
                </c:pt>
                <c:pt idx="760">
                  <c:v>8.4880636604774541E-4</c:v>
                </c:pt>
                <c:pt idx="761">
                  <c:v>8.4880636604774541E-4</c:v>
                </c:pt>
                <c:pt idx="762">
                  <c:v>8.4880636604774541E-4</c:v>
                </c:pt>
                <c:pt idx="763">
                  <c:v>8.4880636604774541E-4</c:v>
                </c:pt>
                <c:pt idx="764">
                  <c:v>8.4880636604774541E-4</c:v>
                </c:pt>
                <c:pt idx="765">
                  <c:v>8.4880636604774541E-4</c:v>
                </c:pt>
                <c:pt idx="766">
                  <c:v>8.4880636604774541E-4</c:v>
                </c:pt>
                <c:pt idx="767">
                  <c:v>8.4880636604774541E-4</c:v>
                </c:pt>
                <c:pt idx="768">
                  <c:v>8.4880636604774541E-4</c:v>
                </c:pt>
                <c:pt idx="769">
                  <c:v>8.4880636604774541E-4</c:v>
                </c:pt>
                <c:pt idx="770">
                  <c:v>8.4880636604774541E-4</c:v>
                </c:pt>
                <c:pt idx="771">
                  <c:v>8.4880636604774541E-4</c:v>
                </c:pt>
                <c:pt idx="772">
                  <c:v>8.4880636604774541E-4</c:v>
                </c:pt>
                <c:pt idx="773">
                  <c:v>9.549071618037135E-4</c:v>
                </c:pt>
                <c:pt idx="774">
                  <c:v>9.549071618037135E-4</c:v>
                </c:pt>
                <c:pt idx="775">
                  <c:v>9.549071618037135E-4</c:v>
                </c:pt>
                <c:pt idx="776">
                  <c:v>9.549071618037135E-4</c:v>
                </c:pt>
                <c:pt idx="777">
                  <c:v>9.549071618037135E-4</c:v>
                </c:pt>
                <c:pt idx="778">
                  <c:v>9.549071618037135E-4</c:v>
                </c:pt>
                <c:pt idx="779">
                  <c:v>9.549071618037135E-4</c:v>
                </c:pt>
                <c:pt idx="780">
                  <c:v>9.549071618037135E-4</c:v>
                </c:pt>
                <c:pt idx="781">
                  <c:v>9.549071618037135E-4</c:v>
                </c:pt>
                <c:pt idx="782">
                  <c:v>9.549071618037135E-4</c:v>
                </c:pt>
                <c:pt idx="783">
                  <c:v>9.549071618037135E-4</c:v>
                </c:pt>
                <c:pt idx="784">
                  <c:v>9.549071618037135E-4</c:v>
                </c:pt>
                <c:pt idx="785">
                  <c:v>9.549071618037135E-4</c:v>
                </c:pt>
                <c:pt idx="786">
                  <c:v>1.0610079575596816E-3</c:v>
                </c:pt>
                <c:pt idx="787">
                  <c:v>1.0610079575596816E-3</c:v>
                </c:pt>
                <c:pt idx="788">
                  <c:v>1.0610079575596816E-3</c:v>
                </c:pt>
                <c:pt idx="789">
                  <c:v>1.0610079575596816E-3</c:v>
                </c:pt>
                <c:pt idx="790">
                  <c:v>1.0610079575596816E-3</c:v>
                </c:pt>
                <c:pt idx="791">
                  <c:v>1.0610079575596816E-3</c:v>
                </c:pt>
                <c:pt idx="792">
                  <c:v>1.0610079575596816E-3</c:v>
                </c:pt>
                <c:pt idx="793">
                  <c:v>1.0610079575596816E-3</c:v>
                </c:pt>
                <c:pt idx="794">
                  <c:v>1.0610079575596816E-3</c:v>
                </c:pt>
                <c:pt idx="795">
                  <c:v>1.0610079575596816E-3</c:v>
                </c:pt>
                <c:pt idx="796">
                  <c:v>1.0610079575596816E-3</c:v>
                </c:pt>
                <c:pt idx="797">
                  <c:v>1.0610079575596816E-3</c:v>
                </c:pt>
                <c:pt idx="798">
                  <c:v>1.1671087533156499E-3</c:v>
                </c:pt>
                <c:pt idx="799">
                  <c:v>1.1671087533156499E-3</c:v>
                </c:pt>
                <c:pt idx="800">
                  <c:v>1.1671087533156499E-3</c:v>
                </c:pt>
                <c:pt idx="801">
                  <c:v>1.1671087533156499E-3</c:v>
                </c:pt>
                <c:pt idx="802">
                  <c:v>1.1671087533156499E-3</c:v>
                </c:pt>
                <c:pt idx="803">
                  <c:v>1.1671087533156499E-3</c:v>
                </c:pt>
                <c:pt idx="804">
                  <c:v>1.1671087533156499E-3</c:v>
                </c:pt>
                <c:pt idx="805">
                  <c:v>1.1671087533156499E-3</c:v>
                </c:pt>
                <c:pt idx="806">
                  <c:v>1.1671087533156499E-3</c:v>
                </c:pt>
                <c:pt idx="807">
                  <c:v>1.273209549071618E-3</c:v>
                </c:pt>
                <c:pt idx="808">
                  <c:v>1.273209549071618E-3</c:v>
                </c:pt>
                <c:pt idx="809">
                  <c:v>1.273209549071618E-3</c:v>
                </c:pt>
                <c:pt idx="810">
                  <c:v>1.273209549071618E-3</c:v>
                </c:pt>
                <c:pt idx="811">
                  <c:v>1.273209549071618E-3</c:v>
                </c:pt>
                <c:pt idx="812">
                  <c:v>1.273209549071618E-3</c:v>
                </c:pt>
                <c:pt idx="813">
                  <c:v>1.273209549071618E-3</c:v>
                </c:pt>
                <c:pt idx="814">
                  <c:v>1.273209549071618E-3</c:v>
                </c:pt>
                <c:pt idx="815">
                  <c:v>1.273209549071618E-3</c:v>
                </c:pt>
                <c:pt idx="816">
                  <c:v>1.273209549071618E-3</c:v>
                </c:pt>
                <c:pt idx="817">
                  <c:v>1.3793103448275861E-3</c:v>
                </c:pt>
                <c:pt idx="818">
                  <c:v>1.3793103448275861E-3</c:v>
                </c:pt>
                <c:pt idx="819">
                  <c:v>1.3793103448275861E-3</c:v>
                </c:pt>
                <c:pt idx="820">
                  <c:v>1.3793103448275861E-3</c:v>
                </c:pt>
                <c:pt idx="821">
                  <c:v>1.3793103448275861E-3</c:v>
                </c:pt>
                <c:pt idx="822">
                  <c:v>1.3793103448275861E-3</c:v>
                </c:pt>
                <c:pt idx="823">
                  <c:v>1.3793103448275861E-3</c:v>
                </c:pt>
                <c:pt idx="824">
                  <c:v>1.3793103448275861E-3</c:v>
                </c:pt>
                <c:pt idx="825">
                  <c:v>1.3793103448275861E-3</c:v>
                </c:pt>
                <c:pt idx="826">
                  <c:v>1.4854111405835544E-3</c:v>
                </c:pt>
                <c:pt idx="827">
                  <c:v>1.4854111405835544E-3</c:v>
                </c:pt>
                <c:pt idx="828">
                  <c:v>1.4854111405835544E-3</c:v>
                </c:pt>
                <c:pt idx="829">
                  <c:v>1.4854111405835544E-3</c:v>
                </c:pt>
                <c:pt idx="830">
                  <c:v>1.4854111405835544E-3</c:v>
                </c:pt>
                <c:pt idx="831">
                  <c:v>1.4854111405835544E-3</c:v>
                </c:pt>
                <c:pt idx="832">
                  <c:v>1.4854111405835544E-3</c:v>
                </c:pt>
                <c:pt idx="833">
                  <c:v>1.5915119363395225E-3</c:v>
                </c:pt>
                <c:pt idx="834">
                  <c:v>1.5915119363395225E-3</c:v>
                </c:pt>
                <c:pt idx="835">
                  <c:v>1.5915119363395225E-3</c:v>
                </c:pt>
                <c:pt idx="836">
                  <c:v>1.5915119363395225E-3</c:v>
                </c:pt>
                <c:pt idx="837">
                  <c:v>1.6976127320954908E-3</c:v>
                </c:pt>
                <c:pt idx="838">
                  <c:v>1.6976127320954908E-3</c:v>
                </c:pt>
                <c:pt idx="839">
                  <c:v>1.6976127320954908E-3</c:v>
                </c:pt>
                <c:pt idx="840">
                  <c:v>1.6976127320954908E-3</c:v>
                </c:pt>
                <c:pt idx="841">
                  <c:v>1.8037135278514589E-3</c:v>
                </c:pt>
                <c:pt idx="842">
                  <c:v>1.8037135278514589E-3</c:v>
                </c:pt>
                <c:pt idx="843">
                  <c:v>1.8037135278514589E-3</c:v>
                </c:pt>
                <c:pt idx="844">
                  <c:v>1.909814323607427E-3</c:v>
                </c:pt>
                <c:pt idx="845">
                  <c:v>1.909814323607427E-3</c:v>
                </c:pt>
                <c:pt idx="846">
                  <c:v>1.909814323607427E-3</c:v>
                </c:pt>
                <c:pt idx="847">
                  <c:v>2.0159151193633951E-3</c:v>
                </c:pt>
                <c:pt idx="848">
                  <c:v>2.0159151193633951E-3</c:v>
                </c:pt>
                <c:pt idx="849">
                  <c:v>2.0159151193633951E-3</c:v>
                </c:pt>
                <c:pt idx="850">
                  <c:v>2.0159151193633951E-3</c:v>
                </c:pt>
                <c:pt idx="851">
                  <c:v>2.1220159151193632E-3</c:v>
                </c:pt>
                <c:pt idx="852">
                  <c:v>2.1220159151193632E-3</c:v>
                </c:pt>
                <c:pt idx="853">
                  <c:v>2.1220159151193632E-3</c:v>
                </c:pt>
                <c:pt idx="854">
                  <c:v>2.2281167108753317E-3</c:v>
                </c:pt>
                <c:pt idx="855">
                  <c:v>2.2281167108753317E-3</c:v>
                </c:pt>
                <c:pt idx="856">
                  <c:v>2.3342175066312998E-3</c:v>
                </c:pt>
                <c:pt idx="857">
                  <c:v>2.3342175066312998E-3</c:v>
                </c:pt>
                <c:pt idx="858">
                  <c:v>2.3342175066312998E-3</c:v>
                </c:pt>
                <c:pt idx="859">
                  <c:v>2.4403183023872679E-3</c:v>
                </c:pt>
                <c:pt idx="860">
                  <c:v>2.546419098143236E-3</c:v>
                </c:pt>
                <c:pt idx="861">
                  <c:v>2.546419098143236E-3</c:v>
                </c:pt>
                <c:pt idx="862">
                  <c:v>2.546419098143236E-3</c:v>
                </c:pt>
                <c:pt idx="863">
                  <c:v>2.546419098143236E-3</c:v>
                </c:pt>
                <c:pt idx="864">
                  <c:v>2.546419098143236E-3</c:v>
                </c:pt>
                <c:pt idx="865">
                  <c:v>2.6525198938992041E-3</c:v>
                </c:pt>
                <c:pt idx="866">
                  <c:v>2.6525198938992041E-3</c:v>
                </c:pt>
                <c:pt idx="867">
                  <c:v>2.6525198938992041E-3</c:v>
                </c:pt>
                <c:pt idx="868">
                  <c:v>2.7586206896551722E-3</c:v>
                </c:pt>
                <c:pt idx="869">
                  <c:v>2.7586206896551722E-3</c:v>
                </c:pt>
                <c:pt idx="870">
                  <c:v>2.7586206896551722E-3</c:v>
                </c:pt>
                <c:pt idx="871">
                  <c:v>2.8647214854111407E-3</c:v>
                </c:pt>
                <c:pt idx="872">
                  <c:v>2.9708222811671088E-3</c:v>
                </c:pt>
                <c:pt idx="873">
                  <c:v>3.0769230769230769E-3</c:v>
                </c:pt>
                <c:pt idx="874">
                  <c:v>3.0769230769230769E-3</c:v>
                </c:pt>
                <c:pt idx="875">
                  <c:v>3.183023872679045E-3</c:v>
                </c:pt>
                <c:pt idx="876">
                  <c:v>3.2891246684350131E-3</c:v>
                </c:pt>
                <c:pt idx="877">
                  <c:v>3.3952254641909816E-3</c:v>
                </c:pt>
                <c:pt idx="878">
                  <c:v>3.5013262599469497E-3</c:v>
                </c:pt>
                <c:pt idx="879">
                  <c:v>3.6074270557029178E-3</c:v>
                </c:pt>
                <c:pt idx="880">
                  <c:v>3.6074270557029178E-3</c:v>
                </c:pt>
                <c:pt idx="881">
                  <c:v>3.7135278514588859E-3</c:v>
                </c:pt>
                <c:pt idx="882">
                  <c:v>3.9257294429708225E-3</c:v>
                </c:pt>
                <c:pt idx="883">
                  <c:v>3.9257294429708225E-3</c:v>
                </c:pt>
                <c:pt idx="884">
                  <c:v>3.9257294429708225E-3</c:v>
                </c:pt>
                <c:pt idx="885">
                  <c:v>4.0318302387267902E-3</c:v>
                </c:pt>
                <c:pt idx="886">
                  <c:v>4.0318302387267902E-3</c:v>
                </c:pt>
                <c:pt idx="887">
                  <c:v>4.2440318302387264E-3</c:v>
                </c:pt>
                <c:pt idx="888">
                  <c:v>4.5623342175066311E-3</c:v>
                </c:pt>
                <c:pt idx="889">
                  <c:v>4.5623342175066311E-3</c:v>
                </c:pt>
                <c:pt idx="890">
                  <c:v>4.5623342175066311E-3</c:v>
                </c:pt>
                <c:pt idx="891">
                  <c:v>4.6684350132625996E-3</c:v>
                </c:pt>
                <c:pt idx="892">
                  <c:v>4.7745358090185673E-3</c:v>
                </c:pt>
                <c:pt idx="893">
                  <c:v>4.7745358090185673E-3</c:v>
                </c:pt>
                <c:pt idx="894">
                  <c:v>4.8806366047745358E-3</c:v>
                </c:pt>
                <c:pt idx="895">
                  <c:v>4.8806366047745358E-3</c:v>
                </c:pt>
                <c:pt idx="896">
                  <c:v>5.092838196286472E-3</c:v>
                </c:pt>
                <c:pt idx="897">
                  <c:v>5.092838196286472E-3</c:v>
                </c:pt>
                <c:pt idx="898">
                  <c:v>5.4111405835543767E-3</c:v>
                </c:pt>
                <c:pt idx="899">
                  <c:v>5.5172413793103444E-3</c:v>
                </c:pt>
                <c:pt idx="900">
                  <c:v>5.6233421750663129E-3</c:v>
                </c:pt>
                <c:pt idx="901">
                  <c:v>5.6233421750663129E-3</c:v>
                </c:pt>
                <c:pt idx="902">
                  <c:v>5.6233421750663129E-3</c:v>
                </c:pt>
                <c:pt idx="903">
                  <c:v>5.8355437665782491E-3</c:v>
                </c:pt>
                <c:pt idx="904">
                  <c:v>5.9416445623342177E-3</c:v>
                </c:pt>
                <c:pt idx="905">
                  <c:v>5.9416445623342177E-3</c:v>
                </c:pt>
                <c:pt idx="906">
                  <c:v>5.9416445623342177E-3</c:v>
                </c:pt>
                <c:pt idx="907">
                  <c:v>6.0477453580901853E-3</c:v>
                </c:pt>
                <c:pt idx="908">
                  <c:v>6.0477453580901853E-3</c:v>
                </c:pt>
                <c:pt idx="909">
                  <c:v>6.1538461538461538E-3</c:v>
                </c:pt>
                <c:pt idx="910">
                  <c:v>6.1538461538461538E-3</c:v>
                </c:pt>
                <c:pt idx="911">
                  <c:v>6.1538461538461538E-3</c:v>
                </c:pt>
                <c:pt idx="912">
                  <c:v>6.2599469496021224E-3</c:v>
                </c:pt>
                <c:pt idx="913">
                  <c:v>6.36604774535809E-3</c:v>
                </c:pt>
                <c:pt idx="914">
                  <c:v>6.36604774535809E-3</c:v>
                </c:pt>
                <c:pt idx="915">
                  <c:v>6.7904509283819633E-3</c:v>
                </c:pt>
                <c:pt idx="916">
                  <c:v>6.7904509283819633E-3</c:v>
                </c:pt>
                <c:pt idx="917">
                  <c:v>6.8965517241379309E-3</c:v>
                </c:pt>
                <c:pt idx="918">
                  <c:v>6.8965517241379309E-3</c:v>
                </c:pt>
                <c:pt idx="919">
                  <c:v>7.1087533156498671E-3</c:v>
                </c:pt>
                <c:pt idx="920">
                  <c:v>7.2148541114058357E-3</c:v>
                </c:pt>
                <c:pt idx="921">
                  <c:v>8.1697612732095498E-3</c:v>
                </c:pt>
                <c:pt idx="922">
                  <c:v>8.2758620689655175E-3</c:v>
                </c:pt>
                <c:pt idx="923">
                  <c:v>8.4880636604774528E-3</c:v>
                </c:pt>
                <c:pt idx="924">
                  <c:v>8.4880636604774528E-3</c:v>
                </c:pt>
                <c:pt idx="925">
                  <c:v>8.7002652519893899E-3</c:v>
                </c:pt>
                <c:pt idx="926">
                  <c:v>8.8063660477453575E-3</c:v>
                </c:pt>
                <c:pt idx="927">
                  <c:v>8.9124668435013269E-3</c:v>
                </c:pt>
                <c:pt idx="928">
                  <c:v>8.9124668435013269E-3</c:v>
                </c:pt>
                <c:pt idx="929">
                  <c:v>8.9124668435013269E-3</c:v>
                </c:pt>
                <c:pt idx="930">
                  <c:v>9.2307692307692316E-3</c:v>
                </c:pt>
                <c:pt idx="931">
                  <c:v>9.3368700265251993E-3</c:v>
                </c:pt>
                <c:pt idx="932">
                  <c:v>9.442970822281167E-3</c:v>
                </c:pt>
                <c:pt idx="933">
                  <c:v>9.5490716180371346E-3</c:v>
                </c:pt>
                <c:pt idx="934">
                  <c:v>9.655172413793104E-3</c:v>
                </c:pt>
                <c:pt idx="935">
                  <c:v>9.8673740053050393E-3</c:v>
                </c:pt>
                <c:pt idx="936">
                  <c:v>9.8673740053050393E-3</c:v>
                </c:pt>
                <c:pt idx="937">
                  <c:v>9.8673740053050393E-3</c:v>
                </c:pt>
                <c:pt idx="938">
                  <c:v>9.9734748010610087E-3</c:v>
                </c:pt>
                <c:pt idx="939">
                  <c:v>1.0610079575596816E-2</c:v>
                </c:pt>
                <c:pt idx="940">
                  <c:v>1.0716180371352786E-2</c:v>
                </c:pt>
                <c:pt idx="941">
                  <c:v>1.0716180371352786E-2</c:v>
                </c:pt>
                <c:pt idx="942">
                  <c:v>1.1458885941644563E-2</c:v>
                </c:pt>
                <c:pt idx="943">
                  <c:v>1.220159151193634E-2</c:v>
                </c:pt>
                <c:pt idx="944">
                  <c:v>1.3687002652519894E-2</c:v>
                </c:pt>
                <c:pt idx="945">
                  <c:v>1.4748010610079576E-2</c:v>
                </c:pt>
                <c:pt idx="946">
                  <c:v>1.8355437665782494E-2</c:v>
                </c:pt>
                <c:pt idx="947">
                  <c:v>1.8992042440318303E-2</c:v>
                </c:pt>
                <c:pt idx="948">
                  <c:v>1.8992042440318303E-2</c:v>
                </c:pt>
                <c:pt idx="949">
                  <c:v>2.1114058355437667E-2</c:v>
                </c:pt>
                <c:pt idx="950">
                  <c:v>2.2281167108753316E-2</c:v>
                </c:pt>
                <c:pt idx="951">
                  <c:v>4.6578249336870027E-2</c:v>
                </c:pt>
              </c:numCache>
            </c:numRef>
          </c:val>
          <c:extLst>
            <c:ext xmlns:c16="http://schemas.microsoft.com/office/drawing/2014/chart" uri="{C3380CC4-5D6E-409C-BE32-E72D297353CC}">
              <c16:uniqueId val="{00000770-3ABF-41E7-8663-1E3C976D804E}"/>
            </c:ext>
          </c:extLst>
        </c:ser>
        <c:dLbls>
          <c:dLblPos val="bestFit"/>
          <c:showLegendKey val="0"/>
          <c:showVal val="1"/>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zh-CN"/>
    </a:p>
  </c:txPr>
  <c:externalData r:id="rId3">
    <c:autoUpdate val="0"/>
  </c:externalData>
  <c:extLst>
    <c:ext xmlns:c14="http://schemas.microsoft.com/office/drawing/2007/8/2/chart" uri="{781A3756-C4B2-4CAC-9D66-4F8BD8637D16}">
      <c14:pivotOptions>
        <c14:dropZoneFilter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zh-CN" altLang="en-US" dirty="0"/>
              <a:t>选课比例</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zh-CN"/>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zh-CN"/>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2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2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2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2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2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2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2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2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2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2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3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3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3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3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3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3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3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3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3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3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4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4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4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4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4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4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4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4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4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4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5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5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5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5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5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5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5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5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5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5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6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6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6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6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6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6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6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6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6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6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7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7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7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7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7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7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7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7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7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7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8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8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8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8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8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8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8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8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8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8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9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9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9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9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9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9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9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9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9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9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0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0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0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0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0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0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0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0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0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0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1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1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1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1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1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1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1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1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2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2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2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2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2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2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2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2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2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2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3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3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3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3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3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3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3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3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3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3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4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4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4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4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4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4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4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4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4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4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5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5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5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5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5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5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5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5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5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5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6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6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6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6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6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6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6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6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6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6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7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7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7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7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7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7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7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7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7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7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8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8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8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8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8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8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8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8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8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8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9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9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9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9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9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9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9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9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9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9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20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20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20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20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20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20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20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20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20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20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2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2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21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21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21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21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21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21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21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21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22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22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22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22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22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22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22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22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22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22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23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23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23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23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23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23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23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23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23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23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24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24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24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24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24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24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24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24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24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24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25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25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25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25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25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25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25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25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25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25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26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26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26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26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26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26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26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26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26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26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27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27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27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27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27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27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27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27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27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27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28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28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28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28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28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28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28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28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28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28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29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29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29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29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29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29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29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29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29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29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30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30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30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30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30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30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30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30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30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30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3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3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31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31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31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31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31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31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31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31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32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32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32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32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32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32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32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32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32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32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33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33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33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33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33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33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33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33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33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33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34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34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34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34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34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34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34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34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34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34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35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35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35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35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35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35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35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35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35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35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36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36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36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36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36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36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36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36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36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36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37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37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37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37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37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37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37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37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37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37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38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38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38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38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38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38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38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38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38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38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39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39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39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39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39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39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39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39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39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39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40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40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40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40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40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40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40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40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40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40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4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4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41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41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41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41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41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41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41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41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42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42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42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42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42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42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42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42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42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42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43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43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43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43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43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43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43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43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43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43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44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44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44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44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44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44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44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44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44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44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45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45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45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45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45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45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45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45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45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45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46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46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46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46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46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46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46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46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46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46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47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47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47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47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47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47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47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47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47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47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48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48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48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48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48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48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48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48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48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48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49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49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49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49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49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49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49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49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49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49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50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50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50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50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50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50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50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50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50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50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5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5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51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51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51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51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51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51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51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51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52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52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52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52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52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52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52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52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52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52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53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53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53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53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53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53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53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53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53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53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54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54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54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54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54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54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54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54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54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54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55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55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55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55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55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55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55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55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55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55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56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56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56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56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56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56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56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56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56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56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57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57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57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57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57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57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57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57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57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57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58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58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58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58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58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58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58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58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58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58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59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59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59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59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59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59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59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59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59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59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60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60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60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60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60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60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60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60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60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60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6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6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61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61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61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61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61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61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61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61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62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62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62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62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62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62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62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62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62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62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63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63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63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63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63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63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63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63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63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63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64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64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64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64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64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64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64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64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64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64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65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65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65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65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65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65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65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65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65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65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66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66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66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66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66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66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66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66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66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66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67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67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67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67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67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67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67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67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67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67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68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68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68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68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68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68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68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68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68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68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69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69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69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69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69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69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69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69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69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69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70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70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70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70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70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70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70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70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70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70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7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7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71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71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71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71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71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71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71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71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72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72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72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72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72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72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72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72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72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72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73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73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73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73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73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73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73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73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73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73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74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74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74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74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74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74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74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74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74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74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75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75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75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75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75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75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75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75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75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75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76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76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76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76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76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76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76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76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76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76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77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77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77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77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77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77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77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77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77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77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78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78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78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78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78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78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78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78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78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78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79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79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79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79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79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79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79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79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79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79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80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80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80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80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80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80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80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80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80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80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8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8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81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81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81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81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81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81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81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81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82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82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82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82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82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82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82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82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82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82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83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83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83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83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83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83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83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83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83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83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84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84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84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84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84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84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84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84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84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84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85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85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85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85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85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85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85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85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85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85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86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86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86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86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86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86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86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86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86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86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87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87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87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87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87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87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87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87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87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87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88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88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88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88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88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88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88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88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88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88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89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89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89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89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89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89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89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89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89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89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90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90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90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90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90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90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90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90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90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90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9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9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91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91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91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91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91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91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91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91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92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92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92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92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92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92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92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92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92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92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93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93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93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93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93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93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93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93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93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93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94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94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94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94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94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94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94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94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94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94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95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95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95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95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zh-CN"/>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95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95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95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95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95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95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96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96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96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96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96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96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96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96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96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96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97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97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97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97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97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97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97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97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97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97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98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98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98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98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98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98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98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98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98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98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99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99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99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99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99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99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99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99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99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99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00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00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00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00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00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00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00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00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00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00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0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0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01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01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01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01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01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01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01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01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02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02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02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02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02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02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02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02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02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02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03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03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03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03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03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03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03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03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03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03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04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04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04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04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04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04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04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04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04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04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05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05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05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05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05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05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05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05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05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05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06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06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06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06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06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06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06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06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06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06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07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07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07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07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07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07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07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07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07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07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08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08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08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08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08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08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08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08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08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08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09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09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09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09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09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09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09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09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09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09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10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10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10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10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10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10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10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10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10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10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1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1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11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11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11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11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11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11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11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11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12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12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12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12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12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12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12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12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12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12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13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13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13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13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13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13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13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13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13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13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14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14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14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14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14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14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14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14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14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14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15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15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15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15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15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15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15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15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15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15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16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16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16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16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16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16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16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16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16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16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17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17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17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17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17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17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17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17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17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17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18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18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18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18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18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18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18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18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18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18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19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19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19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19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19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19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19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19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19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19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20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20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20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20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20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20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20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20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20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20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2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2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21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21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21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21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21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21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21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21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22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22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22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22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22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22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22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22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22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22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23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23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23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23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23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23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23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23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23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23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24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24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24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24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24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24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24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24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24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24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25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25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25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25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25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25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25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25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25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25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26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26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26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26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26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26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26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26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26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26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27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27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27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27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27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27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27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27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27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27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28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28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28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28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28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28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28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28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28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28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29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29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29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29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29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29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29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29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29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29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30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30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30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30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30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30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30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30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30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30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3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3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31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31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31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31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31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31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31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31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32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32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32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32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32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32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32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32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32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32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33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33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33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33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33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33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33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33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33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33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34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34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34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34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34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34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34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34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34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34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35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35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35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35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35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35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35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35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35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35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36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36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36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36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36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36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36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36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36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36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37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37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37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37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37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37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37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37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37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37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38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38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38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38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38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38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38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38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38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38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39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39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39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39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39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39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39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39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39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39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40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40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40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40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40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40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40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40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40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40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4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4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41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41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41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41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41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41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41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41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42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42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42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42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42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42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42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42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42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42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43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43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43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43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43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43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43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43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43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43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44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44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44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44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44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44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44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44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44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44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45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45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45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45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45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45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45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45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45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45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46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46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46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46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46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46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46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46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46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46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47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47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47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47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47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47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47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47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47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47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48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48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48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48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48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48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48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48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48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48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49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49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49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49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49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49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49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49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49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49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50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50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50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50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50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50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50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50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50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50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5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5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51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51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51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51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51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51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51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51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52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52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52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52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52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52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52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52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52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52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53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53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53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53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53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53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53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53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53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53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54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54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54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54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54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54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54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54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54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54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55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55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55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55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55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55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55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55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55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55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56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56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56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56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56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56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56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56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56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56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57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57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57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57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57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57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57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57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57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57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58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58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58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58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58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58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58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58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58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58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59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59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59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59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59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59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59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59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59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59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60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60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60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60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60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60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60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60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60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60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6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6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61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61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61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61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61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61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61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61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62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62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62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62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62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62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62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62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62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62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63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63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63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63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63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63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63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63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63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63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64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64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64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64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64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64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64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64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64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64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65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65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65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65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65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65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65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65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65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65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66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66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66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66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66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66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66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66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66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66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67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67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67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67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67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67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67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67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67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67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68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68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68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68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68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68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68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68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68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68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69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69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69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69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69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69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69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69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69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69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70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70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70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70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70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70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70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70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70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70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7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7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71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71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71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71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71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71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71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71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72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72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72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72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72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72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72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72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72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72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73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73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73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73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73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73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73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73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73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73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74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74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74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74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74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74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74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74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74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74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75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75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75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75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75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75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75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75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75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75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76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76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76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76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76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76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76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76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76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76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77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77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77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77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77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77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77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77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77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77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78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78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78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78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78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78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78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78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78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78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79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79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79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79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79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79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79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79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79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79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80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80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80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80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80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80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80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80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80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80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8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8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81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81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81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81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81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81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81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81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82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82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82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82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82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82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82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82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82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82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83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83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83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83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83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83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83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83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83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83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84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84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84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84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84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84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84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84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84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84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85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85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85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85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85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85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85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85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85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85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86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86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86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86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86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86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86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86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86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86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87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87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87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87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87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87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87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87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87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87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88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88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88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88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88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88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88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88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88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88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89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89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89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89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89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89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89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89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89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89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90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90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90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90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90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90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s>
    <c:plotArea>
      <c:layout/>
      <c:pieChart>
        <c:varyColors val="1"/>
        <c:ser>
          <c:idx val="0"/>
          <c:order val="0"/>
          <c:tx>
            <c:v>汇总</c:v>
          </c:tx>
          <c:dPt>
            <c:idx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1-BC72-4A71-8070-887D2586B604}"/>
              </c:ext>
            </c:extLst>
          </c:dPt>
          <c:dPt>
            <c:idx val="1"/>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3-BC72-4A71-8070-887D2586B604}"/>
              </c:ext>
            </c:extLst>
          </c:dPt>
          <c:dPt>
            <c:idx val="2"/>
            <c:bubble3D val="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5-BC72-4A71-8070-887D2586B604}"/>
              </c:ext>
            </c:extLst>
          </c:dPt>
          <c:dPt>
            <c:idx val="3"/>
            <c:bubble3D val="0"/>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7-BC72-4A71-8070-887D2586B604}"/>
              </c:ext>
            </c:extLst>
          </c:dPt>
          <c:dPt>
            <c:idx val="4"/>
            <c:bubble3D val="0"/>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9-BC72-4A71-8070-887D2586B604}"/>
              </c:ext>
            </c:extLst>
          </c:dPt>
          <c:dPt>
            <c:idx val="5"/>
            <c:bubble3D val="0"/>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B-BC72-4A71-8070-887D2586B604}"/>
              </c:ext>
            </c:extLst>
          </c:dPt>
          <c:dPt>
            <c:idx val="6"/>
            <c:bubble3D val="0"/>
            <c:spPr>
              <a:gradFill rotWithShape="1">
                <a:gsLst>
                  <a:gs pos="0">
                    <a:schemeClr val="accent1">
                      <a:lumMod val="60000"/>
                      <a:satMod val="103000"/>
                      <a:lumMod val="102000"/>
                      <a:tint val="94000"/>
                    </a:schemeClr>
                  </a:gs>
                  <a:gs pos="50000">
                    <a:schemeClr val="accent1">
                      <a:lumMod val="60000"/>
                      <a:satMod val="110000"/>
                      <a:lumMod val="100000"/>
                      <a:shade val="100000"/>
                    </a:schemeClr>
                  </a:gs>
                  <a:gs pos="100000">
                    <a:schemeClr val="accent1">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D-BC72-4A71-8070-887D2586B604}"/>
              </c:ext>
            </c:extLst>
          </c:dPt>
          <c:dPt>
            <c:idx val="7"/>
            <c:bubble3D val="0"/>
            <c:spPr>
              <a:gradFill rotWithShape="1">
                <a:gsLst>
                  <a:gs pos="0">
                    <a:schemeClr val="accent2">
                      <a:lumMod val="60000"/>
                      <a:satMod val="103000"/>
                      <a:lumMod val="102000"/>
                      <a:tint val="94000"/>
                    </a:schemeClr>
                  </a:gs>
                  <a:gs pos="50000">
                    <a:schemeClr val="accent2">
                      <a:lumMod val="60000"/>
                      <a:satMod val="110000"/>
                      <a:lumMod val="100000"/>
                      <a:shade val="100000"/>
                    </a:schemeClr>
                  </a:gs>
                  <a:gs pos="100000">
                    <a:schemeClr val="accent2">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F-BC72-4A71-8070-887D2586B604}"/>
              </c:ext>
            </c:extLst>
          </c:dPt>
          <c:dPt>
            <c:idx val="8"/>
            <c:bubble3D val="0"/>
            <c:spPr>
              <a:gradFill rotWithShape="1">
                <a:gsLst>
                  <a:gs pos="0">
                    <a:schemeClr val="accent3">
                      <a:lumMod val="60000"/>
                      <a:satMod val="103000"/>
                      <a:lumMod val="102000"/>
                      <a:tint val="94000"/>
                    </a:schemeClr>
                  </a:gs>
                  <a:gs pos="50000">
                    <a:schemeClr val="accent3">
                      <a:lumMod val="60000"/>
                      <a:satMod val="110000"/>
                      <a:lumMod val="100000"/>
                      <a:shade val="100000"/>
                    </a:schemeClr>
                  </a:gs>
                  <a:gs pos="100000">
                    <a:schemeClr val="accent3">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11-BC72-4A71-8070-887D2586B604}"/>
              </c:ext>
            </c:extLst>
          </c:dPt>
          <c:dPt>
            <c:idx val="9"/>
            <c:bubble3D val="0"/>
            <c:spPr>
              <a:gradFill rotWithShape="1">
                <a:gsLst>
                  <a:gs pos="0">
                    <a:schemeClr val="accent4">
                      <a:lumMod val="60000"/>
                      <a:satMod val="103000"/>
                      <a:lumMod val="102000"/>
                      <a:tint val="94000"/>
                    </a:schemeClr>
                  </a:gs>
                  <a:gs pos="50000">
                    <a:schemeClr val="accent4">
                      <a:lumMod val="60000"/>
                      <a:satMod val="110000"/>
                      <a:lumMod val="100000"/>
                      <a:shade val="100000"/>
                    </a:schemeClr>
                  </a:gs>
                  <a:gs pos="100000">
                    <a:schemeClr val="accent4">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13-BC72-4A71-8070-887D2586B604}"/>
              </c:ext>
            </c:extLst>
          </c:dPt>
          <c:dPt>
            <c:idx val="10"/>
            <c:bubble3D val="0"/>
            <c:spPr>
              <a:gradFill rotWithShape="1">
                <a:gsLst>
                  <a:gs pos="0">
                    <a:schemeClr val="accent5">
                      <a:lumMod val="60000"/>
                      <a:satMod val="103000"/>
                      <a:lumMod val="102000"/>
                      <a:tint val="94000"/>
                    </a:schemeClr>
                  </a:gs>
                  <a:gs pos="50000">
                    <a:schemeClr val="accent5">
                      <a:lumMod val="60000"/>
                      <a:satMod val="110000"/>
                      <a:lumMod val="100000"/>
                      <a:shade val="100000"/>
                    </a:schemeClr>
                  </a:gs>
                  <a:gs pos="100000">
                    <a:schemeClr val="accent5">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15-BC72-4A71-8070-887D2586B604}"/>
              </c:ext>
            </c:extLst>
          </c:dPt>
          <c:dPt>
            <c:idx val="11"/>
            <c:bubble3D val="0"/>
            <c:spPr>
              <a:gradFill rotWithShape="1">
                <a:gsLst>
                  <a:gs pos="0">
                    <a:schemeClr val="accent6">
                      <a:lumMod val="60000"/>
                      <a:satMod val="103000"/>
                      <a:lumMod val="102000"/>
                      <a:tint val="94000"/>
                    </a:schemeClr>
                  </a:gs>
                  <a:gs pos="50000">
                    <a:schemeClr val="accent6">
                      <a:lumMod val="60000"/>
                      <a:satMod val="110000"/>
                      <a:lumMod val="100000"/>
                      <a:shade val="100000"/>
                    </a:schemeClr>
                  </a:gs>
                  <a:gs pos="100000">
                    <a:schemeClr val="accent6">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17-BC72-4A71-8070-887D2586B604}"/>
              </c:ext>
            </c:extLst>
          </c:dPt>
          <c:dPt>
            <c:idx val="12"/>
            <c:bubble3D val="0"/>
            <c:spPr>
              <a:gradFill rotWithShape="1">
                <a:gsLst>
                  <a:gs pos="0">
                    <a:schemeClr val="accent1">
                      <a:lumMod val="80000"/>
                      <a:lumOff val="20000"/>
                      <a:satMod val="103000"/>
                      <a:lumMod val="102000"/>
                      <a:tint val="94000"/>
                    </a:schemeClr>
                  </a:gs>
                  <a:gs pos="50000">
                    <a:schemeClr val="accent1">
                      <a:lumMod val="80000"/>
                      <a:lumOff val="20000"/>
                      <a:satMod val="110000"/>
                      <a:lumMod val="100000"/>
                      <a:shade val="100000"/>
                    </a:schemeClr>
                  </a:gs>
                  <a:gs pos="100000">
                    <a:schemeClr val="accent1">
                      <a:lumMod val="80000"/>
                      <a:lumOff val="2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19-BC72-4A71-8070-887D2586B604}"/>
              </c:ext>
            </c:extLst>
          </c:dPt>
          <c:dPt>
            <c:idx val="13"/>
            <c:bubble3D val="0"/>
            <c:spPr>
              <a:gradFill rotWithShape="1">
                <a:gsLst>
                  <a:gs pos="0">
                    <a:schemeClr val="accent2">
                      <a:lumMod val="80000"/>
                      <a:lumOff val="20000"/>
                      <a:satMod val="103000"/>
                      <a:lumMod val="102000"/>
                      <a:tint val="94000"/>
                    </a:schemeClr>
                  </a:gs>
                  <a:gs pos="50000">
                    <a:schemeClr val="accent2">
                      <a:lumMod val="80000"/>
                      <a:lumOff val="20000"/>
                      <a:satMod val="110000"/>
                      <a:lumMod val="100000"/>
                      <a:shade val="100000"/>
                    </a:schemeClr>
                  </a:gs>
                  <a:gs pos="100000">
                    <a:schemeClr val="accent2">
                      <a:lumMod val="80000"/>
                      <a:lumOff val="2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1B-BC72-4A71-8070-887D2586B604}"/>
              </c:ext>
            </c:extLst>
          </c:dPt>
          <c:dPt>
            <c:idx val="14"/>
            <c:bubble3D val="0"/>
            <c:spPr>
              <a:gradFill rotWithShape="1">
                <a:gsLst>
                  <a:gs pos="0">
                    <a:schemeClr val="accent3">
                      <a:lumMod val="80000"/>
                      <a:lumOff val="20000"/>
                      <a:satMod val="103000"/>
                      <a:lumMod val="102000"/>
                      <a:tint val="94000"/>
                    </a:schemeClr>
                  </a:gs>
                  <a:gs pos="50000">
                    <a:schemeClr val="accent3">
                      <a:lumMod val="80000"/>
                      <a:lumOff val="20000"/>
                      <a:satMod val="110000"/>
                      <a:lumMod val="100000"/>
                      <a:shade val="100000"/>
                    </a:schemeClr>
                  </a:gs>
                  <a:gs pos="100000">
                    <a:schemeClr val="accent3">
                      <a:lumMod val="80000"/>
                      <a:lumOff val="2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1D-BC72-4A71-8070-887D2586B604}"/>
              </c:ext>
            </c:extLst>
          </c:dPt>
          <c:dPt>
            <c:idx val="15"/>
            <c:bubble3D val="0"/>
            <c:spPr>
              <a:gradFill rotWithShape="1">
                <a:gsLst>
                  <a:gs pos="0">
                    <a:schemeClr val="accent4">
                      <a:lumMod val="80000"/>
                      <a:lumOff val="20000"/>
                      <a:satMod val="103000"/>
                      <a:lumMod val="102000"/>
                      <a:tint val="94000"/>
                    </a:schemeClr>
                  </a:gs>
                  <a:gs pos="50000">
                    <a:schemeClr val="accent4">
                      <a:lumMod val="80000"/>
                      <a:lumOff val="20000"/>
                      <a:satMod val="110000"/>
                      <a:lumMod val="100000"/>
                      <a:shade val="100000"/>
                    </a:schemeClr>
                  </a:gs>
                  <a:gs pos="100000">
                    <a:schemeClr val="accent4">
                      <a:lumMod val="80000"/>
                      <a:lumOff val="2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1F-BC72-4A71-8070-887D2586B604}"/>
              </c:ext>
            </c:extLst>
          </c:dPt>
          <c:dPt>
            <c:idx val="16"/>
            <c:bubble3D val="0"/>
            <c:spPr>
              <a:gradFill rotWithShape="1">
                <a:gsLst>
                  <a:gs pos="0">
                    <a:schemeClr val="accent5">
                      <a:lumMod val="80000"/>
                      <a:lumOff val="20000"/>
                      <a:satMod val="103000"/>
                      <a:lumMod val="102000"/>
                      <a:tint val="94000"/>
                    </a:schemeClr>
                  </a:gs>
                  <a:gs pos="50000">
                    <a:schemeClr val="accent5">
                      <a:lumMod val="80000"/>
                      <a:lumOff val="20000"/>
                      <a:satMod val="110000"/>
                      <a:lumMod val="100000"/>
                      <a:shade val="100000"/>
                    </a:schemeClr>
                  </a:gs>
                  <a:gs pos="100000">
                    <a:schemeClr val="accent5">
                      <a:lumMod val="80000"/>
                      <a:lumOff val="2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21-BC72-4A71-8070-887D2586B604}"/>
              </c:ext>
            </c:extLst>
          </c:dPt>
          <c:dPt>
            <c:idx val="17"/>
            <c:bubble3D val="0"/>
            <c:spPr>
              <a:gradFill rotWithShape="1">
                <a:gsLst>
                  <a:gs pos="0">
                    <a:schemeClr val="accent6">
                      <a:lumMod val="80000"/>
                      <a:lumOff val="20000"/>
                      <a:satMod val="103000"/>
                      <a:lumMod val="102000"/>
                      <a:tint val="94000"/>
                    </a:schemeClr>
                  </a:gs>
                  <a:gs pos="50000">
                    <a:schemeClr val="accent6">
                      <a:lumMod val="80000"/>
                      <a:lumOff val="20000"/>
                      <a:satMod val="110000"/>
                      <a:lumMod val="100000"/>
                      <a:shade val="100000"/>
                    </a:schemeClr>
                  </a:gs>
                  <a:gs pos="100000">
                    <a:schemeClr val="accent6">
                      <a:lumMod val="80000"/>
                      <a:lumOff val="2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23-BC72-4A71-8070-887D2586B604}"/>
              </c:ext>
            </c:extLst>
          </c:dPt>
          <c:dPt>
            <c:idx val="18"/>
            <c:bubble3D val="0"/>
            <c:spPr>
              <a:gradFill rotWithShape="1">
                <a:gsLst>
                  <a:gs pos="0">
                    <a:schemeClr val="accent1">
                      <a:lumMod val="80000"/>
                      <a:satMod val="103000"/>
                      <a:lumMod val="102000"/>
                      <a:tint val="94000"/>
                    </a:schemeClr>
                  </a:gs>
                  <a:gs pos="50000">
                    <a:schemeClr val="accent1">
                      <a:lumMod val="80000"/>
                      <a:satMod val="110000"/>
                      <a:lumMod val="100000"/>
                      <a:shade val="100000"/>
                    </a:schemeClr>
                  </a:gs>
                  <a:gs pos="100000">
                    <a:schemeClr val="accent1">
                      <a:lumMod val="8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25-BC72-4A71-8070-887D2586B604}"/>
              </c:ext>
            </c:extLst>
          </c:dPt>
          <c:dPt>
            <c:idx val="19"/>
            <c:bubble3D val="0"/>
            <c:spPr>
              <a:gradFill rotWithShape="1">
                <a:gsLst>
                  <a:gs pos="0">
                    <a:schemeClr val="accent2">
                      <a:lumMod val="80000"/>
                      <a:satMod val="103000"/>
                      <a:lumMod val="102000"/>
                      <a:tint val="94000"/>
                    </a:schemeClr>
                  </a:gs>
                  <a:gs pos="50000">
                    <a:schemeClr val="accent2">
                      <a:lumMod val="80000"/>
                      <a:satMod val="110000"/>
                      <a:lumMod val="100000"/>
                      <a:shade val="100000"/>
                    </a:schemeClr>
                  </a:gs>
                  <a:gs pos="100000">
                    <a:schemeClr val="accent2">
                      <a:lumMod val="8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27-BC72-4A71-8070-887D2586B604}"/>
              </c:ext>
            </c:extLst>
          </c:dPt>
          <c:dPt>
            <c:idx val="20"/>
            <c:bubble3D val="0"/>
            <c:spPr>
              <a:gradFill rotWithShape="1">
                <a:gsLst>
                  <a:gs pos="0">
                    <a:schemeClr val="accent3">
                      <a:lumMod val="80000"/>
                      <a:satMod val="103000"/>
                      <a:lumMod val="102000"/>
                      <a:tint val="94000"/>
                    </a:schemeClr>
                  </a:gs>
                  <a:gs pos="50000">
                    <a:schemeClr val="accent3">
                      <a:lumMod val="80000"/>
                      <a:satMod val="110000"/>
                      <a:lumMod val="100000"/>
                      <a:shade val="100000"/>
                    </a:schemeClr>
                  </a:gs>
                  <a:gs pos="100000">
                    <a:schemeClr val="accent3">
                      <a:lumMod val="8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29-BC72-4A71-8070-887D2586B604}"/>
              </c:ext>
            </c:extLst>
          </c:dPt>
          <c:dPt>
            <c:idx val="21"/>
            <c:bubble3D val="0"/>
            <c:spPr>
              <a:gradFill rotWithShape="1">
                <a:gsLst>
                  <a:gs pos="0">
                    <a:schemeClr val="accent4">
                      <a:lumMod val="80000"/>
                      <a:satMod val="103000"/>
                      <a:lumMod val="102000"/>
                      <a:tint val="94000"/>
                    </a:schemeClr>
                  </a:gs>
                  <a:gs pos="50000">
                    <a:schemeClr val="accent4">
                      <a:lumMod val="80000"/>
                      <a:satMod val="110000"/>
                      <a:lumMod val="100000"/>
                      <a:shade val="100000"/>
                    </a:schemeClr>
                  </a:gs>
                  <a:gs pos="100000">
                    <a:schemeClr val="accent4">
                      <a:lumMod val="8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2B-BC72-4A71-8070-887D2586B604}"/>
              </c:ext>
            </c:extLst>
          </c:dPt>
          <c:dPt>
            <c:idx val="22"/>
            <c:bubble3D val="0"/>
            <c:spPr>
              <a:gradFill rotWithShape="1">
                <a:gsLst>
                  <a:gs pos="0">
                    <a:schemeClr val="accent5">
                      <a:lumMod val="80000"/>
                      <a:satMod val="103000"/>
                      <a:lumMod val="102000"/>
                      <a:tint val="94000"/>
                    </a:schemeClr>
                  </a:gs>
                  <a:gs pos="50000">
                    <a:schemeClr val="accent5">
                      <a:lumMod val="80000"/>
                      <a:satMod val="110000"/>
                      <a:lumMod val="100000"/>
                      <a:shade val="100000"/>
                    </a:schemeClr>
                  </a:gs>
                  <a:gs pos="100000">
                    <a:schemeClr val="accent5">
                      <a:lumMod val="8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2D-BC72-4A71-8070-887D2586B604}"/>
              </c:ext>
            </c:extLst>
          </c:dPt>
          <c:dPt>
            <c:idx val="23"/>
            <c:bubble3D val="0"/>
            <c:spPr>
              <a:gradFill rotWithShape="1">
                <a:gsLst>
                  <a:gs pos="0">
                    <a:schemeClr val="accent6">
                      <a:lumMod val="80000"/>
                      <a:satMod val="103000"/>
                      <a:lumMod val="102000"/>
                      <a:tint val="94000"/>
                    </a:schemeClr>
                  </a:gs>
                  <a:gs pos="50000">
                    <a:schemeClr val="accent6">
                      <a:lumMod val="80000"/>
                      <a:satMod val="110000"/>
                      <a:lumMod val="100000"/>
                      <a:shade val="100000"/>
                    </a:schemeClr>
                  </a:gs>
                  <a:gs pos="100000">
                    <a:schemeClr val="accent6">
                      <a:lumMod val="8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2F-BC72-4A71-8070-887D2586B604}"/>
              </c:ext>
            </c:extLst>
          </c:dPt>
          <c:dPt>
            <c:idx val="24"/>
            <c:bubble3D val="0"/>
            <c:spPr>
              <a:gradFill rotWithShape="1">
                <a:gsLst>
                  <a:gs pos="0">
                    <a:schemeClr val="accent1">
                      <a:lumMod val="60000"/>
                      <a:lumOff val="40000"/>
                      <a:satMod val="103000"/>
                      <a:lumMod val="102000"/>
                      <a:tint val="94000"/>
                    </a:schemeClr>
                  </a:gs>
                  <a:gs pos="50000">
                    <a:schemeClr val="accent1">
                      <a:lumMod val="60000"/>
                      <a:lumOff val="40000"/>
                      <a:satMod val="110000"/>
                      <a:lumMod val="100000"/>
                      <a:shade val="100000"/>
                    </a:schemeClr>
                  </a:gs>
                  <a:gs pos="100000">
                    <a:schemeClr val="accent1">
                      <a:lumMod val="60000"/>
                      <a:lumOff val="4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31-BC72-4A71-8070-887D2586B604}"/>
              </c:ext>
            </c:extLst>
          </c:dPt>
          <c:dPt>
            <c:idx val="25"/>
            <c:bubble3D val="0"/>
            <c:spPr>
              <a:gradFill rotWithShape="1">
                <a:gsLst>
                  <a:gs pos="0">
                    <a:schemeClr val="accent2">
                      <a:lumMod val="60000"/>
                      <a:lumOff val="40000"/>
                      <a:satMod val="103000"/>
                      <a:lumMod val="102000"/>
                      <a:tint val="94000"/>
                    </a:schemeClr>
                  </a:gs>
                  <a:gs pos="50000">
                    <a:schemeClr val="accent2">
                      <a:lumMod val="60000"/>
                      <a:lumOff val="40000"/>
                      <a:satMod val="110000"/>
                      <a:lumMod val="100000"/>
                      <a:shade val="100000"/>
                    </a:schemeClr>
                  </a:gs>
                  <a:gs pos="100000">
                    <a:schemeClr val="accent2">
                      <a:lumMod val="60000"/>
                      <a:lumOff val="4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33-BC72-4A71-8070-887D2586B604}"/>
              </c:ext>
            </c:extLst>
          </c:dPt>
          <c:dPt>
            <c:idx val="26"/>
            <c:bubble3D val="0"/>
            <c:spPr>
              <a:gradFill rotWithShape="1">
                <a:gsLst>
                  <a:gs pos="0">
                    <a:schemeClr val="accent3">
                      <a:lumMod val="60000"/>
                      <a:lumOff val="40000"/>
                      <a:satMod val="103000"/>
                      <a:lumMod val="102000"/>
                      <a:tint val="94000"/>
                    </a:schemeClr>
                  </a:gs>
                  <a:gs pos="50000">
                    <a:schemeClr val="accent3">
                      <a:lumMod val="60000"/>
                      <a:lumOff val="40000"/>
                      <a:satMod val="110000"/>
                      <a:lumMod val="100000"/>
                      <a:shade val="100000"/>
                    </a:schemeClr>
                  </a:gs>
                  <a:gs pos="100000">
                    <a:schemeClr val="accent3">
                      <a:lumMod val="60000"/>
                      <a:lumOff val="4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35-BC72-4A71-8070-887D2586B604}"/>
              </c:ext>
            </c:extLst>
          </c:dPt>
          <c:dPt>
            <c:idx val="27"/>
            <c:bubble3D val="0"/>
            <c:spPr>
              <a:gradFill rotWithShape="1">
                <a:gsLst>
                  <a:gs pos="0">
                    <a:schemeClr val="accent4">
                      <a:lumMod val="60000"/>
                      <a:lumOff val="40000"/>
                      <a:satMod val="103000"/>
                      <a:lumMod val="102000"/>
                      <a:tint val="94000"/>
                    </a:schemeClr>
                  </a:gs>
                  <a:gs pos="50000">
                    <a:schemeClr val="accent4">
                      <a:lumMod val="60000"/>
                      <a:lumOff val="40000"/>
                      <a:satMod val="110000"/>
                      <a:lumMod val="100000"/>
                      <a:shade val="100000"/>
                    </a:schemeClr>
                  </a:gs>
                  <a:gs pos="100000">
                    <a:schemeClr val="accent4">
                      <a:lumMod val="60000"/>
                      <a:lumOff val="4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37-BC72-4A71-8070-887D2586B604}"/>
              </c:ext>
            </c:extLst>
          </c:dPt>
          <c:dPt>
            <c:idx val="28"/>
            <c:bubble3D val="0"/>
            <c:spPr>
              <a:gradFill rotWithShape="1">
                <a:gsLst>
                  <a:gs pos="0">
                    <a:schemeClr val="accent5">
                      <a:lumMod val="60000"/>
                      <a:lumOff val="40000"/>
                      <a:satMod val="103000"/>
                      <a:lumMod val="102000"/>
                      <a:tint val="94000"/>
                    </a:schemeClr>
                  </a:gs>
                  <a:gs pos="50000">
                    <a:schemeClr val="accent5">
                      <a:lumMod val="60000"/>
                      <a:lumOff val="40000"/>
                      <a:satMod val="110000"/>
                      <a:lumMod val="100000"/>
                      <a:shade val="100000"/>
                    </a:schemeClr>
                  </a:gs>
                  <a:gs pos="100000">
                    <a:schemeClr val="accent5">
                      <a:lumMod val="60000"/>
                      <a:lumOff val="4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39-BC72-4A71-8070-887D2586B604}"/>
              </c:ext>
            </c:extLst>
          </c:dPt>
          <c:dPt>
            <c:idx val="29"/>
            <c:bubble3D val="0"/>
            <c:spPr>
              <a:gradFill rotWithShape="1">
                <a:gsLst>
                  <a:gs pos="0">
                    <a:schemeClr val="accent6">
                      <a:lumMod val="60000"/>
                      <a:lumOff val="40000"/>
                      <a:satMod val="103000"/>
                      <a:lumMod val="102000"/>
                      <a:tint val="94000"/>
                    </a:schemeClr>
                  </a:gs>
                  <a:gs pos="50000">
                    <a:schemeClr val="accent6">
                      <a:lumMod val="60000"/>
                      <a:lumOff val="40000"/>
                      <a:satMod val="110000"/>
                      <a:lumMod val="100000"/>
                      <a:shade val="100000"/>
                    </a:schemeClr>
                  </a:gs>
                  <a:gs pos="100000">
                    <a:schemeClr val="accent6">
                      <a:lumMod val="60000"/>
                      <a:lumOff val="4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3B-BC72-4A71-8070-887D2586B604}"/>
              </c:ext>
            </c:extLst>
          </c:dPt>
          <c:dPt>
            <c:idx val="30"/>
            <c:bubble3D val="0"/>
            <c:spPr>
              <a:gradFill rotWithShape="1">
                <a:gsLst>
                  <a:gs pos="0">
                    <a:schemeClr val="accent1">
                      <a:lumMod val="50000"/>
                      <a:satMod val="103000"/>
                      <a:lumMod val="102000"/>
                      <a:tint val="94000"/>
                    </a:schemeClr>
                  </a:gs>
                  <a:gs pos="50000">
                    <a:schemeClr val="accent1">
                      <a:lumMod val="50000"/>
                      <a:satMod val="110000"/>
                      <a:lumMod val="100000"/>
                      <a:shade val="100000"/>
                    </a:schemeClr>
                  </a:gs>
                  <a:gs pos="100000">
                    <a:schemeClr val="accent1">
                      <a:lumMod val="5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3D-BC72-4A71-8070-887D2586B604}"/>
              </c:ext>
            </c:extLst>
          </c:dPt>
          <c:dPt>
            <c:idx val="31"/>
            <c:bubble3D val="0"/>
            <c:spPr>
              <a:gradFill rotWithShape="1">
                <a:gsLst>
                  <a:gs pos="0">
                    <a:schemeClr val="accent2">
                      <a:lumMod val="50000"/>
                      <a:satMod val="103000"/>
                      <a:lumMod val="102000"/>
                      <a:tint val="94000"/>
                    </a:schemeClr>
                  </a:gs>
                  <a:gs pos="50000">
                    <a:schemeClr val="accent2">
                      <a:lumMod val="50000"/>
                      <a:satMod val="110000"/>
                      <a:lumMod val="100000"/>
                      <a:shade val="100000"/>
                    </a:schemeClr>
                  </a:gs>
                  <a:gs pos="100000">
                    <a:schemeClr val="accent2">
                      <a:lumMod val="5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3F-BC72-4A71-8070-887D2586B604}"/>
              </c:ext>
            </c:extLst>
          </c:dPt>
          <c:dPt>
            <c:idx val="32"/>
            <c:bubble3D val="0"/>
            <c:spPr>
              <a:gradFill rotWithShape="1">
                <a:gsLst>
                  <a:gs pos="0">
                    <a:schemeClr val="accent3">
                      <a:lumMod val="50000"/>
                      <a:satMod val="103000"/>
                      <a:lumMod val="102000"/>
                      <a:tint val="94000"/>
                    </a:schemeClr>
                  </a:gs>
                  <a:gs pos="50000">
                    <a:schemeClr val="accent3">
                      <a:lumMod val="50000"/>
                      <a:satMod val="110000"/>
                      <a:lumMod val="100000"/>
                      <a:shade val="100000"/>
                    </a:schemeClr>
                  </a:gs>
                  <a:gs pos="100000">
                    <a:schemeClr val="accent3">
                      <a:lumMod val="5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41-BC72-4A71-8070-887D2586B604}"/>
              </c:ext>
            </c:extLst>
          </c:dPt>
          <c:dPt>
            <c:idx val="33"/>
            <c:bubble3D val="0"/>
            <c:spPr>
              <a:gradFill rotWithShape="1">
                <a:gsLst>
                  <a:gs pos="0">
                    <a:schemeClr val="accent4">
                      <a:lumMod val="50000"/>
                      <a:satMod val="103000"/>
                      <a:lumMod val="102000"/>
                      <a:tint val="94000"/>
                    </a:schemeClr>
                  </a:gs>
                  <a:gs pos="50000">
                    <a:schemeClr val="accent4">
                      <a:lumMod val="50000"/>
                      <a:satMod val="110000"/>
                      <a:lumMod val="100000"/>
                      <a:shade val="100000"/>
                    </a:schemeClr>
                  </a:gs>
                  <a:gs pos="100000">
                    <a:schemeClr val="accent4">
                      <a:lumMod val="5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43-BC72-4A71-8070-887D2586B604}"/>
              </c:ext>
            </c:extLst>
          </c:dPt>
          <c:dPt>
            <c:idx val="34"/>
            <c:bubble3D val="0"/>
            <c:spPr>
              <a:gradFill rotWithShape="1">
                <a:gsLst>
                  <a:gs pos="0">
                    <a:schemeClr val="accent5">
                      <a:lumMod val="50000"/>
                      <a:satMod val="103000"/>
                      <a:lumMod val="102000"/>
                      <a:tint val="94000"/>
                    </a:schemeClr>
                  </a:gs>
                  <a:gs pos="50000">
                    <a:schemeClr val="accent5">
                      <a:lumMod val="50000"/>
                      <a:satMod val="110000"/>
                      <a:lumMod val="100000"/>
                      <a:shade val="100000"/>
                    </a:schemeClr>
                  </a:gs>
                  <a:gs pos="100000">
                    <a:schemeClr val="accent5">
                      <a:lumMod val="5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45-BC72-4A71-8070-887D2586B604}"/>
              </c:ext>
            </c:extLst>
          </c:dPt>
          <c:dPt>
            <c:idx val="35"/>
            <c:bubble3D val="0"/>
            <c:spPr>
              <a:gradFill rotWithShape="1">
                <a:gsLst>
                  <a:gs pos="0">
                    <a:schemeClr val="accent6">
                      <a:lumMod val="50000"/>
                      <a:satMod val="103000"/>
                      <a:lumMod val="102000"/>
                      <a:tint val="94000"/>
                    </a:schemeClr>
                  </a:gs>
                  <a:gs pos="50000">
                    <a:schemeClr val="accent6">
                      <a:lumMod val="50000"/>
                      <a:satMod val="110000"/>
                      <a:lumMod val="100000"/>
                      <a:shade val="100000"/>
                    </a:schemeClr>
                  </a:gs>
                  <a:gs pos="100000">
                    <a:schemeClr val="accent6">
                      <a:lumMod val="5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47-BC72-4A71-8070-887D2586B604}"/>
              </c:ext>
            </c:extLst>
          </c:dPt>
          <c:dPt>
            <c:idx val="36"/>
            <c:bubble3D val="0"/>
            <c:spPr>
              <a:gradFill rotWithShape="1">
                <a:gsLst>
                  <a:gs pos="0">
                    <a:schemeClr val="accent1">
                      <a:lumMod val="70000"/>
                      <a:lumOff val="30000"/>
                      <a:satMod val="103000"/>
                      <a:lumMod val="102000"/>
                      <a:tint val="94000"/>
                    </a:schemeClr>
                  </a:gs>
                  <a:gs pos="50000">
                    <a:schemeClr val="accent1">
                      <a:lumMod val="70000"/>
                      <a:lumOff val="30000"/>
                      <a:satMod val="110000"/>
                      <a:lumMod val="100000"/>
                      <a:shade val="100000"/>
                    </a:schemeClr>
                  </a:gs>
                  <a:gs pos="100000">
                    <a:schemeClr val="accent1">
                      <a:lumMod val="70000"/>
                      <a:lumOff val="3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49-BC72-4A71-8070-887D2586B604}"/>
              </c:ext>
            </c:extLst>
          </c:dPt>
          <c:dPt>
            <c:idx val="37"/>
            <c:bubble3D val="0"/>
            <c:spPr>
              <a:gradFill rotWithShape="1">
                <a:gsLst>
                  <a:gs pos="0">
                    <a:schemeClr val="accent2">
                      <a:lumMod val="70000"/>
                      <a:lumOff val="30000"/>
                      <a:satMod val="103000"/>
                      <a:lumMod val="102000"/>
                      <a:tint val="94000"/>
                    </a:schemeClr>
                  </a:gs>
                  <a:gs pos="50000">
                    <a:schemeClr val="accent2">
                      <a:lumMod val="70000"/>
                      <a:lumOff val="30000"/>
                      <a:satMod val="110000"/>
                      <a:lumMod val="100000"/>
                      <a:shade val="100000"/>
                    </a:schemeClr>
                  </a:gs>
                  <a:gs pos="100000">
                    <a:schemeClr val="accent2">
                      <a:lumMod val="70000"/>
                      <a:lumOff val="3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4B-BC72-4A71-8070-887D2586B604}"/>
              </c:ext>
            </c:extLst>
          </c:dPt>
          <c:dPt>
            <c:idx val="38"/>
            <c:bubble3D val="0"/>
            <c:spPr>
              <a:gradFill rotWithShape="1">
                <a:gsLst>
                  <a:gs pos="0">
                    <a:schemeClr val="accent3">
                      <a:lumMod val="70000"/>
                      <a:lumOff val="30000"/>
                      <a:satMod val="103000"/>
                      <a:lumMod val="102000"/>
                      <a:tint val="94000"/>
                    </a:schemeClr>
                  </a:gs>
                  <a:gs pos="50000">
                    <a:schemeClr val="accent3">
                      <a:lumMod val="70000"/>
                      <a:lumOff val="30000"/>
                      <a:satMod val="110000"/>
                      <a:lumMod val="100000"/>
                      <a:shade val="100000"/>
                    </a:schemeClr>
                  </a:gs>
                  <a:gs pos="100000">
                    <a:schemeClr val="accent3">
                      <a:lumMod val="70000"/>
                      <a:lumOff val="3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4D-BC72-4A71-8070-887D2586B604}"/>
              </c:ext>
            </c:extLst>
          </c:dPt>
          <c:dPt>
            <c:idx val="39"/>
            <c:bubble3D val="0"/>
            <c:spPr>
              <a:gradFill rotWithShape="1">
                <a:gsLst>
                  <a:gs pos="0">
                    <a:schemeClr val="accent4">
                      <a:lumMod val="70000"/>
                      <a:lumOff val="30000"/>
                      <a:satMod val="103000"/>
                      <a:lumMod val="102000"/>
                      <a:tint val="94000"/>
                    </a:schemeClr>
                  </a:gs>
                  <a:gs pos="50000">
                    <a:schemeClr val="accent4">
                      <a:lumMod val="70000"/>
                      <a:lumOff val="30000"/>
                      <a:satMod val="110000"/>
                      <a:lumMod val="100000"/>
                      <a:shade val="100000"/>
                    </a:schemeClr>
                  </a:gs>
                  <a:gs pos="100000">
                    <a:schemeClr val="accent4">
                      <a:lumMod val="70000"/>
                      <a:lumOff val="3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4F-BC72-4A71-8070-887D2586B604}"/>
              </c:ext>
            </c:extLst>
          </c:dPt>
          <c:dPt>
            <c:idx val="40"/>
            <c:bubble3D val="0"/>
            <c:spPr>
              <a:gradFill rotWithShape="1">
                <a:gsLst>
                  <a:gs pos="0">
                    <a:schemeClr val="accent5">
                      <a:lumMod val="70000"/>
                      <a:lumOff val="30000"/>
                      <a:satMod val="103000"/>
                      <a:lumMod val="102000"/>
                      <a:tint val="94000"/>
                    </a:schemeClr>
                  </a:gs>
                  <a:gs pos="50000">
                    <a:schemeClr val="accent5">
                      <a:lumMod val="70000"/>
                      <a:lumOff val="30000"/>
                      <a:satMod val="110000"/>
                      <a:lumMod val="100000"/>
                      <a:shade val="100000"/>
                    </a:schemeClr>
                  </a:gs>
                  <a:gs pos="100000">
                    <a:schemeClr val="accent5">
                      <a:lumMod val="70000"/>
                      <a:lumOff val="3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51-BC72-4A71-8070-887D2586B604}"/>
              </c:ext>
            </c:extLst>
          </c:dPt>
          <c:dPt>
            <c:idx val="41"/>
            <c:bubble3D val="0"/>
            <c:spPr>
              <a:gradFill rotWithShape="1">
                <a:gsLst>
                  <a:gs pos="0">
                    <a:schemeClr val="accent6">
                      <a:lumMod val="70000"/>
                      <a:lumOff val="30000"/>
                      <a:satMod val="103000"/>
                      <a:lumMod val="102000"/>
                      <a:tint val="94000"/>
                    </a:schemeClr>
                  </a:gs>
                  <a:gs pos="50000">
                    <a:schemeClr val="accent6">
                      <a:lumMod val="70000"/>
                      <a:lumOff val="30000"/>
                      <a:satMod val="110000"/>
                      <a:lumMod val="100000"/>
                      <a:shade val="100000"/>
                    </a:schemeClr>
                  </a:gs>
                  <a:gs pos="100000">
                    <a:schemeClr val="accent6">
                      <a:lumMod val="70000"/>
                      <a:lumOff val="3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53-BC72-4A71-8070-887D2586B604}"/>
              </c:ext>
            </c:extLst>
          </c:dPt>
          <c:dPt>
            <c:idx val="42"/>
            <c:bubble3D val="0"/>
            <c:spPr>
              <a:gradFill rotWithShape="1">
                <a:gsLst>
                  <a:gs pos="0">
                    <a:schemeClr val="accent1">
                      <a:lumMod val="70000"/>
                      <a:satMod val="103000"/>
                      <a:lumMod val="102000"/>
                      <a:tint val="94000"/>
                    </a:schemeClr>
                  </a:gs>
                  <a:gs pos="50000">
                    <a:schemeClr val="accent1">
                      <a:lumMod val="70000"/>
                      <a:satMod val="110000"/>
                      <a:lumMod val="100000"/>
                      <a:shade val="100000"/>
                    </a:schemeClr>
                  </a:gs>
                  <a:gs pos="100000">
                    <a:schemeClr val="accent1">
                      <a:lumMod val="7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55-BC72-4A71-8070-887D2586B604}"/>
              </c:ext>
            </c:extLst>
          </c:dPt>
          <c:dPt>
            <c:idx val="43"/>
            <c:bubble3D val="0"/>
            <c:spPr>
              <a:gradFill rotWithShape="1">
                <a:gsLst>
                  <a:gs pos="0">
                    <a:schemeClr val="accent2">
                      <a:lumMod val="70000"/>
                      <a:satMod val="103000"/>
                      <a:lumMod val="102000"/>
                      <a:tint val="94000"/>
                    </a:schemeClr>
                  </a:gs>
                  <a:gs pos="50000">
                    <a:schemeClr val="accent2">
                      <a:lumMod val="70000"/>
                      <a:satMod val="110000"/>
                      <a:lumMod val="100000"/>
                      <a:shade val="100000"/>
                    </a:schemeClr>
                  </a:gs>
                  <a:gs pos="100000">
                    <a:schemeClr val="accent2">
                      <a:lumMod val="7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57-BC72-4A71-8070-887D2586B604}"/>
              </c:ext>
            </c:extLst>
          </c:dPt>
          <c:dPt>
            <c:idx val="44"/>
            <c:bubble3D val="0"/>
            <c:spPr>
              <a:gradFill rotWithShape="1">
                <a:gsLst>
                  <a:gs pos="0">
                    <a:schemeClr val="accent3">
                      <a:lumMod val="70000"/>
                      <a:satMod val="103000"/>
                      <a:lumMod val="102000"/>
                      <a:tint val="94000"/>
                    </a:schemeClr>
                  </a:gs>
                  <a:gs pos="50000">
                    <a:schemeClr val="accent3">
                      <a:lumMod val="70000"/>
                      <a:satMod val="110000"/>
                      <a:lumMod val="100000"/>
                      <a:shade val="100000"/>
                    </a:schemeClr>
                  </a:gs>
                  <a:gs pos="100000">
                    <a:schemeClr val="accent3">
                      <a:lumMod val="7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59-BC72-4A71-8070-887D2586B604}"/>
              </c:ext>
            </c:extLst>
          </c:dPt>
          <c:dPt>
            <c:idx val="45"/>
            <c:bubble3D val="0"/>
            <c:spPr>
              <a:gradFill rotWithShape="1">
                <a:gsLst>
                  <a:gs pos="0">
                    <a:schemeClr val="accent4">
                      <a:lumMod val="70000"/>
                      <a:satMod val="103000"/>
                      <a:lumMod val="102000"/>
                      <a:tint val="94000"/>
                    </a:schemeClr>
                  </a:gs>
                  <a:gs pos="50000">
                    <a:schemeClr val="accent4">
                      <a:lumMod val="70000"/>
                      <a:satMod val="110000"/>
                      <a:lumMod val="100000"/>
                      <a:shade val="100000"/>
                    </a:schemeClr>
                  </a:gs>
                  <a:gs pos="100000">
                    <a:schemeClr val="accent4">
                      <a:lumMod val="7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5B-BC72-4A71-8070-887D2586B604}"/>
              </c:ext>
            </c:extLst>
          </c:dPt>
          <c:dPt>
            <c:idx val="46"/>
            <c:bubble3D val="0"/>
            <c:spPr>
              <a:gradFill rotWithShape="1">
                <a:gsLst>
                  <a:gs pos="0">
                    <a:schemeClr val="accent5">
                      <a:lumMod val="70000"/>
                      <a:satMod val="103000"/>
                      <a:lumMod val="102000"/>
                      <a:tint val="94000"/>
                    </a:schemeClr>
                  </a:gs>
                  <a:gs pos="50000">
                    <a:schemeClr val="accent5">
                      <a:lumMod val="70000"/>
                      <a:satMod val="110000"/>
                      <a:lumMod val="100000"/>
                      <a:shade val="100000"/>
                    </a:schemeClr>
                  </a:gs>
                  <a:gs pos="100000">
                    <a:schemeClr val="accent5">
                      <a:lumMod val="7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5D-BC72-4A71-8070-887D2586B604}"/>
              </c:ext>
            </c:extLst>
          </c:dPt>
          <c:dPt>
            <c:idx val="47"/>
            <c:bubble3D val="0"/>
            <c:spPr>
              <a:gradFill rotWithShape="1">
                <a:gsLst>
                  <a:gs pos="0">
                    <a:schemeClr val="accent6">
                      <a:lumMod val="70000"/>
                      <a:satMod val="103000"/>
                      <a:lumMod val="102000"/>
                      <a:tint val="94000"/>
                    </a:schemeClr>
                  </a:gs>
                  <a:gs pos="50000">
                    <a:schemeClr val="accent6">
                      <a:lumMod val="70000"/>
                      <a:satMod val="110000"/>
                      <a:lumMod val="100000"/>
                      <a:shade val="100000"/>
                    </a:schemeClr>
                  </a:gs>
                  <a:gs pos="100000">
                    <a:schemeClr val="accent6">
                      <a:lumMod val="7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5F-BC72-4A71-8070-887D2586B604}"/>
              </c:ext>
            </c:extLst>
          </c:dPt>
          <c:dPt>
            <c:idx val="48"/>
            <c:bubble3D val="0"/>
            <c:spPr>
              <a:gradFill rotWithShape="1">
                <a:gsLst>
                  <a:gs pos="0">
                    <a:schemeClr val="accent1">
                      <a:lumMod val="50000"/>
                      <a:lumOff val="50000"/>
                      <a:satMod val="103000"/>
                      <a:lumMod val="102000"/>
                      <a:tint val="94000"/>
                    </a:schemeClr>
                  </a:gs>
                  <a:gs pos="50000">
                    <a:schemeClr val="accent1">
                      <a:lumMod val="50000"/>
                      <a:lumOff val="50000"/>
                      <a:satMod val="110000"/>
                      <a:lumMod val="100000"/>
                      <a:shade val="100000"/>
                    </a:schemeClr>
                  </a:gs>
                  <a:gs pos="100000">
                    <a:schemeClr val="accent1">
                      <a:lumMod val="50000"/>
                      <a:lumOff val="5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61-BC72-4A71-8070-887D2586B604}"/>
              </c:ext>
            </c:extLst>
          </c:dPt>
          <c:dPt>
            <c:idx val="49"/>
            <c:bubble3D val="0"/>
            <c:spPr>
              <a:gradFill rotWithShape="1">
                <a:gsLst>
                  <a:gs pos="0">
                    <a:schemeClr val="accent2">
                      <a:lumMod val="50000"/>
                      <a:lumOff val="50000"/>
                      <a:satMod val="103000"/>
                      <a:lumMod val="102000"/>
                      <a:tint val="94000"/>
                    </a:schemeClr>
                  </a:gs>
                  <a:gs pos="50000">
                    <a:schemeClr val="accent2">
                      <a:lumMod val="50000"/>
                      <a:lumOff val="50000"/>
                      <a:satMod val="110000"/>
                      <a:lumMod val="100000"/>
                      <a:shade val="100000"/>
                    </a:schemeClr>
                  </a:gs>
                  <a:gs pos="100000">
                    <a:schemeClr val="accent2">
                      <a:lumMod val="50000"/>
                      <a:lumOff val="5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63-BC72-4A71-8070-887D2586B604}"/>
              </c:ext>
            </c:extLst>
          </c:dPt>
          <c:dPt>
            <c:idx val="50"/>
            <c:bubble3D val="0"/>
            <c:spPr>
              <a:gradFill rotWithShape="1">
                <a:gsLst>
                  <a:gs pos="0">
                    <a:schemeClr val="accent3">
                      <a:lumMod val="50000"/>
                      <a:lumOff val="50000"/>
                      <a:satMod val="103000"/>
                      <a:lumMod val="102000"/>
                      <a:tint val="94000"/>
                    </a:schemeClr>
                  </a:gs>
                  <a:gs pos="50000">
                    <a:schemeClr val="accent3">
                      <a:lumMod val="50000"/>
                      <a:lumOff val="50000"/>
                      <a:satMod val="110000"/>
                      <a:lumMod val="100000"/>
                      <a:shade val="100000"/>
                    </a:schemeClr>
                  </a:gs>
                  <a:gs pos="100000">
                    <a:schemeClr val="accent3">
                      <a:lumMod val="50000"/>
                      <a:lumOff val="5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65-BC72-4A71-8070-887D2586B604}"/>
              </c:ext>
            </c:extLst>
          </c:dPt>
          <c:dPt>
            <c:idx val="51"/>
            <c:bubble3D val="0"/>
            <c:spPr>
              <a:gradFill rotWithShape="1">
                <a:gsLst>
                  <a:gs pos="0">
                    <a:schemeClr val="accent4">
                      <a:lumMod val="50000"/>
                      <a:lumOff val="50000"/>
                      <a:satMod val="103000"/>
                      <a:lumMod val="102000"/>
                      <a:tint val="94000"/>
                    </a:schemeClr>
                  </a:gs>
                  <a:gs pos="50000">
                    <a:schemeClr val="accent4">
                      <a:lumMod val="50000"/>
                      <a:lumOff val="50000"/>
                      <a:satMod val="110000"/>
                      <a:lumMod val="100000"/>
                      <a:shade val="100000"/>
                    </a:schemeClr>
                  </a:gs>
                  <a:gs pos="100000">
                    <a:schemeClr val="accent4">
                      <a:lumMod val="50000"/>
                      <a:lumOff val="5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67-BC72-4A71-8070-887D2586B604}"/>
              </c:ext>
            </c:extLst>
          </c:dPt>
          <c:dPt>
            <c:idx val="52"/>
            <c:bubble3D val="0"/>
            <c:spPr>
              <a:gradFill rotWithShape="1">
                <a:gsLst>
                  <a:gs pos="0">
                    <a:schemeClr val="accent5">
                      <a:lumMod val="50000"/>
                      <a:lumOff val="50000"/>
                      <a:satMod val="103000"/>
                      <a:lumMod val="102000"/>
                      <a:tint val="94000"/>
                    </a:schemeClr>
                  </a:gs>
                  <a:gs pos="50000">
                    <a:schemeClr val="accent5">
                      <a:lumMod val="50000"/>
                      <a:lumOff val="50000"/>
                      <a:satMod val="110000"/>
                      <a:lumMod val="100000"/>
                      <a:shade val="100000"/>
                    </a:schemeClr>
                  </a:gs>
                  <a:gs pos="100000">
                    <a:schemeClr val="accent5">
                      <a:lumMod val="50000"/>
                      <a:lumOff val="5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69-BC72-4A71-8070-887D2586B604}"/>
              </c:ext>
            </c:extLst>
          </c:dPt>
          <c:dPt>
            <c:idx val="53"/>
            <c:bubble3D val="0"/>
            <c:spPr>
              <a:gradFill rotWithShape="1">
                <a:gsLst>
                  <a:gs pos="0">
                    <a:schemeClr val="accent6">
                      <a:lumMod val="50000"/>
                      <a:lumOff val="50000"/>
                      <a:satMod val="103000"/>
                      <a:lumMod val="102000"/>
                      <a:tint val="94000"/>
                    </a:schemeClr>
                  </a:gs>
                  <a:gs pos="50000">
                    <a:schemeClr val="accent6">
                      <a:lumMod val="50000"/>
                      <a:lumOff val="50000"/>
                      <a:satMod val="110000"/>
                      <a:lumMod val="100000"/>
                      <a:shade val="100000"/>
                    </a:schemeClr>
                  </a:gs>
                  <a:gs pos="100000">
                    <a:schemeClr val="accent6">
                      <a:lumMod val="50000"/>
                      <a:lumOff val="5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6B-BC72-4A71-8070-887D2586B604}"/>
              </c:ext>
            </c:extLst>
          </c:dPt>
          <c:dPt>
            <c:idx val="54"/>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6D-BC72-4A71-8070-887D2586B604}"/>
              </c:ext>
            </c:extLst>
          </c:dPt>
          <c:dPt>
            <c:idx val="55"/>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6F-BC72-4A71-8070-887D2586B604}"/>
              </c:ext>
            </c:extLst>
          </c:dPt>
          <c:dPt>
            <c:idx val="56"/>
            <c:bubble3D val="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71-BC72-4A71-8070-887D2586B604}"/>
              </c:ext>
            </c:extLst>
          </c:dPt>
          <c:dPt>
            <c:idx val="57"/>
            <c:bubble3D val="0"/>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73-BC72-4A71-8070-887D2586B604}"/>
              </c:ext>
            </c:extLst>
          </c:dPt>
          <c:dPt>
            <c:idx val="58"/>
            <c:bubble3D val="0"/>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75-BC72-4A71-8070-887D2586B604}"/>
              </c:ext>
            </c:extLst>
          </c:dPt>
          <c:dPt>
            <c:idx val="59"/>
            <c:bubble3D val="0"/>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77-BC72-4A71-8070-887D2586B604}"/>
              </c:ext>
            </c:extLst>
          </c:dPt>
          <c:dPt>
            <c:idx val="60"/>
            <c:bubble3D val="0"/>
            <c:spPr>
              <a:gradFill rotWithShape="1">
                <a:gsLst>
                  <a:gs pos="0">
                    <a:schemeClr val="accent1">
                      <a:lumMod val="60000"/>
                      <a:satMod val="103000"/>
                      <a:lumMod val="102000"/>
                      <a:tint val="94000"/>
                    </a:schemeClr>
                  </a:gs>
                  <a:gs pos="50000">
                    <a:schemeClr val="accent1">
                      <a:lumMod val="60000"/>
                      <a:satMod val="110000"/>
                      <a:lumMod val="100000"/>
                      <a:shade val="100000"/>
                    </a:schemeClr>
                  </a:gs>
                  <a:gs pos="100000">
                    <a:schemeClr val="accent1">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79-BC72-4A71-8070-887D2586B604}"/>
              </c:ext>
            </c:extLst>
          </c:dPt>
          <c:dPt>
            <c:idx val="61"/>
            <c:bubble3D val="0"/>
            <c:spPr>
              <a:gradFill rotWithShape="1">
                <a:gsLst>
                  <a:gs pos="0">
                    <a:schemeClr val="accent2">
                      <a:lumMod val="60000"/>
                      <a:satMod val="103000"/>
                      <a:lumMod val="102000"/>
                      <a:tint val="94000"/>
                    </a:schemeClr>
                  </a:gs>
                  <a:gs pos="50000">
                    <a:schemeClr val="accent2">
                      <a:lumMod val="60000"/>
                      <a:satMod val="110000"/>
                      <a:lumMod val="100000"/>
                      <a:shade val="100000"/>
                    </a:schemeClr>
                  </a:gs>
                  <a:gs pos="100000">
                    <a:schemeClr val="accent2">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7B-BC72-4A71-8070-887D2586B604}"/>
              </c:ext>
            </c:extLst>
          </c:dPt>
          <c:dPt>
            <c:idx val="62"/>
            <c:bubble3D val="0"/>
            <c:spPr>
              <a:gradFill rotWithShape="1">
                <a:gsLst>
                  <a:gs pos="0">
                    <a:schemeClr val="accent3">
                      <a:lumMod val="60000"/>
                      <a:satMod val="103000"/>
                      <a:lumMod val="102000"/>
                      <a:tint val="94000"/>
                    </a:schemeClr>
                  </a:gs>
                  <a:gs pos="50000">
                    <a:schemeClr val="accent3">
                      <a:lumMod val="60000"/>
                      <a:satMod val="110000"/>
                      <a:lumMod val="100000"/>
                      <a:shade val="100000"/>
                    </a:schemeClr>
                  </a:gs>
                  <a:gs pos="100000">
                    <a:schemeClr val="accent3">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7D-BC72-4A71-8070-887D2586B604}"/>
              </c:ext>
            </c:extLst>
          </c:dPt>
          <c:dPt>
            <c:idx val="63"/>
            <c:bubble3D val="0"/>
            <c:spPr>
              <a:gradFill rotWithShape="1">
                <a:gsLst>
                  <a:gs pos="0">
                    <a:schemeClr val="accent4">
                      <a:lumMod val="60000"/>
                      <a:satMod val="103000"/>
                      <a:lumMod val="102000"/>
                      <a:tint val="94000"/>
                    </a:schemeClr>
                  </a:gs>
                  <a:gs pos="50000">
                    <a:schemeClr val="accent4">
                      <a:lumMod val="60000"/>
                      <a:satMod val="110000"/>
                      <a:lumMod val="100000"/>
                      <a:shade val="100000"/>
                    </a:schemeClr>
                  </a:gs>
                  <a:gs pos="100000">
                    <a:schemeClr val="accent4">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7F-BC72-4A71-8070-887D2586B604}"/>
              </c:ext>
            </c:extLst>
          </c:dPt>
          <c:dPt>
            <c:idx val="64"/>
            <c:bubble3D val="0"/>
            <c:spPr>
              <a:gradFill rotWithShape="1">
                <a:gsLst>
                  <a:gs pos="0">
                    <a:schemeClr val="accent5">
                      <a:lumMod val="60000"/>
                      <a:satMod val="103000"/>
                      <a:lumMod val="102000"/>
                      <a:tint val="94000"/>
                    </a:schemeClr>
                  </a:gs>
                  <a:gs pos="50000">
                    <a:schemeClr val="accent5">
                      <a:lumMod val="60000"/>
                      <a:satMod val="110000"/>
                      <a:lumMod val="100000"/>
                      <a:shade val="100000"/>
                    </a:schemeClr>
                  </a:gs>
                  <a:gs pos="100000">
                    <a:schemeClr val="accent5">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81-BC72-4A71-8070-887D2586B604}"/>
              </c:ext>
            </c:extLst>
          </c:dPt>
          <c:dPt>
            <c:idx val="65"/>
            <c:bubble3D val="0"/>
            <c:spPr>
              <a:gradFill rotWithShape="1">
                <a:gsLst>
                  <a:gs pos="0">
                    <a:schemeClr val="accent6">
                      <a:lumMod val="60000"/>
                      <a:satMod val="103000"/>
                      <a:lumMod val="102000"/>
                      <a:tint val="94000"/>
                    </a:schemeClr>
                  </a:gs>
                  <a:gs pos="50000">
                    <a:schemeClr val="accent6">
                      <a:lumMod val="60000"/>
                      <a:satMod val="110000"/>
                      <a:lumMod val="100000"/>
                      <a:shade val="100000"/>
                    </a:schemeClr>
                  </a:gs>
                  <a:gs pos="100000">
                    <a:schemeClr val="accent6">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83-BC72-4A71-8070-887D2586B604}"/>
              </c:ext>
            </c:extLst>
          </c:dPt>
          <c:dPt>
            <c:idx val="66"/>
            <c:bubble3D val="0"/>
            <c:spPr>
              <a:gradFill rotWithShape="1">
                <a:gsLst>
                  <a:gs pos="0">
                    <a:schemeClr val="accent1">
                      <a:lumMod val="80000"/>
                      <a:lumOff val="20000"/>
                      <a:satMod val="103000"/>
                      <a:lumMod val="102000"/>
                      <a:tint val="94000"/>
                    </a:schemeClr>
                  </a:gs>
                  <a:gs pos="50000">
                    <a:schemeClr val="accent1">
                      <a:lumMod val="80000"/>
                      <a:lumOff val="20000"/>
                      <a:satMod val="110000"/>
                      <a:lumMod val="100000"/>
                      <a:shade val="100000"/>
                    </a:schemeClr>
                  </a:gs>
                  <a:gs pos="100000">
                    <a:schemeClr val="accent1">
                      <a:lumMod val="80000"/>
                      <a:lumOff val="2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85-BC72-4A71-8070-887D2586B604}"/>
              </c:ext>
            </c:extLst>
          </c:dPt>
          <c:dPt>
            <c:idx val="67"/>
            <c:bubble3D val="0"/>
            <c:spPr>
              <a:gradFill rotWithShape="1">
                <a:gsLst>
                  <a:gs pos="0">
                    <a:schemeClr val="accent2">
                      <a:lumMod val="80000"/>
                      <a:lumOff val="20000"/>
                      <a:satMod val="103000"/>
                      <a:lumMod val="102000"/>
                      <a:tint val="94000"/>
                    </a:schemeClr>
                  </a:gs>
                  <a:gs pos="50000">
                    <a:schemeClr val="accent2">
                      <a:lumMod val="80000"/>
                      <a:lumOff val="20000"/>
                      <a:satMod val="110000"/>
                      <a:lumMod val="100000"/>
                      <a:shade val="100000"/>
                    </a:schemeClr>
                  </a:gs>
                  <a:gs pos="100000">
                    <a:schemeClr val="accent2">
                      <a:lumMod val="80000"/>
                      <a:lumOff val="2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87-BC72-4A71-8070-887D2586B604}"/>
              </c:ext>
            </c:extLst>
          </c:dPt>
          <c:dPt>
            <c:idx val="68"/>
            <c:bubble3D val="0"/>
            <c:spPr>
              <a:gradFill rotWithShape="1">
                <a:gsLst>
                  <a:gs pos="0">
                    <a:schemeClr val="accent3">
                      <a:lumMod val="80000"/>
                      <a:lumOff val="20000"/>
                      <a:satMod val="103000"/>
                      <a:lumMod val="102000"/>
                      <a:tint val="94000"/>
                    </a:schemeClr>
                  </a:gs>
                  <a:gs pos="50000">
                    <a:schemeClr val="accent3">
                      <a:lumMod val="80000"/>
                      <a:lumOff val="20000"/>
                      <a:satMod val="110000"/>
                      <a:lumMod val="100000"/>
                      <a:shade val="100000"/>
                    </a:schemeClr>
                  </a:gs>
                  <a:gs pos="100000">
                    <a:schemeClr val="accent3">
                      <a:lumMod val="80000"/>
                      <a:lumOff val="2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89-BC72-4A71-8070-887D2586B604}"/>
              </c:ext>
            </c:extLst>
          </c:dPt>
          <c:dPt>
            <c:idx val="69"/>
            <c:bubble3D val="0"/>
            <c:spPr>
              <a:gradFill rotWithShape="1">
                <a:gsLst>
                  <a:gs pos="0">
                    <a:schemeClr val="accent4">
                      <a:lumMod val="80000"/>
                      <a:lumOff val="20000"/>
                      <a:satMod val="103000"/>
                      <a:lumMod val="102000"/>
                      <a:tint val="94000"/>
                    </a:schemeClr>
                  </a:gs>
                  <a:gs pos="50000">
                    <a:schemeClr val="accent4">
                      <a:lumMod val="80000"/>
                      <a:lumOff val="20000"/>
                      <a:satMod val="110000"/>
                      <a:lumMod val="100000"/>
                      <a:shade val="100000"/>
                    </a:schemeClr>
                  </a:gs>
                  <a:gs pos="100000">
                    <a:schemeClr val="accent4">
                      <a:lumMod val="80000"/>
                      <a:lumOff val="2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8B-BC72-4A71-8070-887D2586B604}"/>
              </c:ext>
            </c:extLst>
          </c:dPt>
          <c:dPt>
            <c:idx val="70"/>
            <c:bubble3D val="0"/>
            <c:spPr>
              <a:gradFill rotWithShape="1">
                <a:gsLst>
                  <a:gs pos="0">
                    <a:schemeClr val="accent5">
                      <a:lumMod val="80000"/>
                      <a:lumOff val="20000"/>
                      <a:satMod val="103000"/>
                      <a:lumMod val="102000"/>
                      <a:tint val="94000"/>
                    </a:schemeClr>
                  </a:gs>
                  <a:gs pos="50000">
                    <a:schemeClr val="accent5">
                      <a:lumMod val="80000"/>
                      <a:lumOff val="20000"/>
                      <a:satMod val="110000"/>
                      <a:lumMod val="100000"/>
                      <a:shade val="100000"/>
                    </a:schemeClr>
                  </a:gs>
                  <a:gs pos="100000">
                    <a:schemeClr val="accent5">
                      <a:lumMod val="80000"/>
                      <a:lumOff val="2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8D-BC72-4A71-8070-887D2586B604}"/>
              </c:ext>
            </c:extLst>
          </c:dPt>
          <c:dPt>
            <c:idx val="71"/>
            <c:bubble3D val="0"/>
            <c:spPr>
              <a:gradFill rotWithShape="1">
                <a:gsLst>
                  <a:gs pos="0">
                    <a:schemeClr val="accent6">
                      <a:lumMod val="80000"/>
                      <a:lumOff val="20000"/>
                      <a:satMod val="103000"/>
                      <a:lumMod val="102000"/>
                      <a:tint val="94000"/>
                    </a:schemeClr>
                  </a:gs>
                  <a:gs pos="50000">
                    <a:schemeClr val="accent6">
                      <a:lumMod val="80000"/>
                      <a:lumOff val="20000"/>
                      <a:satMod val="110000"/>
                      <a:lumMod val="100000"/>
                      <a:shade val="100000"/>
                    </a:schemeClr>
                  </a:gs>
                  <a:gs pos="100000">
                    <a:schemeClr val="accent6">
                      <a:lumMod val="80000"/>
                      <a:lumOff val="2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8F-BC72-4A71-8070-887D2586B604}"/>
              </c:ext>
            </c:extLst>
          </c:dPt>
          <c:dPt>
            <c:idx val="72"/>
            <c:bubble3D val="0"/>
            <c:spPr>
              <a:gradFill rotWithShape="1">
                <a:gsLst>
                  <a:gs pos="0">
                    <a:schemeClr val="accent1">
                      <a:lumMod val="80000"/>
                      <a:satMod val="103000"/>
                      <a:lumMod val="102000"/>
                      <a:tint val="94000"/>
                    </a:schemeClr>
                  </a:gs>
                  <a:gs pos="50000">
                    <a:schemeClr val="accent1">
                      <a:lumMod val="80000"/>
                      <a:satMod val="110000"/>
                      <a:lumMod val="100000"/>
                      <a:shade val="100000"/>
                    </a:schemeClr>
                  </a:gs>
                  <a:gs pos="100000">
                    <a:schemeClr val="accent1">
                      <a:lumMod val="8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91-BC72-4A71-8070-887D2586B604}"/>
              </c:ext>
            </c:extLst>
          </c:dPt>
          <c:dPt>
            <c:idx val="73"/>
            <c:bubble3D val="0"/>
            <c:spPr>
              <a:gradFill rotWithShape="1">
                <a:gsLst>
                  <a:gs pos="0">
                    <a:schemeClr val="accent2">
                      <a:lumMod val="80000"/>
                      <a:satMod val="103000"/>
                      <a:lumMod val="102000"/>
                      <a:tint val="94000"/>
                    </a:schemeClr>
                  </a:gs>
                  <a:gs pos="50000">
                    <a:schemeClr val="accent2">
                      <a:lumMod val="80000"/>
                      <a:satMod val="110000"/>
                      <a:lumMod val="100000"/>
                      <a:shade val="100000"/>
                    </a:schemeClr>
                  </a:gs>
                  <a:gs pos="100000">
                    <a:schemeClr val="accent2">
                      <a:lumMod val="8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93-BC72-4A71-8070-887D2586B604}"/>
              </c:ext>
            </c:extLst>
          </c:dPt>
          <c:dPt>
            <c:idx val="74"/>
            <c:bubble3D val="0"/>
            <c:spPr>
              <a:gradFill rotWithShape="1">
                <a:gsLst>
                  <a:gs pos="0">
                    <a:schemeClr val="accent3">
                      <a:lumMod val="80000"/>
                      <a:satMod val="103000"/>
                      <a:lumMod val="102000"/>
                      <a:tint val="94000"/>
                    </a:schemeClr>
                  </a:gs>
                  <a:gs pos="50000">
                    <a:schemeClr val="accent3">
                      <a:lumMod val="80000"/>
                      <a:satMod val="110000"/>
                      <a:lumMod val="100000"/>
                      <a:shade val="100000"/>
                    </a:schemeClr>
                  </a:gs>
                  <a:gs pos="100000">
                    <a:schemeClr val="accent3">
                      <a:lumMod val="8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95-BC72-4A71-8070-887D2586B604}"/>
              </c:ext>
            </c:extLst>
          </c:dPt>
          <c:dPt>
            <c:idx val="75"/>
            <c:bubble3D val="0"/>
            <c:spPr>
              <a:gradFill rotWithShape="1">
                <a:gsLst>
                  <a:gs pos="0">
                    <a:schemeClr val="accent4">
                      <a:lumMod val="80000"/>
                      <a:satMod val="103000"/>
                      <a:lumMod val="102000"/>
                      <a:tint val="94000"/>
                    </a:schemeClr>
                  </a:gs>
                  <a:gs pos="50000">
                    <a:schemeClr val="accent4">
                      <a:lumMod val="80000"/>
                      <a:satMod val="110000"/>
                      <a:lumMod val="100000"/>
                      <a:shade val="100000"/>
                    </a:schemeClr>
                  </a:gs>
                  <a:gs pos="100000">
                    <a:schemeClr val="accent4">
                      <a:lumMod val="8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97-BC72-4A71-8070-887D2586B604}"/>
              </c:ext>
            </c:extLst>
          </c:dPt>
          <c:dPt>
            <c:idx val="76"/>
            <c:bubble3D val="0"/>
            <c:spPr>
              <a:gradFill rotWithShape="1">
                <a:gsLst>
                  <a:gs pos="0">
                    <a:schemeClr val="accent5">
                      <a:lumMod val="80000"/>
                      <a:satMod val="103000"/>
                      <a:lumMod val="102000"/>
                      <a:tint val="94000"/>
                    </a:schemeClr>
                  </a:gs>
                  <a:gs pos="50000">
                    <a:schemeClr val="accent5">
                      <a:lumMod val="80000"/>
                      <a:satMod val="110000"/>
                      <a:lumMod val="100000"/>
                      <a:shade val="100000"/>
                    </a:schemeClr>
                  </a:gs>
                  <a:gs pos="100000">
                    <a:schemeClr val="accent5">
                      <a:lumMod val="8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99-BC72-4A71-8070-887D2586B604}"/>
              </c:ext>
            </c:extLst>
          </c:dPt>
          <c:dPt>
            <c:idx val="77"/>
            <c:bubble3D val="0"/>
            <c:spPr>
              <a:gradFill rotWithShape="1">
                <a:gsLst>
                  <a:gs pos="0">
                    <a:schemeClr val="accent6">
                      <a:lumMod val="80000"/>
                      <a:satMod val="103000"/>
                      <a:lumMod val="102000"/>
                      <a:tint val="94000"/>
                    </a:schemeClr>
                  </a:gs>
                  <a:gs pos="50000">
                    <a:schemeClr val="accent6">
                      <a:lumMod val="80000"/>
                      <a:satMod val="110000"/>
                      <a:lumMod val="100000"/>
                      <a:shade val="100000"/>
                    </a:schemeClr>
                  </a:gs>
                  <a:gs pos="100000">
                    <a:schemeClr val="accent6">
                      <a:lumMod val="8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9B-BC72-4A71-8070-887D2586B604}"/>
              </c:ext>
            </c:extLst>
          </c:dPt>
          <c:dPt>
            <c:idx val="78"/>
            <c:bubble3D val="0"/>
            <c:spPr>
              <a:gradFill rotWithShape="1">
                <a:gsLst>
                  <a:gs pos="0">
                    <a:schemeClr val="accent1">
                      <a:lumMod val="60000"/>
                      <a:lumOff val="40000"/>
                      <a:satMod val="103000"/>
                      <a:lumMod val="102000"/>
                      <a:tint val="94000"/>
                    </a:schemeClr>
                  </a:gs>
                  <a:gs pos="50000">
                    <a:schemeClr val="accent1">
                      <a:lumMod val="60000"/>
                      <a:lumOff val="40000"/>
                      <a:satMod val="110000"/>
                      <a:lumMod val="100000"/>
                      <a:shade val="100000"/>
                    </a:schemeClr>
                  </a:gs>
                  <a:gs pos="100000">
                    <a:schemeClr val="accent1">
                      <a:lumMod val="60000"/>
                      <a:lumOff val="4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9D-BC72-4A71-8070-887D2586B604}"/>
              </c:ext>
            </c:extLst>
          </c:dPt>
          <c:dPt>
            <c:idx val="79"/>
            <c:bubble3D val="0"/>
            <c:spPr>
              <a:gradFill rotWithShape="1">
                <a:gsLst>
                  <a:gs pos="0">
                    <a:schemeClr val="accent2">
                      <a:lumMod val="60000"/>
                      <a:lumOff val="40000"/>
                      <a:satMod val="103000"/>
                      <a:lumMod val="102000"/>
                      <a:tint val="94000"/>
                    </a:schemeClr>
                  </a:gs>
                  <a:gs pos="50000">
                    <a:schemeClr val="accent2">
                      <a:lumMod val="60000"/>
                      <a:lumOff val="40000"/>
                      <a:satMod val="110000"/>
                      <a:lumMod val="100000"/>
                      <a:shade val="100000"/>
                    </a:schemeClr>
                  </a:gs>
                  <a:gs pos="100000">
                    <a:schemeClr val="accent2">
                      <a:lumMod val="60000"/>
                      <a:lumOff val="4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9F-BC72-4A71-8070-887D2586B604}"/>
              </c:ext>
            </c:extLst>
          </c:dPt>
          <c:dPt>
            <c:idx val="80"/>
            <c:bubble3D val="0"/>
            <c:spPr>
              <a:gradFill rotWithShape="1">
                <a:gsLst>
                  <a:gs pos="0">
                    <a:schemeClr val="accent3">
                      <a:lumMod val="60000"/>
                      <a:lumOff val="40000"/>
                      <a:satMod val="103000"/>
                      <a:lumMod val="102000"/>
                      <a:tint val="94000"/>
                    </a:schemeClr>
                  </a:gs>
                  <a:gs pos="50000">
                    <a:schemeClr val="accent3">
                      <a:lumMod val="60000"/>
                      <a:lumOff val="40000"/>
                      <a:satMod val="110000"/>
                      <a:lumMod val="100000"/>
                      <a:shade val="100000"/>
                    </a:schemeClr>
                  </a:gs>
                  <a:gs pos="100000">
                    <a:schemeClr val="accent3">
                      <a:lumMod val="60000"/>
                      <a:lumOff val="4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A1-BC72-4A71-8070-887D2586B604}"/>
              </c:ext>
            </c:extLst>
          </c:dPt>
          <c:dPt>
            <c:idx val="81"/>
            <c:bubble3D val="0"/>
            <c:spPr>
              <a:gradFill rotWithShape="1">
                <a:gsLst>
                  <a:gs pos="0">
                    <a:schemeClr val="accent4">
                      <a:lumMod val="60000"/>
                      <a:lumOff val="40000"/>
                      <a:satMod val="103000"/>
                      <a:lumMod val="102000"/>
                      <a:tint val="94000"/>
                    </a:schemeClr>
                  </a:gs>
                  <a:gs pos="50000">
                    <a:schemeClr val="accent4">
                      <a:lumMod val="60000"/>
                      <a:lumOff val="40000"/>
                      <a:satMod val="110000"/>
                      <a:lumMod val="100000"/>
                      <a:shade val="100000"/>
                    </a:schemeClr>
                  </a:gs>
                  <a:gs pos="100000">
                    <a:schemeClr val="accent4">
                      <a:lumMod val="60000"/>
                      <a:lumOff val="4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A3-BC72-4A71-8070-887D2586B604}"/>
              </c:ext>
            </c:extLst>
          </c:dPt>
          <c:dPt>
            <c:idx val="82"/>
            <c:bubble3D val="0"/>
            <c:spPr>
              <a:gradFill rotWithShape="1">
                <a:gsLst>
                  <a:gs pos="0">
                    <a:schemeClr val="accent5">
                      <a:lumMod val="60000"/>
                      <a:lumOff val="40000"/>
                      <a:satMod val="103000"/>
                      <a:lumMod val="102000"/>
                      <a:tint val="94000"/>
                    </a:schemeClr>
                  </a:gs>
                  <a:gs pos="50000">
                    <a:schemeClr val="accent5">
                      <a:lumMod val="60000"/>
                      <a:lumOff val="40000"/>
                      <a:satMod val="110000"/>
                      <a:lumMod val="100000"/>
                      <a:shade val="100000"/>
                    </a:schemeClr>
                  </a:gs>
                  <a:gs pos="100000">
                    <a:schemeClr val="accent5">
                      <a:lumMod val="60000"/>
                      <a:lumOff val="4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A5-BC72-4A71-8070-887D2586B604}"/>
              </c:ext>
            </c:extLst>
          </c:dPt>
          <c:dPt>
            <c:idx val="83"/>
            <c:bubble3D val="0"/>
            <c:spPr>
              <a:gradFill rotWithShape="1">
                <a:gsLst>
                  <a:gs pos="0">
                    <a:schemeClr val="accent6">
                      <a:lumMod val="60000"/>
                      <a:lumOff val="40000"/>
                      <a:satMod val="103000"/>
                      <a:lumMod val="102000"/>
                      <a:tint val="94000"/>
                    </a:schemeClr>
                  </a:gs>
                  <a:gs pos="50000">
                    <a:schemeClr val="accent6">
                      <a:lumMod val="60000"/>
                      <a:lumOff val="40000"/>
                      <a:satMod val="110000"/>
                      <a:lumMod val="100000"/>
                      <a:shade val="100000"/>
                    </a:schemeClr>
                  </a:gs>
                  <a:gs pos="100000">
                    <a:schemeClr val="accent6">
                      <a:lumMod val="60000"/>
                      <a:lumOff val="4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A7-BC72-4A71-8070-887D2586B604}"/>
              </c:ext>
            </c:extLst>
          </c:dPt>
          <c:dPt>
            <c:idx val="84"/>
            <c:bubble3D val="0"/>
            <c:spPr>
              <a:gradFill rotWithShape="1">
                <a:gsLst>
                  <a:gs pos="0">
                    <a:schemeClr val="accent1">
                      <a:lumMod val="50000"/>
                      <a:satMod val="103000"/>
                      <a:lumMod val="102000"/>
                      <a:tint val="94000"/>
                    </a:schemeClr>
                  </a:gs>
                  <a:gs pos="50000">
                    <a:schemeClr val="accent1">
                      <a:lumMod val="50000"/>
                      <a:satMod val="110000"/>
                      <a:lumMod val="100000"/>
                      <a:shade val="100000"/>
                    </a:schemeClr>
                  </a:gs>
                  <a:gs pos="100000">
                    <a:schemeClr val="accent1">
                      <a:lumMod val="5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A9-BC72-4A71-8070-887D2586B604}"/>
              </c:ext>
            </c:extLst>
          </c:dPt>
          <c:dPt>
            <c:idx val="85"/>
            <c:bubble3D val="0"/>
            <c:spPr>
              <a:gradFill rotWithShape="1">
                <a:gsLst>
                  <a:gs pos="0">
                    <a:schemeClr val="accent2">
                      <a:lumMod val="50000"/>
                      <a:satMod val="103000"/>
                      <a:lumMod val="102000"/>
                      <a:tint val="94000"/>
                    </a:schemeClr>
                  </a:gs>
                  <a:gs pos="50000">
                    <a:schemeClr val="accent2">
                      <a:lumMod val="50000"/>
                      <a:satMod val="110000"/>
                      <a:lumMod val="100000"/>
                      <a:shade val="100000"/>
                    </a:schemeClr>
                  </a:gs>
                  <a:gs pos="100000">
                    <a:schemeClr val="accent2">
                      <a:lumMod val="5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AB-BC72-4A71-8070-887D2586B604}"/>
              </c:ext>
            </c:extLst>
          </c:dPt>
          <c:dPt>
            <c:idx val="86"/>
            <c:bubble3D val="0"/>
            <c:spPr>
              <a:gradFill rotWithShape="1">
                <a:gsLst>
                  <a:gs pos="0">
                    <a:schemeClr val="accent3">
                      <a:lumMod val="50000"/>
                      <a:satMod val="103000"/>
                      <a:lumMod val="102000"/>
                      <a:tint val="94000"/>
                    </a:schemeClr>
                  </a:gs>
                  <a:gs pos="50000">
                    <a:schemeClr val="accent3">
                      <a:lumMod val="50000"/>
                      <a:satMod val="110000"/>
                      <a:lumMod val="100000"/>
                      <a:shade val="100000"/>
                    </a:schemeClr>
                  </a:gs>
                  <a:gs pos="100000">
                    <a:schemeClr val="accent3">
                      <a:lumMod val="5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AD-BC72-4A71-8070-887D2586B604}"/>
              </c:ext>
            </c:extLst>
          </c:dPt>
          <c:dPt>
            <c:idx val="87"/>
            <c:bubble3D val="0"/>
            <c:spPr>
              <a:gradFill rotWithShape="1">
                <a:gsLst>
                  <a:gs pos="0">
                    <a:schemeClr val="accent4">
                      <a:lumMod val="50000"/>
                      <a:satMod val="103000"/>
                      <a:lumMod val="102000"/>
                      <a:tint val="94000"/>
                    </a:schemeClr>
                  </a:gs>
                  <a:gs pos="50000">
                    <a:schemeClr val="accent4">
                      <a:lumMod val="50000"/>
                      <a:satMod val="110000"/>
                      <a:lumMod val="100000"/>
                      <a:shade val="100000"/>
                    </a:schemeClr>
                  </a:gs>
                  <a:gs pos="100000">
                    <a:schemeClr val="accent4">
                      <a:lumMod val="5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AF-BC72-4A71-8070-887D2586B604}"/>
              </c:ext>
            </c:extLst>
          </c:dPt>
          <c:dPt>
            <c:idx val="88"/>
            <c:bubble3D val="0"/>
            <c:spPr>
              <a:gradFill rotWithShape="1">
                <a:gsLst>
                  <a:gs pos="0">
                    <a:schemeClr val="accent5">
                      <a:lumMod val="50000"/>
                      <a:satMod val="103000"/>
                      <a:lumMod val="102000"/>
                      <a:tint val="94000"/>
                    </a:schemeClr>
                  </a:gs>
                  <a:gs pos="50000">
                    <a:schemeClr val="accent5">
                      <a:lumMod val="50000"/>
                      <a:satMod val="110000"/>
                      <a:lumMod val="100000"/>
                      <a:shade val="100000"/>
                    </a:schemeClr>
                  </a:gs>
                  <a:gs pos="100000">
                    <a:schemeClr val="accent5">
                      <a:lumMod val="5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B1-BC72-4A71-8070-887D2586B604}"/>
              </c:ext>
            </c:extLst>
          </c:dPt>
          <c:dPt>
            <c:idx val="89"/>
            <c:bubble3D val="0"/>
            <c:spPr>
              <a:gradFill rotWithShape="1">
                <a:gsLst>
                  <a:gs pos="0">
                    <a:schemeClr val="accent6">
                      <a:lumMod val="50000"/>
                      <a:satMod val="103000"/>
                      <a:lumMod val="102000"/>
                      <a:tint val="94000"/>
                    </a:schemeClr>
                  </a:gs>
                  <a:gs pos="50000">
                    <a:schemeClr val="accent6">
                      <a:lumMod val="50000"/>
                      <a:satMod val="110000"/>
                      <a:lumMod val="100000"/>
                      <a:shade val="100000"/>
                    </a:schemeClr>
                  </a:gs>
                  <a:gs pos="100000">
                    <a:schemeClr val="accent6">
                      <a:lumMod val="5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B3-BC72-4A71-8070-887D2586B604}"/>
              </c:ext>
            </c:extLst>
          </c:dPt>
          <c:dPt>
            <c:idx val="90"/>
            <c:bubble3D val="0"/>
            <c:spPr>
              <a:gradFill rotWithShape="1">
                <a:gsLst>
                  <a:gs pos="0">
                    <a:schemeClr val="accent1">
                      <a:lumMod val="70000"/>
                      <a:lumOff val="30000"/>
                      <a:satMod val="103000"/>
                      <a:lumMod val="102000"/>
                      <a:tint val="94000"/>
                    </a:schemeClr>
                  </a:gs>
                  <a:gs pos="50000">
                    <a:schemeClr val="accent1">
                      <a:lumMod val="70000"/>
                      <a:lumOff val="30000"/>
                      <a:satMod val="110000"/>
                      <a:lumMod val="100000"/>
                      <a:shade val="100000"/>
                    </a:schemeClr>
                  </a:gs>
                  <a:gs pos="100000">
                    <a:schemeClr val="accent1">
                      <a:lumMod val="70000"/>
                      <a:lumOff val="3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B5-BC72-4A71-8070-887D2586B604}"/>
              </c:ext>
            </c:extLst>
          </c:dPt>
          <c:dPt>
            <c:idx val="91"/>
            <c:bubble3D val="0"/>
            <c:spPr>
              <a:gradFill rotWithShape="1">
                <a:gsLst>
                  <a:gs pos="0">
                    <a:schemeClr val="accent2">
                      <a:lumMod val="70000"/>
                      <a:lumOff val="30000"/>
                      <a:satMod val="103000"/>
                      <a:lumMod val="102000"/>
                      <a:tint val="94000"/>
                    </a:schemeClr>
                  </a:gs>
                  <a:gs pos="50000">
                    <a:schemeClr val="accent2">
                      <a:lumMod val="70000"/>
                      <a:lumOff val="30000"/>
                      <a:satMod val="110000"/>
                      <a:lumMod val="100000"/>
                      <a:shade val="100000"/>
                    </a:schemeClr>
                  </a:gs>
                  <a:gs pos="100000">
                    <a:schemeClr val="accent2">
                      <a:lumMod val="70000"/>
                      <a:lumOff val="3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B7-BC72-4A71-8070-887D2586B604}"/>
              </c:ext>
            </c:extLst>
          </c:dPt>
          <c:dPt>
            <c:idx val="92"/>
            <c:bubble3D val="0"/>
            <c:spPr>
              <a:gradFill rotWithShape="1">
                <a:gsLst>
                  <a:gs pos="0">
                    <a:schemeClr val="accent3">
                      <a:lumMod val="70000"/>
                      <a:lumOff val="30000"/>
                      <a:satMod val="103000"/>
                      <a:lumMod val="102000"/>
                      <a:tint val="94000"/>
                    </a:schemeClr>
                  </a:gs>
                  <a:gs pos="50000">
                    <a:schemeClr val="accent3">
                      <a:lumMod val="70000"/>
                      <a:lumOff val="30000"/>
                      <a:satMod val="110000"/>
                      <a:lumMod val="100000"/>
                      <a:shade val="100000"/>
                    </a:schemeClr>
                  </a:gs>
                  <a:gs pos="100000">
                    <a:schemeClr val="accent3">
                      <a:lumMod val="70000"/>
                      <a:lumOff val="3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B9-BC72-4A71-8070-887D2586B604}"/>
              </c:ext>
            </c:extLst>
          </c:dPt>
          <c:dPt>
            <c:idx val="93"/>
            <c:bubble3D val="0"/>
            <c:spPr>
              <a:gradFill rotWithShape="1">
                <a:gsLst>
                  <a:gs pos="0">
                    <a:schemeClr val="accent4">
                      <a:lumMod val="70000"/>
                      <a:lumOff val="30000"/>
                      <a:satMod val="103000"/>
                      <a:lumMod val="102000"/>
                      <a:tint val="94000"/>
                    </a:schemeClr>
                  </a:gs>
                  <a:gs pos="50000">
                    <a:schemeClr val="accent4">
                      <a:lumMod val="70000"/>
                      <a:lumOff val="30000"/>
                      <a:satMod val="110000"/>
                      <a:lumMod val="100000"/>
                      <a:shade val="100000"/>
                    </a:schemeClr>
                  </a:gs>
                  <a:gs pos="100000">
                    <a:schemeClr val="accent4">
                      <a:lumMod val="70000"/>
                      <a:lumOff val="3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BB-BC72-4A71-8070-887D2586B604}"/>
              </c:ext>
            </c:extLst>
          </c:dPt>
          <c:dPt>
            <c:idx val="94"/>
            <c:bubble3D val="0"/>
            <c:spPr>
              <a:gradFill rotWithShape="1">
                <a:gsLst>
                  <a:gs pos="0">
                    <a:schemeClr val="accent5">
                      <a:lumMod val="70000"/>
                      <a:lumOff val="30000"/>
                      <a:satMod val="103000"/>
                      <a:lumMod val="102000"/>
                      <a:tint val="94000"/>
                    </a:schemeClr>
                  </a:gs>
                  <a:gs pos="50000">
                    <a:schemeClr val="accent5">
                      <a:lumMod val="70000"/>
                      <a:lumOff val="30000"/>
                      <a:satMod val="110000"/>
                      <a:lumMod val="100000"/>
                      <a:shade val="100000"/>
                    </a:schemeClr>
                  </a:gs>
                  <a:gs pos="100000">
                    <a:schemeClr val="accent5">
                      <a:lumMod val="70000"/>
                      <a:lumOff val="3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BD-BC72-4A71-8070-887D2586B604}"/>
              </c:ext>
            </c:extLst>
          </c:dPt>
          <c:dPt>
            <c:idx val="95"/>
            <c:bubble3D val="0"/>
            <c:spPr>
              <a:gradFill rotWithShape="1">
                <a:gsLst>
                  <a:gs pos="0">
                    <a:schemeClr val="accent6">
                      <a:lumMod val="70000"/>
                      <a:lumOff val="30000"/>
                      <a:satMod val="103000"/>
                      <a:lumMod val="102000"/>
                      <a:tint val="94000"/>
                    </a:schemeClr>
                  </a:gs>
                  <a:gs pos="50000">
                    <a:schemeClr val="accent6">
                      <a:lumMod val="70000"/>
                      <a:lumOff val="30000"/>
                      <a:satMod val="110000"/>
                      <a:lumMod val="100000"/>
                      <a:shade val="100000"/>
                    </a:schemeClr>
                  </a:gs>
                  <a:gs pos="100000">
                    <a:schemeClr val="accent6">
                      <a:lumMod val="70000"/>
                      <a:lumOff val="3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BF-BC72-4A71-8070-887D2586B604}"/>
              </c:ext>
            </c:extLst>
          </c:dPt>
          <c:dPt>
            <c:idx val="96"/>
            <c:bubble3D val="0"/>
            <c:spPr>
              <a:gradFill rotWithShape="1">
                <a:gsLst>
                  <a:gs pos="0">
                    <a:schemeClr val="accent1">
                      <a:lumMod val="70000"/>
                      <a:satMod val="103000"/>
                      <a:lumMod val="102000"/>
                      <a:tint val="94000"/>
                    </a:schemeClr>
                  </a:gs>
                  <a:gs pos="50000">
                    <a:schemeClr val="accent1">
                      <a:lumMod val="70000"/>
                      <a:satMod val="110000"/>
                      <a:lumMod val="100000"/>
                      <a:shade val="100000"/>
                    </a:schemeClr>
                  </a:gs>
                  <a:gs pos="100000">
                    <a:schemeClr val="accent1">
                      <a:lumMod val="7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C1-BC72-4A71-8070-887D2586B604}"/>
              </c:ext>
            </c:extLst>
          </c:dPt>
          <c:dPt>
            <c:idx val="97"/>
            <c:bubble3D val="0"/>
            <c:spPr>
              <a:gradFill rotWithShape="1">
                <a:gsLst>
                  <a:gs pos="0">
                    <a:schemeClr val="accent2">
                      <a:lumMod val="70000"/>
                      <a:satMod val="103000"/>
                      <a:lumMod val="102000"/>
                      <a:tint val="94000"/>
                    </a:schemeClr>
                  </a:gs>
                  <a:gs pos="50000">
                    <a:schemeClr val="accent2">
                      <a:lumMod val="70000"/>
                      <a:satMod val="110000"/>
                      <a:lumMod val="100000"/>
                      <a:shade val="100000"/>
                    </a:schemeClr>
                  </a:gs>
                  <a:gs pos="100000">
                    <a:schemeClr val="accent2">
                      <a:lumMod val="7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C3-BC72-4A71-8070-887D2586B604}"/>
              </c:ext>
            </c:extLst>
          </c:dPt>
          <c:dPt>
            <c:idx val="98"/>
            <c:bubble3D val="0"/>
            <c:spPr>
              <a:gradFill rotWithShape="1">
                <a:gsLst>
                  <a:gs pos="0">
                    <a:schemeClr val="accent3">
                      <a:lumMod val="70000"/>
                      <a:satMod val="103000"/>
                      <a:lumMod val="102000"/>
                      <a:tint val="94000"/>
                    </a:schemeClr>
                  </a:gs>
                  <a:gs pos="50000">
                    <a:schemeClr val="accent3">
                      <a:lumMod val="70000"/>
                      <a:satMod val="110000"/>
                      <a:lumMod val="100000"/>
                      <a:shade val="100000"/>
                    </a:schemeClr>
                  </a:gs>
                  <a:gs pos="100000">
                    <a:schemeClr val="accent3">
                      <a:lumMod val="7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C5-BC72-4A71-8070-887D2586B604}"/>
              </c:ext>
            </c:extLst>
          </c:dPt>
          <c:dPt>
            <c:idx val="99"/>
            <c:bubble3D val="0"/>
            <c:spPr>
              <a:gradFill rotWithShape="1">
                <a:gsLst>
                  <a:gs pos="0">
                    <a:schemeClr val="accent4">
                      <a:lumMod val="70000"/>
                      <a:satMod val="103000"/>
                      <a:lumMod val="102000"/>
                      <a:tint val="94000"/>
                    </a:schemeClr>
                  </a:gs>
                  <a:gs pos="50000">
                    <a:schemeClr val="accent4">
                      <a:lumMod val="70000"/>
                      <a:satMod val="110000"/>
                      <a:lumMod val="100000"/>
                      <a:shade val="100000"/>
                    </a:schemeClr>
                  </a:gs>
                  <a:gs pos="100000">
                    <a:schemeClr val="accent4">
                      <a:lumMod val="7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C7-BC72-4A71-8070-887D2586B604}"/>
              </c:ext>
            </c:extLst>
          </c:dPt>
          <c:dPt>
            <c:idx val="100"/>
            <c:bubble3D val="0"/>
            <c:spPr>
              <a:gradFill rotWithShape="1">
                <a:gsLst>
                  <a:gs pos="0">
                    <a:schemeClr val="accent5">
                      <a:lumMod val="70000"/>
                      <a:satMod val="103000"/>
                      <a:lumMod val="102000"/>
                      <a:tint val="94000"/>
                    </a:schemeClr>
                  </a:gs>
                  <a:gs pos="50000">
                    <a:schemeClr val="accent5">
                      <a:lumMod val="70000"/>
                      <a:satMod val="110000"/>
                      <a:lumMod val="100000"/>
                      <a:shade val="100000"/>
                    </a:schemeClr>
                  </a:gs>
                  <a:gs pos="100000">
                    <a:schemeClr val="accent5">
                      <a:lumMod val="7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C9-BC72-4A71-8070-887D2586B604}"/>
              </c:ext>
            </c:extLst>
          </c:dPt>
          <c:dPt>
            <c:idx val="101"/>
            <c:bubble3D val="0"/>
            <c:spPr>
              <a:gradFill rotWithShape="1">
                <a:gsLst>
                  <a:gs pos="0">
                    <a:schemeClr val="accent6">
                      <a:lumMod val="70000"/>
                      <a:satMod val="103000"/>
                      <a:lumMod val="102000"/>
                      <a:tint val="94000"/>
                    </a:schemeClr>
                  </a:gs>
                  <a:gs pos="50000">
                    <a:schemeClr val="accent6">
                      <a:lumMod val="70000"/>
                      <a:satMod val="110000"/>
                      <a:lumMod val="100000"/>
                      <a:shade val="100000"/>
                    </a:schemeClr>
                  </a:gs>
                  <a:gs pos="100000">
                    <a:schemeClr val="accent6">
                      <a:lumMod val="7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CB-BC72-4A71-8070-887D2586B604}"/>
              </c:ext>
            </c:extLst>
          </c:dPt>
          <c:dPt>
            <c:idx val="102"/>
            <c:bubble3D val="0"/>
            <c:spPr>
              <a:gradFill rotWithShape="1">
                <a:gsLst>
                  <a:gs pos="0">
                    <a:schemeClr val="accent1">
                      <a:lumMod val="50000"/>
                      <a:lumOff val="50000"/>
                      <a:satMod val="103000"/>
                      <a:lumMod val="102000"/>
                      <a:tint val="94000"/>
                    </a:schemeClr>
                  </a:gs>
                  <a:gs pos="50000">
                    <a:schemeClr val="accent1">
                      <a:lumMod val="50000"/>
                      <a:lumOff val="50000"/>
                      <a:satMod val="110000"/>
                      <a:lumMod val="100000"/>
                      <a:shade val="100000"/>
                    </a:schemeClr>
                  </a:gs>
                  <a:gs pos="100000">
                    <a:schemeClr val="accent1">
                      <a:lumMod val="50000"/>
                      <a:lumOff val="5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CD-BC72-4A71-8070-887D2586B604}"/>
              </c:ext>
            </c:extLst>
          </c:dPt>
          <c:dPt>
            <c:idx val="103"/>
            <c:bubble3D val="0"/>
            <c:spPr>
              <a:gradFill rotWithShape="1">
                <a:gsLst>
                  <a:gs pos="0">
                    <a:schemeClr val="accent2">
                      <a:lumMod val="50000"/>
                      <a:lumOff val="50000"/>
                      <a:satMod val="103000"/>
                      <a:lumMod val="102000"/>
                      <a:tint val="94000"/>
                    </a:schemeClr>
                  </a:gs>
                  <a:gs pos="50000">
                    <a:schemeClr val="accent2">
                      <a:lumMod val="50000"/>
                      <a:lumOff val="50000"/>
                      <a:satMod val="110000"/>
                      <a:lumMod val="100000"/>
                      <a:shade val="100000"/>
                    </a:schemeClr>
                  </a:gs>
                  <a:gs pos="100000">
                    <a:schemeClr val="accent2">
                      <a:lumMod val="50000"/>
                      <a:lumOff val="5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CF-BC72-4A71-8070-887D2586B604}"/>
              </c:ext>
            </c:extLst>
          </c:dPt>
          <c:dPt>
            <c:idx val="104"/>
            <c:bubble3D val="0"/>
            <c:spPr>
              <a:gradFill rotWithShape="1">
                <a:gsLst>
                  <a:gs pos="0">
                    <a:schemeClr val="accent3">
                      <a:lumMod val="50000"/>
                      <a:lumOff val="50000"/>
                      <a:satMod val="103000"/>
                      <a:lumMod val="102000"/>
                      <a:tint val="94000"/>
                    </a:schemeClr>
                  </a:gs>
                  <a:gs pos="50000">
                    <a:schemeClr val="accent3">
                      <a:lumMod val="50000"/>
                      <a:lumOff val="50000"/>
                      <a:satMod val="110000"/>
                      <a:lumMod val="100000"/>
                      <a:shade val="100000"/>
                    </a:schemeClr>
                  </a:gs>
                  <a:gs pos="100000">
                    <a:schemeClr val="accent3">
                      <a:lumMod val="50000"/>
                      <a:lumOff val="5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D1-BC72-4A71-8070-887D2586B604}"/>
              </c:ext>
            </c:extLst>
          </c:dPt>
          <c:dPt>
            <c:idx val="105"/>
            <c:bubble3D val="0"/>
            <c:spPr>
              <a:gradFill rotWithShape="1">
                <a:gsLst>
                  <a:gs pos="0">
                    <a:schemeClr val="accent4">
                      <a:lumMod val="50000"/>
                      <a:lumOff val="50000"/>
                      <a:satMod val="103000"/>
                      <a:lumMod val="102000"/>
                      <a:tint val="94000"/>
                    </a:schemeClr>
                  </a:gs>
                  <a:gs pos="50000">
                    <a:schemeClr val="accent4">
                      <a:lumMod val="50000"/>
                      <a:lumOff val="50000"/>
                      <a:satMod val="110000"/>
                      <a:lumMod val="100000"/>
                      <a:shade val="100000"/>
                    </a:schemeClr>
                  </a:gs>
                  <a:gs pos="100000">
                    <a:schemeClr val="accent4">
                      <a:lumMod val="50000"/>
                      <a:lumOff val="5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D3-BC72-4A71-8070-887D2586B604}"/>
              </c:ext>
            </c:extLst>
          </c:dPt>
          <c:dPt>
            <c:idx val="106"/>
            <c:bubble3D val="0"/>
            <c:spPr>
              <a:gradFill rotWithShape="1">
                <a:gsLst>
                  <a:gs pos="0">
                    <a:schemeClr val="accent5">
                      <a:lumMod val="50000"/>
                      <a:lumOff val="50000"/>
                      <a:satMod val="103000"/>
                      <a:lumMod val="102000"/>
                      <a:tint val="94000"/>
                    </a:schemeClr>
                  </a:gs>
                  <a:gs pos="50000">
                    <a:schemeClr val="accent5">
                      <a:lumMod val="50000"/>
                      <a:lumOff val="50000"/>
                      <a:satMod val="110000"/>
                      <a:lumMod val="100000"/>
                      <a:shade val="100000"/>
                    </a:schemeClr>
                  </a:gs>
                  <a:gs pos="100000">
                    <a:schemeClr val="accent5">
                      <a:lumMod val="50000"/>
                      <a:lumOff val="5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D5-BC72-4A71-8070-887D2586B604}"/>
              </c:ext>
            </c:extLst>
          </c:dPt>
          <c:dPt>
            <c:idx val="107"/>
            <c:bubble3D val="0"/>
            <c:spPr>
              <a:gradFill rotWithShape="1">
                <a:gsLst>
                  <a:gs pos="0">
                    <a:schemeClr val="accent6">
                      <a:lumMod val="50000"/>
                      <a:lumOff val="50000"/>
                      <a:satMod val="103000"/>
                      <a:lumMod val="102000"/>
                      <a:tint val="94000"/>
                    </a:schemeClr>
                  </a:gs>
                  <a:gs pos="50000">
                    <a:schemeClr val="accent6">
                      <a:lumMod val="50000"/>
                      <a:lumOff val="50000"/>
                      <a:satMod val="110000"/>
                      <a:lumMod val="100000"/>
                      <a:shade val="100000"/>
                    </a:schemeClr>
                  </a:gs>
                  <a:gs pos="100000">
                    <a:schemeClr val="accent6">
                      <a:lumMod val="50000"/>
                      <a:lumOff val="5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D7-BC72-4A71-8070-887D2586B604}"/>
              </c:ext>
            </c:extLst>
          </c:dPt>
          <c:dPt>
            <c:idx val="108"/>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D9-BC72-4A71-8070-887D2586B604}"/>
              </c:ext>
            </c:extLst>
          </c:dPt>
          <c:dPt>
            <c:idx val="109"/>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DB-BC72-4A71-8070-887D2586B604}"/>
              </c:ext>
            </c:extLst>
          </c:dPt>
          <c:dPt>
            <c:idx val="110"/>
            <c:bubble3D val="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DD-BC72-4A71-8070-887D2586B604}"/>
              </c:ext>
            </c:extLst>
          </c:dPt>
          <c:dPt>
            <c:idx val="111"/>
            <c:bubble3D val="0"/>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DF-BC72-4A71-8070-887D2586B604}"/>
              </c:ext>
            </c:extLst>
          </c:dPt>
          <c:dPt>
            <c:idx val="112"/>
            <c:bubble3D val="0"/>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E1-BC72-4A71-8070-887D2586B604}"/>
              </c:ext>
            </c:extLst>
          </c:dPt>
          <c:dPt>
            <c:idx val="113"/>
            <c:bubble3D val="0"/>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E3-BC72-4A71-8070-887D2586B604}"/>
              </c:ext>
            </c:extLst>
          </c:dPt>
          <c:dPt>
            <c:idx val="114"/>
            <c:bubble3D val="0"/>
            <c:spPr>
              <a:gradFill rotWithShape="1">
                <a:gsLst>
                  <a:gs pos="0">
                    <a:schemeClr val="accent1">
                      <a:lumMod val="60000"/>
                      <a:satMod val="103000"/>
                      <a:lumMod val="102000"/>
                      <a:tint val="94000"/>
                    </a:schemeClr>
                  </a:gs>
                  <a:gs pos="50000">
                    <a:schemeClr val="accent1">
                      <a:lumMod val="60000"/>
                      <a:satMod val="110000"/>
                      <a:lumMod val="100000"/>
                      <a:shade val="100000"/>
                    </a:schemeClr>
                  </a:gs>
                  <a:gs pos="100000">
                    <a:schemeClr val="accent1">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E5-BC72-4A71-8070-887D2586B604}"/>
              </c:ext>
            </c:extLst>
          </c:dPt>
          <c:dPt>
            <c:idx val="115"/>
            <c:bubble3D val="0"/>
            <c:spPr>
              <a:gradFill rotWithShape="1">
                <a:gsLst>
                  <a:gs pos="0">
                    <a:schemeClr val="accent2">
                      <a:lumMod val="60000"/>
                      <a:satMod val="103000"/>
                      <a:lumMod val="102000"/>
                      <a:tint val="94000"/>
                    </a:schemeClr>
                  </a:gs>
                  <a:gs pos="50000">
                    <a:schemeClr val="accent2">
                      <a:lumMod val="60000"/>
                      <a:satMod val="110000"/>
                      <a:lumMod val="100000"/>
                      <a:shade val="100000"/>
                    </a:schemeClr>
                  </a:gs>
                  <a:gs pos="100000">
                    <a:schemeClr val="accent2">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E7-BC72-4A71-8070-887D2586B604}"/>
              </c:ext>
            </c:extLst>
          </c:dPt>
          <c:dPt>
            <c:idx val="116"/>
            <c:bubble3D val="0"/>
            <c:spPr>
              <a:gradFill rotWithShape="1">
                <a:gsLst>
                  <a:gs pos="0">
                    <a:schemeClr val="accent3">
                      <a:lumMod val="60000"/>
                      <a:satMod val="103000"/>
                      <a:lumMod val="102000"/>
                      <a:tint val="94000"/>
                    </a:schemeClr>
                  </a:gs>
                  <a:gs pos="50000">
                    <a:schemeClr val="accent3">
                      <a:lumMod val="60000"/>
                      <a:satMod val="110000"/>
                      <a:lumMod val="100000"/>
                      <a:shade val="100000"/>
                    </a:schemeClr>
                  </a:gs>
                  <a:gs pos="100000">
                    <a:schemeClr val="accent3">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E9-BC72-4A71-8070-887D2586B604}"/>
              </c:ext>
            </c:extLst>
          </c:dPt>
          <c:dPt>
            <c:idx val="117"/>
            <c:bubble3D val="0"/>
            <c:spPr>
              <a:gradFill rotWithShape="1">
                <a:gsLst>
                  <a:gs pos="0">
                    <a:schemeClr val="accent4">
                      <a:lumMod val="60000"/>
                      <a:satMod val="103000"/>
                      <a:lumMod val="102000"/>
                      <a:tint val="94000"/>
                    </a:schemeClr>
                  </a:gs>
                  <a:gs pos="50000">
                    <a:schemeClr val="accent4">
                      <a:lumMod val="60000"/>
                      <a:satMod val="110000"/>
                      <a:lumMod val="100000"/>
                      <a:shade val="100000"/>
                    </a:schemeClr>
                  </a:gs>
                  <a:gs pos="100000">
                    <a:schemeClr val="accent4">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EB-BC72-4A71-8070-887D2586B604}"/>
              </c:ext>
            </c:extLst>
          </c:dPt>
          <c:dPt>
            <c:idx val="118"/>
            <c:bubble3D val="0"/>
            <c:spPr>
              <a:gradFill rotWithShape="1">
                <a:gsLst>
                  <a:gs pos="0">
                    <a:schemeClr val="accent5">
                      <a:lumMod val="60000"/>
                      <a:satMod val="103000"/>
                      <a:lumMod val="102000"/>
                      <a:tint val="94000"/>
                    </a:schemeClr>
                  </a:gs>
                  <a:gs pos="50000">
                    <a:schemeClr val="accent5">
                      <a:lumMod val="60000"/>
                      <a:satMod val="110000"/>
                      <a:lumMod val="100000"/>
                      <a:shade val="100000"/>
                    </a:schemeClr>
                  </a:gs>
                  <a:gs pos="100000">
                    <a:schemeClr val="accent5">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ED-BC72-4A71-8070-887D2586B604}"/>
              </c:ext>
            </c:extLst>
          </c:dPt>
          <c:dPt>
            <c:idx val="119"/>
            <c:bubble3D val="0"/>
            <c:spPr>
              <a:gradFill rotWithShape="1">
                <a:gsLst>
                  <a:gs pos="0">
                    <a:schemeClr val="accent6">
                      <a:lumMod val="60000"/>
                      <a:satMod val="103000"/>
                      <a:lumMod val="102000"/>
                      <a:tint val="94000"/>
                    </a:schemeClr>
                  </a:gs>
                  <a:gs pos="50000">
                    <a:schemeClr val="accent6">
                      <a:lumMod val="60000"/>
                      <a:satMod val="110000"/>
                      <a:lumMod val="100000"/>
                      <a:shade val="100000"/>
                    </a:schemeClr>
                  </a:gs>
                  <a:gs pos="100000">
                    <a:schemeClr val="accent6">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EF-BC72-4A71-8070-887D2586B604}"/>
              </c:ext>
            </c:extLst>
          </c:dPt>
          <c:dPt>
            <c:idx val="120"/>
            <c:bubble3D val="0"/>
            <c:spPr>
              <a:gradFill rotWithShape="1">
                <a:gsLst>
                  <a:gs pos="0">
                    <a:schemeClr val="accent1">
                      <a:lumMod val="80000"/>
                      <a:lumOff val="20000"/>
                      <a:satMod val="103000"/>
                      <a:lumMod val="102000"/>
                      <a:tint val="94000"/>
                    </a:schemeClr>
                  </a:gs>
                  <a:gs pos="50000">
                    <a:schemeClr val="accent1">
                      <a:lumMod val="80000"/>
                      <a:lumOff val="20000"/>
                      <a:satMod val="110000"/>
                      <a:lumMod val="100000"/>
                      <a:shade val="100000"/>
                    </a:schemeClr>
                  </a:gs>
                  <a:gs pos="100000">
                    <a:schemeClr val="accent1">
                      <a:lumMod val="80000"/>
                      <a:lumOff val="2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F1-BC72-4A71-8070-887D2586B604}"/>
              </c:ext>
            </c:extLst>
          </c:dPt>
          <c:dPt>
            <c:idx val="121"/>
            <c:bubble3D val="0"/>
            <c:spPr>
              <a:gradFill rotWithShape="1">
                <a:gsLst>
                  <a:gs pos="0">
                    <a:schemeClr val="accent2">
                      <a:lumMod val="80000"/>
                      <a:lumOff val="20000"/>
                      <a:satMod val="103000"/>
                      <a:lumMod val="102000"/>
                      <a:tint val="94000"/>
                    </a:schemeClr>
                  </a:gs>
                  <a:gs pos="50000">
                    <a:schemeClr val="accent2">
                      <a:lumMod val="80000"/>
                      <a:lumOff val="20000"/>
                      <a:satMod val="110000"/>
                      <a:lumMod val="100000"/>
                      <a:shade val="100000"/>
                    </a:schemeClr>
                  </a:gs>
                  <a:gs pos="100000">
                    <a:schemeClr val="accent2">
                      <a:lumMod val="80000"/>
                      <a:lumOff val="2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F3-BC72-4A71-8070-887D2586B604}"/>
              </c:ext>
            </c:extLst>
          </c:dPt>
          <c:dPt>
            <c:idx val="122"/>
            <c:bubble3D val="0"/>
            <c:spPr>
              <a:gradFill rotWithShape="1">
                <a:gsLst>
                  <a:gs pos="0">
                    <a:schemeClr val="accent3">
                      <a:lumMod val="80000"/>
                      <a:lumOff val="20000"/>
                      <a:satMod val="103000"/>
                      <a:lumMod val="102000"/>
                      <a:tint val="94000"/>
                    </a:schemeClr>
                  </a:gs>
                  <a:gs pos="50000">
                    <a:schemeClr val="accent3">
                      <a:lumMod val="80000"/>
                      <a:lumOff val="20000"/>
                      <a:satMod val="110000"/>
                      <a:lumMod val="100000"/>
                      <a:shade val="100000"/>
                    </a:schemeClr>
                  </a:gs>
                  <a:gs pos="100000">
                    <a:schemeClr val="accent3">
                      <a:lumMod val="80000"/>
                      <a:lumOff val="2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F5-BC72-4A71-8070-887D2586B604}"/>
              </c:ext>
            </c:extLst>
          </c:dPt>
          <c:dPt>
            <c:idx val="123"/>
            <c:bubble3D val="0"/>
            <c:spPr>
              <a:gradFill rotWithShape="1">
                <a:gsLst>
                  <a:gs pos="0">
                    <a:schemeClr val="accent4">
                      <a:lumMod val="80000"/>
                      <a:lumOff val="20000"/>
                      <a:satMod val="103000"/>
                      <a:lumMod val="102000"/>
                      <a:tint val="94000"/>
                    </a:schemeClr>
                  </a:gs>
                  <a:gs pos="50000">
                    <a:schemeClr val="accent4">
                      <a:lumMod val="80000"/>
                      <a:lumOff val="20000"/>
                      <a:satMod val="110000"/>
                      <a:lumMod val="100000"/>
                      <a:shade val="100000"/>
                    </a:schemeClr>
                  </a:gs>
                  <a:gs pos="100000">
                    <a:schemeClr val="accent4">
                      <a:lumMod val="80000"/>
                      <a:lumOff val="2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F7-BC72-4A71-8070-887D2586B604}"/>
              </c:ext>
            </c:extLst>
          </c:dPt>
          <c:dPt>
            <c:idx val="124"/>
            <c:bubble3D val="0"/>
            <c:spPr>
              <a:gradFill rotWithShape="1">
                <a:gsLst>
                  <a:gs pos="0">
                    <a:schemeClr val="accent5">
                      <a:lumMod val="80000"/>
                      <a:lumOff val="20000"/>
                      <a:satMod val="103000"/>
                      <a:lumMod val="102000"/>
                      <a:tint val="94000"/>
                    </a:schemeClr>
                  </a:gs>
                  <a:gs pos="50000">
                    <a:schemeClr val="accent5">
                      <a:lumMod val="80000"/>
                      <a:lumOff val="20000"/>
                      <a:satMod val="110000"/>
                      <a:lumMod val="100000"/>
                      <a:shade val="100000"/>
                    </a:schemeClr>
                  </a:gs>
                  <a:gs pos="100000">
                    <a:schemeClr val="accent5">
                      <a:lumMod val="80000"/>
                      <a:lumOff val="2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F9-BC72-4A71-8070-887D2586B604}"/>
              </c:ext>
            </c:extLst>
          </c:dPt>
          <c:dPt>
            <c:idx val="125"/>
            <c:bubble3D val="0"/>
            <c:spPr>
              <a:gradFill rotWithShape="1">
                <a:gsLst>
                  <a:gs pos="0">
                    <a:schemeClr val="accent6">
                      <a:lumMod val="80000"/>
                      <a:lumOff val="20000"/>
                      <a:satMod val="103000"/>
                      <a:lumMod val="102000"/>
                      <a:tint val="94000"/>
                    </a:schemeClr>
                  </a:gs>
                  <a:gs pos="50000">
                    <a:schemeClr val="accent6">
                      <a:lumMod val="80000"/>
                      <a:lumOff val="20000"/>
                      <a:satMod val="110000"/>
                      <a:lumMod val="100000"/>
                      <a:shade val="100000"/>
                    </a:schemeClr>
                  </a:gs>
                  <a:gs pos="100000">
                    <a:schemeClr val="accent6">
                      <a:lumMod val="80000"/>
                      <a:lumOff val="2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FB-BC72-4A71-8070-887D2586B604}"/>
              </c:ext>
            </c:extLst>
          </c:dPt>
          <c:dPt>
            <c:idx val="126"/>
            <c:bubble3D val="0"/>
            <c:spPr>
              <a:gradFill rotWithShape="1">
                <a:gsLst>
                  <a:gs pos="0">
                    <a:schemeClr val="accent1">
                      <a:lumMod val="80000"/>
                      <a:satMod val="103000"/>
                      <a:lumMod val="102000"/>
                      <a:tint val="94000"/>
                    </a:schemeClr>
                  </a:gs>
                  <a:gs pos="50000">
                    <a:schemeClr val="accent1">
                      <a:lumMod val="80000"/>
                      <a:satMod val="110000"/>
                      <a:lumMod val="100000"/>
                      <a:shade val="100000"/>
                    </a:schemeClr>
                  </a:gs>
                  <a:gs pos="100000">
                    <a:schemeClr val="accent1">
                      <a:lumMod val="8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FD-BC72-4A71-8070-887D2586B604}"/>
              </c:ext>
            </c:extLst>
          </c:dPt>
          <c:dPt>
            <c:idx val="127"/>
            <c:bubble3D val="0"/>
            <c:spPr>
              <a:gradFill rotWithShape="1">
                <a:gsLst>
                  <a:gs pos="0">
                    <a:schemeClr val="accent2">
                      <a:lumMod val="80000"/>
                      <a:satMod val="103000"/>
                      <a:lumMod val="102000"/>
                      <a:tint val="94000"/>
                    </a:schemeClr>
                  </a:gs>
                  <a:gs pos="50000">
                    <a:schemeClr val="accent2">
                      <a:lumMod val="80000"/>
                      <a:satMod val="110000"/>
                      <a:lumMod val="100000"/>
                      <a:shade val="100000"/>
                    </a:schemeClr>
                  </a:gs>
                  <a:gs pos="100000">
                    <a:schemeClr val="accent2">
                      <a:lumMod val="8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FF-BC72-4A71-8070-887D2586B604}"/>
              </c:ext>
            </c:extLst>
          </c:dPt>
          <c:dPt>
            <c:idx val="128"/>
            <c:bubble3D val="0"/>
            <c:spPr>
              <a:gradFill rotWithShape="1">
                <a:gsLst>
                  <a:gs pos="0">
                    <a:schemeClr val="accent3">
                      <a:lumMod val="80000"/>
                      <a:satMod val="103000"/>
                      <a:lumMod val="102000"/>
                      <a:tint val="94000"/>
                    </a:schemeClr>
                  </a:gs>
                  <a:gs pos="50000">
                    <a:schemeClr val="accent3">
                      <a:lumMod val="80000"/>
                      <a:satMod val="110000"/>
                      <a:lumMod val="100000"/>
                      <a:shade val="100000"/>
                    </a:schemeClr>
                  </a:gs>
                  <a:gs pos="100000">
                    <a:schemeClr val="accent3">
                      <a:lumMod val="8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101-BC72-4A71-8070-887D2586B604}"/>
              </c:ext>
            </c:extLst>
          </c:dPt>
          <c:dPt>
            <c:idx val="129"/>
            <c:bubble3D val="0"/>
            <c:spPr>
              <a:gradFill rotWithShape="1">
                <a:gsLst>
                  <a:gs pos="0">
                    <a:schemeClr val="accent4">
                      <a:lumMod val="80000"/>
                      <a:satMod val="103000"/>
                      <a:lumMod val="102000"/>
                      <a:tint val="94000"/>
                    </a:schemeClr>
                  </a:gs>
                  <a:gs pos="50000">
                    <a:schemeClr val="accent4">
                      <a:lumMod val="80000"/>
                      <a:satMod val="110000"/>
                      <a:lumMod val="100000"/>
                      <a:shade val="100000"/>
                    </a:schemeClr>
                  </a:gs>
                  <a:gs pos="100000">
                    <a:schemeClr val="accent4">
                      <a:lumMod val="8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103-BC72-4A71-8070-887D2586B604}"/>
              </c:ext>
            </c:extLst>
          </c:dPt>
          <c:dPt>
            <c:idx val="130"/>
            <c:bubble3D val="0"/>
            <c:spPr>
              <a:gradFill rotWithShape="1">
                <a:gsLst>
                  <a:gs pos="0">
                    <a:schemeClr val="accent5">
                      <a:lumMod val="80000"/>
                      <a:satMod val="103000"/>
                      <a:lumMod val="102000"/>
                      <a:tint val="94000"/>
                    </a:schemeClr>
                  </a:gs>
                  <a:gs pos="50000">
                    <a:schemeClr val="accent5">
                      <a:lumMod val="80000"/>
                      <a:satMod val="110000"/>
                      <a:lumMod val="100000"/>
                      <a:shade val="100000"/>
                    </a:schemeClr>
                  </a:gs>
                  <a:gs pos="100000">
                    <a:schemeClr val="accent5">
                      <a:lumMod val="8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105-BC72-4A71-8070-887D2586B604}"/>
              </c:ext>
            </c:extLst>
          </c:dPt>
          <c:dPt>
            <c:idx val="131"/>
            <c:bubble3D val="0"/>
            <c:spPr>
              <a:gradFill rotWithShape="1">
                <a:gsLst>
                  <a:gs pos="0">
                    <a:schemeClr val="accent6">
                      <a:lumMod val="80000"/>
                      <a:satMod val="103000"/>
                      <a:lumMod val="102000"/>
                      <a:tint val="94000"/>
                    </a:schemeClr>
                  </a:gs>
                  <a:gs pos="50000">
                    <a:schemeClr val="accent6">
                      <a:lumMod val="80000"/>
                      <a:satMod val="110000"/>
                      <a:lumMod val="100000"/>
                      <a:shade val="100000"/>
                    </a:schemeClr>
                  </a:gs>
                  <a:gs pos="100000">
                    <a:schemeClr val="accent6">
                      <a:lumMod val="8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107-BC72-4A71-8070-887D2586B604}"/>
              </c:ext>
            </c:extLst>
          </c:dPt>
          <c:dPt>
            <c:idx val="132"/>
            <c:bubble3D val="0"/>
            <c:spPr>
              <a:gradFill rotWithShape="1">
                <a:gsLst>
                  <a:gs pos="0">
                    <a:schemeClr val="accent1">
                      <a:lumMod val="60000"/>
                      <a:lumOff val="40000"/>
                      <a:satMod val="103000"/>
                      <a:lumMod val="102000"/>
                      <a:tint val="94000"/>
                    </a:schemeClr>
                  </a:gs>
                  <a:gs pos="50000">
                    <a:schemeClr val="accent1">
                      <a:lumMod val="60000"/>
                      <a:lumOff val="40000"/>
                      <a:satMod val="110000"/>
                      <a:lumMod val="100000"/>
                      <a:shade val="100000"/>
                    </a:schemeClr>
                  </a:gs>
                  <a:gs pos="100000">
                    <a:schemeClr val="accent1">
                      <a:lumMod val="60000"/>
                      <a:lumOff val="4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109-BC72-4A71-8070-887D2586B604}"/>
              </c:ext>
            </c:extLst>
          </c:dPt>
          <c:dPt>
            <c:idx val="133"/>
            <c:bubble3D val="0"/>
            <c:spPr>
              <a:gradFill rotWithShape="1">
                <a:gsLst>
                  <a:gs pos="0">
                    <a:schemeClr val="accent2">
                      <a:lumMod val="60000"/>
                      <a:lumOff val="40000"/>
                      <a:satMod val="103000"/>
                      <a:lumMod val="102000"/>
                      <a:tint val="94000"/>
                    </a:schemeClr>
                  </a:gs>
                  <a:gs pos="50000">
                    <a:schemeClr val="accent2">
                      <a:lumMod val="60000"/>
                      <a:lumOff val="40000"/>
                      <a:satMod val="110000"/>
                      <a:lumMod val="100000"/>
                      <a:shade val="100000"/>
                    </a:schemeClr>
                  </a:gs>
                  <a:gs pos="100000">
                    <a:schemeClr val="accent2">
                      <a:lumMod val="60000"/>
                      <a:lumOff val="4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10B-BC72-4A71-8070-887D2586B604}"/>
              </c:ext>
            </c:extLst>
          </c:dPt>
          <c:dPt>
            <c:idx val="134"/>
            <c:bubble3D val="0"/>
            <c:spPr>
              <a:gradFill rotWithShape="1">
                <a:gsLst>
                  <a:gs pos="0">
                    <a:schemeClr val="accent3">
                      <a:lumMod val="60000"/>
                      <a:lumOff val="40000"/>
                      <a:satMod val="103000"/>
                      <a:lumMod val="102000"/>
                      <a:tint val="94000"/>
                    </a:schemeClr>
                  </a:gs>
                  <a:gs pos="50000">
                    <a:schemeClr val="accent3">
                      <a:lumMod val="60000"/>
                      <a:lumOff val="40000"/>
                      <a:satMod val="110000"/>
                      <a:lumMod val="100000"/>
                      <a:shade val="100000"/>
                    </a:schemeClr>
                  </a:gs>
                  <a:gs pos="100000">
                    <a:schemeClr val="accent3">
                      <a:lumMod val="60000"/>
                      <a:lumOff val="4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10D-BC72-4A71-8070-887D2586B604}"/>
              </c:ext>
            </c:extLst>
          </c:dPt>
          <c:dPt>
            <c:idx val="135"/>
            <c:bubble3D val="0"/>
            <c:spPr>
              <a:gradFill rotWithShape="1">
                <a:gsLst>
                  <a:gs pos="0">
                    <a:schemeClr val="accent4">
                      <a:lumMod val="60000"/>
                      <a:lumOff val="40000"/>
                      <a:satMod val="103000"/>
                      <a:lumMod val="102000"/>
                      <a:tint val="94000"/>
                    </a:schemeClr>
                  </a:gs>
                  <a:gs pos="50000">
                    <a:schemeClr val="accent4">
                      <a:lumMod val="60000"/>
                      <a:lumOff val="40000"/>
                      <a:satMod val="110000"/>
                      <a:lumMod val="100000"/>
                      <a:shade val="100000"/>
                    </a:schemeClr>
                  </a:gs>
                  <a:gs pos="100000">
                    <a:schemeClr val="accent4">
                      <a:lumMod val="60000"/>
                      <a:lumOff val="4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10F-BC72-4A71-8070-887D2586B604}"/>
              </c:ext>
            </c:extLst>
          </c:dPt>
          <c:dPt>
            <c:idx val="136"/>
            <c:bubble3D val="0"/>
            <c:spPr>
              <a:gradFill rotWithShape="1">
                <a:gsLst>
                  <a:gs pos="0">
                    <a:schemeClr val="accent5">
                      <a:lumMod val="60000"/>
                      <a:lumOff val="40000"/>
                      <a:satMod val="103000"/>
                      <a:lumMod val="102000"/>
                      <a:tint val="94000"/>
                    </a:schemeClr>
                  </a:gs>
                  <a:gs pos="50000">
                    <a:schemeClr val="accent5">
                      <a:lumMod val="60000"/>
                      <a:lumOff val="40000"/>
                      <a:satMod val="110000"/>
                      <a:lumMod val="100000"/>
                      <a:shade val="100000"/>
                    </a:schemeClr>
                  </a:gs>
                  <a:gs pos="100000">
                    <a:schemeClr val="accent5">
                      <a:lumMod val="60000"/>
                      <a:lumOff val="4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111-BC72-4A71-8070-887D2586B604}"/>
              </c:ext>
            </c:extLst>
          </c:dPt>
          <c:dPt>
            <c:idx val="137"/>
            <c:bubble3D val="0"/>
            <c:spPr>
              <a:gradFill rotWithShape="1">
                <a:gsLst>
                  <a:gs pos="0">
                    <a:schemeClr val="accent6">
                      <a:lumMod val="60000"/>
                      <a:lumOff val="40000"/>
                      <a:satMod val="103000"/>
                      <a:lumMod val="102000"/>
                      <a:tint val="94000"/>
                    </a:schemeClr>
                  </a:gs>
                  <a:gs pos="50000">
                    <a:schemeClr val="accent6">
                      <a:lumMod val="60000"/>
                      <a:lumOff val="40000"/>
                      <a:satMod val="110000"/>
                      <a:lumMod val="100000"/>
                      <a:shade val="100000"/>
                    </a:schemeClr>
                  </a:gs>
                  <a:gs pos="100000">
                    <a:schemeClr val="accent6">
                      <a:lumMod val="60000"/>
                      <a:lumOff val="4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113-BC72-4A71-8070-887D2586B604}"/>
              </c:ext>
            </c:extLst>
          </c:dPt>
          <c:dPt>
            <c:idx val="138"/>
            <c:bubble3D val="0"/>
            <c:spPr>
              <a:gradFill rotWithShape="1">
                <a:gsLst>
                  <a:gs pos="0">
                    <a:schemeClr val="accent1">
                      <a:lumMod val="50000"/>
                      <a:satMod val="103000"/>
                      <a:lumMod val="102000"/>
                      <a:tint val="94000"/>
                    </a:schemeClr>
                  </a:gs>
                  <a:gs pos="50000">
                    <a:schemeClr val="accent1">
                      <a:lumMod val="50000"/>
                      <a:satMod val="110000"/>
                      <a:lumMod val="100000"/>
                      <a:shade val="100000"/>
                    </a:schemeClr>
                  </a:gs>
                  <a:gs pos="100000">
                    <a:schemeClr val="accent1">
                      <a:lumMod val="5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115-BC72-4A71-8070-887D2586B604}"/>
              </c:ext>
            </c:extLst>
          </c:dPt>
          <c:dPt>
            <c:idx val="139"/>
            <c:bubble3D val="0"/>
            <c:spPr>
              <a:gradFill rotWithShape="1">
                <a:gsLst>
                  <a:gs pos="0">
                    <a:schemeClr val="accent2">
                      <a:lumMod val="50000"/>
                      <a:satMod val="103000"/>
                      <a:lumMod val="102000"/>
                      <a:tint val="94000"/>
                    </a:schemeClr>
                  </a:gs>
                  <a:gs pos="50000">
                    <a:schemeClr val="accent2">
                      <a:lumMod val="50000"/>
                      <a:satMod val="110000"/>
                      <a:lumMod val="100000"/>
                      <a:shade val="100000"/>
                    </a:schemeClr>
                  </a:gs>
                  <a:gs pos="100000">
                    <a:schemeClr val="accent2">
                      <a:lumMod val="5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117-BC72-4A71-8070-887D2586B604}"/>
              </c:ext>
            </c:extLst>
          </c:dPt>
          <c:dPt>
            <c:idx val="140"/>
            <c:bubble3D val="0"/>
            <c:spPr>
              <a:gradFill rotWithShape="1">
                <a:gsLst>
                  <a:gs pos="0">
                    <a:schemeClr val="accent3">
                      <a:lumMod val="50000"/>
                      <a:satMod val="103000"/>
                      <a:lumMod val="102000"/>
                      <a:tint val="94000"/>
                    </a:schemeClr>
                  </a:gs>
                  <a:gs pos="50000">
                    <a:schemeClr val="accent3">
                      <a:lumMod val="50000"/>
                      <a:satMod val="110000"/>
                      <a:lumMod val="100000"/>
                      <a:shade val="100000"/>
                    </a:schemeClr>
                  </a:gs>
                  <a:gs pos="100000">
                    <a:schemeClr val="accent3">
                      <a:lumMod val="5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119-BC72-4A71-8070-887D2586B604}"/>
              </c:ext>
            </c:extLst>
          </c:dPt>
          <c:dPt>
            <c:idx val="141"/>
            <c:bubble3D val="0"/>
            <c:spPr>
              <a:gradFill rotWithShape="1">
                <a:gsLst>
                  <a:gs pos="0">
                    <a:schemeClr val="accent4">
                      <a:lumMod val="50000"/>
                      <a:satMod val="103000"/>
                      <a:lumMod val="102000"/>
                      <a:tint val="94000"/>
                    </a:schemeClr>
                  </a:gs>
                  <a:gs pos="50000">
                    <a:schemeClr val="accent4">
                      <a:lumMod val="50000"/>
                      <a:satMod val="110000"/>
                      <a:lumMod val="100000"/>
                      <a:shade val="100000"/>
                    </a:schemeClr>
                  </a:gs>
                  <a:gs pos="100000">
                    <a:schemeClr val="accent4">
                      <a:lumMod val="5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11B-BC72-4A71-8070-887D2586B604}"/>
              </c:ext>
            </c:extLst>
          </c:dPt>
          <c:dPt>
            <c:idx val="142"/>
            <c:bubble3D val="0"/>
            <c:spPr>
              <a:gradFill rotWithShape="1">
                <a:gsLst>
                  <a:gs pos="0">
                    <a:schemeClr val="accent5">
                      <a:lumMod val="50000"/>
                      <a:satMod val="103000"/>
                      <a:lumMod val="102000"/>
                      <a:tint val="94000"/>
                    </a:schemeClr>
                  </a:gs>
                  <a:gs pos="50000">
                    <a:schemeClr val="accent5">
                      <a:lumMod val="50000"/>
                      <a:satMod val="110000"/>
                      <a:lumMod val="100000"/>
                      <a:shade val="100000"/>
                    </a:schemeClr>
                  </a:gs>
                  <a:gs pos="100000">
                    <a:schemeClr val="accent5">
                      <a:lumMod val="5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11D-BC72-4A71-8070-887D2586B604}"/>
              </c:ext>
            </c:extLst>
          </c:dPt>
          <c:dPt>
            <c:idx val="143"/>
            <c:bubble3D val="0"/>
            <c:spPr>
              <a:gradFill rotWithShape="1">
                <a:gsLst>
                  <a:gs pos="0">
                    <a:schemeClr val="accent6">
                      <a:lumMod val="50000"/>
                      <a:satMod val="103000"/>
                      <a:lumMod val="102000"/>
                      <a:tint val="94000"/>
                    </a:schemeClr>
                  </a:gs>
                  <a:gs pos="50000">
                    <a:schemeClr val="accent6">
                      <a:lumMod val="50000"/>
                      <a:satMod val="110000"/>
                      <a:lumMod val="100000"/>
                      <a:shade val="100000"/>
                    </a:schemeClr>
                  </a:gs>
                  <a:gs pos="100000">
                    <a:schemeClr val="accent6">
                      <a:lumMod val="5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11F-BC72-4A71-8070-887D2586B604}"/>
              </c:ext>
            </c:extLst>
          </c:dPt>
          <c:dPt>
            <c:idx val="144"/>
            <c:bubble3D val="0"/>
            <c:spPr>
              <a:gradFill rotWithShape="1">
                <a:gsLst>
                  <a:gs pos="0">
                    <a:schemeClr val="accent1">
                      <a:lumMod val="70000"/>
                      <a:lumOff val="30000"/>
                      <a:satMod val="103000"/>
                      <a:lumMod val="102000"/>
                      <a:tint val="94000"/>
                    </a:schemeClr>
                  </a:gs>
                  <a:gs pos="50000">
                    <a:schemeClr val="accent1">
                      <a:lumMod val="70000"/>
                      <a:lumOff val="30000"/>
                      <a:satMod val="110000"/>
                      <a:lumMod val="100000"/>
                      <a:shade val="100000"/>
                    </a:schemeClr>
                  </a:gs>
                  <a:gs pos="100000">
                    <a:schemeClr val="accent1">
                      <a:lumMod val="70000"/>
                      <a:lumOff val="3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121-BC72-4A71-8070-887D2586B604}"/>
              </c:ext>
            </c:extLst>
          </c:dPt>
          <c:dPt>
            <c:idx val="145"/>
            <c:bubble3D val="0"/>
            <c:spPr>
              <a:gradFill rotWithShape="1">
                <a:gsLst>
                  <a:gs pos="0">
                    <a:schemeClr val="accent2">
                      <a:lumMod val="70000"/>
                      <a:lumOff val="30000"/>
                      <a:satMod val="103000"/>
                      <a:lumMod val="102000"/>
                      <a:tint val="94000"/>
                    </a:schemeClr>
                  </a:gs>
                  <a:gs pos="50000">
                    <a:schemeClr val="accent2">
                      <a:lumMod val="70000"/>
                      <a:lumOff val="30000"/>
                      <a:satMod val="110000"/>
                      <a:lumMod val="100000"/>
                      <a:shade val="100000"/>
                    </a:schemeClr>
                  </a:gs>
                  <a:gs pos="100000">
                    <a:schemeClr val="accent2">
                      <a:lumMod val="70000"/>
                      <a:lumOff val="3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123-BC72-4A71-8070-887D2586B604}"/>
              </c:ext>
            </c:extLst>
          </c:dPt>
          <c:dPt>
            <c:idx val="146"/>
            <c:bubble3D val="0"/>
            <c:spPr>
              <a:gradFill rotWithShape="1">
                <a:gsLst>
                  <a:gs pos="0">
                    <a:schemeClr val="accent3">
                      <a:lumMod val="70000"/>
                      <a:lumOff val="30000"/>
                      <a:satMod val="103000"/>
                      <a:lumMod val="102000"/>
                      <a:tint val="94000"/>
                    </a:schemeClr>
                  </a:gs>
                  <a:gs pos="50000">
                    <a:schemeClr val="accent3">
                      <a:lumMod val="70000"/>
                      <a:lumOff val="30000"/>
                      <a:satMod val="110000"/>
                      <a:lumMod val="100000"/>
                      <a:shade val="100000"/>
                    </a:schemeClr>
                  </a:gs>
                  <a:gs pos="100000">
                    <a:schemeClr val="accent3">
                      <a:lumMod val="70000"/>
                      <a:lumOff val="3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125-BC72-4A71-8070-887D2586B604}"/>
              </c:ext>
            </c:extLst>
          </c:dPt>
          <c:dPt>
            <c:idx val="147"/>
            <c:bubble3D val="0"/>
            <c:spPr>
              <a:gradFill rotWithShape="1">
                <a:gsLst>
                  <a:gs pos="0">
                    <a:schemeClr val="accent4">
                      <a:lumMod val="70000"/>
                      <a:lumOff val="30000"/>
                      <a:satMod val="103000"/>
                      <a:lumMod val="102000"/>
                      <a:tint val="94000"/>
                    </a:schemeClr>
                  </a:gs>
                  <a:gs pos="50000">
                    <a:schemeClr val="accent4">
                      <a:lumMod val="70000"/>
                      <a:lumOff val="30000"/>
                      <a:satMod val="110000"/>
                      <a:lumMod val="100000"/>
                      <a:shade val="100000"/>
                    </a:schemeClr>
                  </a:gs>
                  <a:gs pos="100000">
                    <a:schemeClr val="accent4">
                      <a:lumMod val="70000"/>
                      <a:lumOff val="3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127-BC72-4A71-8070-887D2586B604}"/>
              </c:ext>
            </c:extLst>
          </c:dPt>
          <c:dPt>
            <c:idx val="148"/>
            <c:bubble3D val="0"/>
            <c:spPr>
              <a:gradFill rotWithShape="1">
                <a:gsLst>
                  <a:gs pos="0">
                    <a:schemeClr val="accent5">
                      <a:lumMod val="70000"/>
                      <a:lumOff val="30000"/>
                      <a:satMod val="103000"/>
                      <a:lumMod val="102000"/>
                      <a:tint val="94000"/>
                    </a:schemeClr>
                  </a:gs>
                  <a:gs pos="50000">
                    <a:schemeClr val="accent5">
                      <a:lumMod val="70000"/>
                      <a:lumOff val="30000"/>
                      <a:satMod val="110000"/>
                      <a:lumMod val="100000"/>
                      <a:shade val="100000"/>
                    </a:schemeClr>
                  </a:gs>
                  <a:gs pos="100000">
                    <a:schemeClr val="accent5">
                      <a:lumMod val="70000"/>
                      <a:lumOff val="3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129-BC72-4A71-8070-887D2586B604}"/>
              </c:ext>
            </c:extLst>
          </c:dPt>
          <c:dPt>
            <c:idx val="149"/>
            <c:bubble3D val="0"/>
            <c:spPr>
              <a:gradFill rotWithShape="1">
                <a:gsLst>
                  <a:gs pos="0">
                    <a:schemeClr val="accent6">
                      <a:lumMod val="70000"/>
                      <a:lumOff val="30000"/>
                      <a:satMod val="103000"/>
                      <a:lumMod val="102000"/>
                      <a:tint val="94000"/>
                    </a:schemeClr>
                  </a:gs>
                  <a:gs pos="50000">
                    <a:schemeClr val="accent6">
                      <a:lumMod val="70000"/>
                      <a:lumOff val="30000"/>
                      <a:satMod val="110000"/>
                      <a:lumMod val="100000"/>
                      <a:shade val="100000"/>
                    </a:schemeClr>
                  </a:gs>
                  <a:gs pos="100000">
                    <a:schemeClr val="accent6">
                      <a:lumMod val="70000"/>
                      <a:lumOff val="3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12B-BC72-4A71-8070-887D2586B604}"/>
              </c:ext>
            </c:extLst>
          </c:dPt>
          <c:dPt>
            <c:idx val="150"/>
            <c:bubble3D val="0"/>
            <c:spPr>
              <a:gradFill rotWithShape="1">
                <a:gsLst>
                  <a:gs pos="0">
                    <a:schemeClr val="accent1">
                      <a:lumMod val="70000"/>
                      <a:satMod val="103000"/>
                      <a:lumMod val="102000"/>
                      <a:tint val="94000"/>
                    </a:schemeClr>
                  </a:gs>
                  <a:gs pos="50000">
                    <a:schemeClr val="accent1">
                      <a:lumMod val="70000"/>
                      <a:satMod val="110000"/>
                      <a:lumMod val="100000"/>
                      <a:shade val="100000"/>
                    </a:schemeClr>
                  </a:gs>
                  <a:gs pos="100000">
                    <a:schemeClr val="accent1">
                      <a:lumMod val="7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12D-BC72-4A71-8070-887D2586B604}"/>
              </c:ext>
            </c:extLst>
          </c:dPt>
          <c:dPt>
            <c:idx val="151"/>
            <c:bubble3D val="0"/>
            <c:spPr>
              <a:gradFill rotWithShape="1">
                <a:gsLst>
                  <a:gs pos="0">
                    <a:schemeClr val="accent2">
                      <a:lumMod val="70000"/>
                      <a:satMod val="103000"/>
                      <a:lumMod val="102000"/>
                      <a:tint val="94000"/>
                    </a:schemeClr>
                  </a:gs>
                  <a:gs pos="50000">
                    <a:schemeClr val="accent2">
                      <a:lumMod val="70000"/>
                      <a:satMod val="110000"/>
                      <a:lumMod val="100000"/>
                      <a:shade val="100000"/>
                    </a:schemeClr>
                  </a:gs>
                  <a:gs pos="100000">
                    <a:schemeClr val="accent2">
                      <a:lumMod val="7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12F-BC72-4A71-8070-887D2586B604}"/>
              </c:ext>
            </c:extLst>
          </c:dPt>
          <c:dPt>
            <c:idx val="152"/>
            <c:bubble3D val="0"/>
            <c:spPr>
              <a:gradFill rotWithShape="1">
                <a:gsLst>
                  <a:gs pos="0">
                    <a:schemeClr val="accent3">
                      <a:lumMod val="70000"/>
                      <a:satMod val="103000"/>
                      <a:lumMod val="102000"/>
                      <a:tint val="94000"/>
                    </a:schemeClr>
                  </a:gs>
                  <a:gs pos="50000">
                    <a:schemeClr val="accent3">
                      <a:lumMod val="70000"/>
                      <a:satMod val="110000"/>
                      <a:lumMod val="100000"/>
                      <a:shade val="100000"/>
                    </a:schemeClr>
                  </a:gs>
                  <a:gs pos="100000">
                    <a:schemeClr val="accent3">
                      <a:lumMod val="7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131-BC72-4A71-8070-887D2586B604}"/>
              </c:ext>
            </c:extLst>
          </c:dPt>
          <c:dPt>
            <c:idx val="153"/>
            <c:bubble3D val="0"/>
            <c:spPr>
              <a:gradFill rotWithShape="1">
                <a:gsLst>
                  <a:gs pos="0">
                    <a:schemeClr val="accent4">
                      <a:lumMod val="70000"/>
                      <a:satMod val="103000"/>
                      <a:lumMod val="102000"/>
                      <a:tint val="94000"/>
                    </a:schemeClr>
                  </a:gs>
                  <a:gs pos="50000">
                    <a:schemeClr val="accent4">
                      <a:lumMod val="70000"/>
                      <a:satMod val="110000"/>
                      <a:lumMod val="100000"/>
                      <a:shade val="100000"/>
                    </a:schemeClr>
                  </a:gs>
                  <a:gs pos="100000">
                    <a:schemeClr val="accent4">
                      <a:lumMod val="7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133-BC72-4A71-8070-887D2586B604}"/>
              </c:ext>
            </c:extLst>
          </c:dPt>
          <c:dPt>
            <c:idx val="154"/>
            <c:bubble3D val="0"/>
            <c:spPr>
              <a:gradFill rotWithShape="1">
                <a:gsLst>
                  <a:gs pos="0">
                    <a:schemeClr val="accent5">
                      <a:lumMod val="70000"/>
                      <a:satMod val="103000"/>
                      <a:lumMod val="102000"/>
                      <a:tint val="94000"/>
                    </a:schemeClr>
                  </a:gs>
                  <a:gs pos="50000">
                    <a:schemeClr val="accent5">
                      <a:lumMod val="70000"/>
                      <a:satMod val="110000"/>
                      <a:lumMod val="100000"/>
                      <a:shade val="100000"/>
                    </a:schemeClr>
                  </a:gs>
                  <a:gs pos="100000">
                    <a:schemeClr val="accent5">
                      <a:lumMod val="7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135-BC72-4A71-8070-887D2586B604}"/>
              </c:ext>
            </c:extLst>
          </c:dPt>
          <c:dPt>
            <c:idx val="155"/>
            <c:bubble3D val="0"/>
            <c:spPr>
              <a:gradFill rotWithShape="1">
                <a:gsLst>
                  <a:gs pos="0">
                    <a:schemeClr val="accent6">
                      <a:lumMod val="70000"/>
                      <a:satMod val="103000"/>
                      <a:lumMod val="102000"/>
                      <a:tint val="94000"/>
                    </a:schemeClr>
                  </a:gs>
                  <a:gs pos="50000">
                    <a:schemeClr val="accent6">
                      <a:lumMod val="70000"/>
                      <a:satMod val="110000"/>
                      <a:lumMod val="100000"/>
                      <a:shade val="100000"/>
                    </a:schemeClr>
                  </a:gs>
                  <a:gs pos="100000">
                    <a:schemeClr val="accent6">
                      <a:lumMod val="7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137-BC72-4A71-8070-887D2586B604}"/>
              </c:ext>
            </c:extLst>
          </c:dPt>
          <c:dPt>
            <c:idx val="156"/>
            <c:bubble3D val="0"/>
            <c:spPr>
              <a:gradFill rotWithShape="1">
                <a:gsLst>
                  <a:gs pos="0">
                    <a:schemeClr val="accent1">
                      <a:lumMod val="50000"/>
                      <a:lumOff val="50000"/>
                      <a:satMod val="103000"/>
                      <a:lumMod val="102000"/>
                      <a:tint val="94000"/>
                    </a:schemeClr>
                  </a:gs>
                  <a:gs pos="50000">
                    <a:schemeClr val="accent1">
                      <a:lumMod val="50000"/>
                      <a:lumOff val="50000"/>
                      <a:satMod val="110000"/>
                      <a:lumMod val="100000"/>
                      <a:shade val="100000"/>
                    </a:schemeClr>
                  </a:gs>
                  <a:gs pos="100000">
                    <a:schemeClr val="accent1">
                      <a:lumMod val="50000"/>
                      <a:lumOff val="5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139-BC72-4A71-8070-887D2586B604}"/>
              </c:ext>
            </c:extLst>
          </c:dPt>
          <c:dPt>
            <c:idx val="157"/>
            <c:bubble3D val="0"/>
            <c:spPr>
              <a:gradFill rotWithShape="1">
                <a:gsLst>
                  <a:gs pos="0">
                    <a:schemeClr val="accent2">
                      <a:lumMod val="50000"/>
                      <a:lumOff val="50000"/>
                      <a:satMod val="103000"/>
                      <a:lumMod val="102000"/>
                      <a:tint val="94000"/>
                    </a:schemeClr>
                  </a:gs>
                  <a:gs pos="50000">
                    <a:schemeClr val="accent2">
                      <a:lumMod val="50000"/>
                      <a:lumOff val="50000"/>
                      <a:satMod val="110000"/>
                      <a:lumMod val="100000"/>
                      <a:shade val="100000"/>
                    </a:schemeClr>
                  </a:gs>
                  <a:gs pos="100000">
                    <a:schemeClr val="accent2">
                      <a:lumMod val="50000"/>
                      <a:lumOff val="5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13B-BC72-4A71-8070-887D2586B604}"/>
              </c:ext>
            </c:extLst>
          </c:dPt>
          <c:dPt>
            <c:idx val="158"/>
            <c:bubble3D val="0"/>
            <c:spPr>
              <a:gradFill rotWithShape="1">
                <a:gsLst>
                  <a:gs pos="0">
                    <a:schemeClr val="accent3">
                      <a:lumMod val="50000"/>
                      <a:lumOff val="50000"/>
                      <a:satMod val="103000"/>
                      <a:lumMod val="102000"/>
                      <a:tint val="94000"/>
                    </a:schemeClr>
                  </a:gs>
                  <a:gs pos="50000">
                    <a:schemeClr val="accent3">
                      <a:lumMod val="50000"/>
                      <a:lumOff val="50000"/>
                      <a:satMod val="110000"/>
                      <a:lumMod val="100000"/>
                      <a:shade val="100000"/>
                    </a:schemeClr>
                  </a:gs>
                  <a:gs pos="100000">
                    <a:schemeClr val="accent3">
                      <a:lumMod val="50000"/>
                      <a:lumOff val="5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13D-BC72-4A71-8070-887D2586B604}"/>
              </c:ext>
            </c:extLst>
          </c:dPt>
          <c:dPt>
            <c:idx val="159"/>
            <c:bubble3D val="0"/>
            <c:spPr>
              <a:gradFill rotWithShape="1">
                <a:gsLst>
                  <a:gs pos="0">
                    <a:schemeClr val="accent4">
                      <a:lumMod val="50000"/>
                      <a:lumOff val="50000"/>
                      <a:satMod val="103000"/>
                      <a:lumMod val="102000"/>
                      <a:tint val="94000"/>
                    </a:schemeClr>
                  </a:gs>
                  <a:gs pos="50000">
                    <a:schemeClr val="accent4">
                      <a:lumMod val="50000"/>
                      <a:lumOff val="50000"/>
                      <a:satMod val="110000"/>
                      <a:lumMod val="100000"/>
                      <a:shade val="100000"/>
                    </a:schemeClr>
                  </a:gs>
                  <a:gs pos="100000">
                    <a:schemeClr val="accent4">
                      <a:lumMod val="50000"/>
                      <a:lumOff val="5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13F-BC72-4A71-8070-887D2586B604}"/>
              </c:ext>
            </c:extLst>
          </c:dPt>
          <c:dPt>
            <c:idx val="160"/>
            <c:bubble3D val="0"/>
            <c:spPr>
              <a:gradFill rotWithShape="1">
                <a:gsLst>
                  <a:gs pos="0">
                    <a:schemeClr val="accent5">
                      <a:lumMod val="50000"/>
                      <a:lumOff val="50000"/>
                      <a:satMod val="103000"/>
                      <a:lumMod val="102000"/>
                      <a:tint val="94000"/>
                    </a:schemeClr>
                  </a:gs>
                  <a:gs pos="50000">
                    <a:schemeClr val="accent5">
                      <a:lumMod val="50000"/>
                      <a:lumOff val="50000"/>
                      <a:satMod val="110000"/>
                      <a:lumMod val="100000"/>
                      <a:shade val="100000"/>
                    </a:schemeClr>
                  </a:gs>
                  <a:gs pos="100000">
                    <a:schemeClr val="accent5">
                      <a:lumMod val="50000"/>
                      <a:lumOff val="5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141-BC72-4A71-8070-887D2586B604}"/>
              </c:ext>
            </c:extLst>
          </c:dPt>
          <c:dPt>
            <c:idx val="161"/>
            <c:bubble3D val="0"/>
            <c:spPr>
              <a:gradFill rotWithShape="1">
                <a:gsLst>
                  <a:gs pos="0">
                    <a:schemeClr val="accent6">
                      <a:lumMod val="50000"/>
                      <a:lumOff val="50000"/>
                      <a:satMod val="103000"/>
                      <a:lumMod val="102000"/>
                      <a:tint val="94000"/>
                    </a:schemeClr>
                  </a:gs>
                  <a:gs pos="50000">
                    <a:schemeClr val="accent6">
                      <a:lumMod val="50000"/>
                      <a:lumOff val="50000"/>
                      <a:satMod val="110000"/>
                      <a:lumMod val="100000"/>
                      <a:shade val="100000"/>
                    </a:schemeClr>
                  </a:gs>
                  <a:gs pos="100000">
                    <a:schemeClr val="accent6">
                      <a:lumMod val="50000"/>
                      <a:lumOff val="5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143-BC72-4A71-8070-887D2586B604}"/>
              </c:ext>
            </c:extLst>
          </c:dPt>
          <c:dPt>
            <c:idx val="162"/>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145-BC72-4A71-8070-887D2586B604}"/>
              </c:ext>
            </c:extLst>
          </c:dPt>
          <c:dPt>
            <c:idx val="163"/>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147-BC72-4A71-8070-887D2586B604}"/>
              </c:ext>
            </c:extLst>
          </c:dPt>
          <c:dPt>
            <c:idx val="164"/>
            <c:bubble3D val="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149-BC72-4A71-8070-887D2586B604}"/>
              </c:ext>
            </c:extLst>
          </c:dPt>
          <c:dPt>
            <c:idx val="165"/>
            <c:bubble3D val="0"/>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14B-BC72-4A71-8070-887D2586B604}"/>
              </c:ext>
            </c:extLst>
          </c:dPt>
          <c:dPt>
            <c:idx val="166"/>
            <c:bubble3D val="0"/>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14D-BC72-4A71-8070-887D2586B604}"/>
              </c:ext>
            </c:extLst>
          </c:dPt>
          <c:dPt>
            <c:idx val="167"/>
            <c:bubble3D val="0"/>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14F-BC72-4A71-8070-887D2586B604}"/>
              </c:ext>
            </c:extLst>
          </c:dPt>
          <c:dPt>
            <c:idx val="168"/>
            <c:bubble3D val="0"/>
            <c:spPr>
              <a:gradFill rotWithShape="1">
                <a:gsLst>
                  <a:gs pos="0">
                    <a:schemeClr val="accent1">
                      <a:lumMod val="60000"/>
                      <a:satMod val="103000"/>
                      <a:lumMod val="102000"/>
                      <a:tint val="94000"/>
                    </a:schemeClr>
                  </a:gs>
                  <a:gs pos="50000">
                    <a:schemeClr val="accent1">
                      <a:lumMod val="60000"/>
                      <a:satMod val="110000"/>
                      <a:lumMod val="100000"/>
                      <a:shade val="100000"/>
                    </a:schemeClr>
                  </a:gs>
                  <a:gs pos="100000">
                    <a:schemeClr val="accent1">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151-BC72-4A71-8070-887D2586B604}"/>
              </c:ext>
            </c:extLst>
          </c:dPt>
          <c:dPt>
            <c:idx val="169"/>
            <c:bubble3D val="0"/>
            <c:spPr>
              <a:gradFill rotWithShape="1">
                <a:gsLst>
                  <a:gs pos="0">
                    <a:schemeClr val="accent2">
                      <a:lumMod val="60000"/>
                      <a:satMod val="103000"/>
                      <a:lumMod val="102000"/>
                      <a:tint val="94000"/>
                    </a:schemeClr>
                  </a:gs>
                  <a:gs pos="50000">
                    <a:schemeClr val="accent2">
                      <a:lumMod val="60000"/>
                      <a:satMod val="110000"/>
                      <a:lumMod val="100000"/>
                      <a:shade val="100000"/>
                    </a:schemeClr>
                  </a:gs>
                  <a:gs pos="100000">
                    <a:schemeClr val="accent2">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153-BC72-4A71-8070-887D2586B604}"/>
              </c:ext>
            </c:extLst>
          </c:dPt>
          <c:dPt>
            <c:idx val="170"/>
            <c:bubble3D val="0"/>
            <c:spPr>
              <a:gradFill rotWithShape="1">
                <a:gsLst>
                  <a:gs pos="0">
                    <a:schemeClr val="accent3">
                      <a:lumMod val="60000"/>
                      <a:satMod val="103000"/>
                      <a:lumMod val="102000"/>
                      <a:tint val="94000"/>
                    </a:schemeClr>
                  </a:gs>
                  <a:gs pos="50000">
                    <a:schemeClr val="accent3">
                      <a:lumMod val="60000"/>
                      <a:satMod val="110000"/>
                      <a:lumMod val="100000"/>
                      <a:shade val="100000"/>
                    </a:schemeClr>
                  </a:gs>
                  <a:gs pos="100000">
                    <a:schemeClr val="accent3">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155-BC72-4A71-8070-887D2586B604}"/>
              </c:ext>
            </c:extLst>
          </c:dPt>
          <c:dPt>
            <c:idx val="171"/>
            <c:bubble3D val="0"/>
            <c:spPr>
              <a:gradFill rotWithShape="1">
                <a:gsLst>
                  <a:gs pos="0">
                    <a:schemeClr val="accent4">
                      <a:lumMod val="60000"/>
                      <a:satMod val="103000"/>
                      <a:lumMod val="102000"/>
                      <a:tint val="94000"/>
                    </a:schemeClr>
                  </a:gs>
                  <a:gs pos="50000">
                    <a:schemeClr val="accent4">
                      <a:lumMod val="60000"/>
                      <a:satMod val="110000"/>
                      <a:lumMod val="100000"/>
                      <a:shade val="100000"/>
                    </a:schemeClr>
                  </a:gs>
                  <a:gs pos="100000">
                    <a:schemeClr val="accent4">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157-BC72-4A71-8070-887D2586B604}"/>
              </c:ext>
            </c:extLst>
          </c:dPt>
          <c:dPt>
            <c:idx val="172"/>
            <c:bubble3D val="0"/>
            <c:spPr>
              <a:gradFill rotWithShape="1">
                <a:gsLst>
                  <a:gs pos="0">
                    <a:schemeClr val="accent5">
                      <a:lumMod val="60000"/>
                      <a:satMod val="103000"/>
                      <a:lumMod val="102000"/>
                      <a:tint val="94000"/>
                    </a:schemeClr>
                  </a:gs>
                  <a:gs pos="50000">
                    <a:schemeClr val="accent5">
                      <a:lumMod val="60000"/>
                      <a:satMod val="110000"/>
                      <a:lumMod val="100000"/>
                      <a:shade val="100000"/>
                    </a:schemeClr>
                  </a:gs>
                  <a:gs pos="100000">
                    <a:schemeClr val="accent5">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159-BC72-4A71-8070-887D2586B604}"/>
              </c:ext>
            </c:extLst>
          </c:dPt>
          <c:dPt>
            <c:idx val="173"/>
            <c:bubble3D val="0"/>
            <c:spPr>
              <a:gradFill rotWithShape="1">
                <a:gsLst>
                  <a:gs pos="0">
                    <a:schemeClr val="accent6">
                      <a:lumMod val="60000"/>
                      <a:satMod val="103000"/>
                      <a:lumMod val="102000"/>
                      <a:tint val="94000"/>
                    </a:schemeClr>
                  </a:gs>
                  <a:gs pos="50000">
                    <a:schemeClr val="accent6">
                      <a:lumMod val="60000"/>
                      <a:satMod val="110000"/>
                      <a:lumMod val="100000"/>
                      <a:shade val="100000"/>
                    </a:schemeClr>
                  </a:gs>
                  <a:gs pos="100000">
                    <a:schemeClr val="accent6">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15B-BC72-4A71-8070-887D2586B604}"/>
              </c:ext>
            </c:extLst>
          </c:dPt>
          <c:dPt>
            <c:idx val="174"/>
            <c:bubble3D val="0"/>
            <c:spPr>
              <a:gradFill rotWithShape="1">
                <a:gsLst>
                  <a:gs pos="0">
                    <a:schemeClr val="accent1">
                      <a:lumMod val="80000"/>
                      <a:lumOff val="20000"/>
                      <a:satMod val="103000"/>
                      <a:lumMod val="102000"/>
                      <a:tint val="94000"/>
                    </a:schemeClr>
                  </a:gs>
                  <a:gs pos="50000">
                    <a:schemeClr val="accent1">
                      <a:lumMod val="80000"/>
                      <a:lumOff val="20000"/>
                      <a:satMod val="110000"/>
                      <a:lumMod val="100000"/>
                      <a:shade val="100000"/>
                    </a:schemeClr>
                  </a:gs>
                  <a:gs pos="100000">
                    <a:schemeClr val="accent1">
                      <a:lumMod val="80000"/>
                      <a:lumOff val="2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15D-BC72-4A71-8070-887D2586B604}"/>
              </c:ext>
            </c:extLst>
          </c:dPt>
          <c:dPt>
            <c:idx val="175"/>
            <c:bubble3D val="0"/>
            <c:spPr>
              <a:gradFill rotWithShape="1">
                <a:gsLst>
                  <a:gs pos="0">
                    <a:schemeClr val="accent2">
                      <a:lumMod val="80000"/>
                      <a:lumOff val="20000"/>
                      <a:satMod val="103000"/>
                      <a:lumMod val="102000"/>
                      <a:tint val="94000"/>
                    </a:schemeClr>
                  </a:gs>
                  <a:gs pos="50000">
                    <a:schemeClr val="accent2">
                      <a:lumMod val="80000"/>
                      <a:lumOff val="20000"/>
                      <a:satMod val="110000"/>
                      <a:lumMod val="100000"/>
                      <a:shade val="100000"/>
                    </a:schemeClr>
                  </a:gs>
                  <a:gs pos="100000">
                    <a:schemeClr val="accent2">
                      <a:lumMod val="80000"/>
                      <a:lumOff val="2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15F-BC72-4A71-8070-887D2586B604}"/>
              </c:ext>
            </c:extLst>
          </c:dPt>
          <c:dPt>
            <c:idx val="176"/>
            <c:bubble3D val="0"/>
            <c:spPr>
              <a:gradFill rotWithShape="1">
                <a:gsLst>
                  <a:gs pos="0">
                    <a:schemeClr val="accent3">
                      <a:lumMod val="80000"/>
                      <a:lumOff val="20000"/>
                      <a:satMod val="103000"/>
                      <a:lumMod val="102000"/>
                      <a:tint val="94000"/>
                    </a:schemeClr>
                  </a:gs>
                  <a:gs pos="50000">
                    <a:schemeClr val="accent3">
                      <a:lumMod val="80000"/>
                      <a:lumOff val="20000"/>
                      <a:satMod val="110000"/>
                      <a:lumMod val="100000"/>
                      <a:shade val="100000"/>
                    </a:schemeClr>
                  </a:gs>
                  <a:gs pos="100000">
                    <a:schemeClr val="accent3">
                      <a:lumMod val="80000"/>
                      <a:lumOff val="2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161-BC72-4A71-8070-887D2586B604}"/>
              </c:ext>
            </c:extLst>
          </c:dPt>
          <c:dPt>
            <c:idx val="177"/>
            <c:bubble3D val="0"/>
            <c:spPr>
              <a:gradFill rotWithShape="1">
                <a:gsLst>
                  <a:gs pos="0">
                    <a:schemeClr val="accent4">
                      <a:lumMod val="80000"/>
                      <a:lumOff val="20000"/>
                      <a:satMod val="103000"/>
                      <a:lumMod val="102000"/>
                      <a:tint val="94000"/>
                    </a:schemeClr>
                  </a:gs>
                  <a:gs pos="50000">
                    <a:schemeClr val="accent4">
                      <a:lumMod val="80000"/>
                      <a:lumOff val="20000"/>
                      <a:satMod val="110000"/>
                      <a:lumMod val="100000"/>
                      <a:shade val="100000"/>
                    </a:schemeClr>
                  </a:gs>
                  <a:gs pos="100000">
                    <a:schemeClr val="accent4">
                      <a:lumMod val="80000"/>
                      <a:lumOff val="2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163-BC72-4A71-8070-887D2586B604}"/>
              </c:ext>
            </c:extLst>
          </c:dPt>
          <c:dPt>
            <c:idx val="178"/>
            <c:bubble3D val="0"/>
            <c:spPr>
              <a:gradFill rotWithShape="1">
                <a:gsLst>
                  <a:gs pos="0">
                    <a:schemeClr val="accent5">
                      <a:lumMod val="80000"/>
                      <a:lumOff val="20000"/>
                      <a:satMod val="103000"/>
                      <a:lumMod val="102000"/>
                      <a:tint val="94000"/>
                    </a:schemeClr>
                  </a:gs>
                  <a:gs pos="50000">
                    <a:schemeClr val="accent5">
                      <a:lumMod val="80000"/>
                      <a:lumOff val="20000"/>
                      <a:satMod val="110000"/>
                      <a:lumMod val="100000"/>
                      <a:shade val="100000"/>
                    </a:schemeClr>
                  </a:gs>
                  <a:gs pos="100000">
                    <a:schemeClr val="accent5">
                      <a:lumMod val="80000"/>
                      <a:lumOff val="2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165-BC72-4A71-8070-887D2586B604}"/>
              </c:ext>
            </c:extLst>
          </c:dPt>
          <c:dPt>
            <c:idx val="179"/>
            <c:bubble3D val="0"/>
            <c:spPr>
              <a:gradFill rotWithShape="1">
                <a:gsLst>
                  <a:gs pos="0">
                    <a:schemeClr val="accent6">
                      <a:lumMod val="80000"/>
                      <a:lumOff val="20000"/>
                      <a:satMod val="103000"/>
                      <a:lumMod val="102000"/>
                      <a:tint val="94000"/>
                    </a:schemeClr>
                  </a:gs>
                  <a:gs pos="50000">
                    <a:schemeClr val="accent6">
                      <a:lumMod val="80000"/>
                      <a:lumOff val="20000"/>
                      <a:satMod val="110000"/>
                      <a:lumMod val="100000"/>
                      <a:shade val="100000"/>
                    </a:schemeClr>
                  </a:gs>
                  <a:gs pos="100000">
                    <a:schemeClr val="accent6">
                      <a:lumMod val="80000"/>
                      <a:lumOff val="2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167-BC72-4A71-8070-887D2586B604}"/>
              </c:ext>
            </c:extLst>
          </c:dPt>
          <c:dPt>
            <c:idx val="180"/>
            <c:bubble3D val="0"/>
            <c:spPr>
              <a:gradFill rotWithShape="1">
                <a:gsLst>
                  <a:gs pos="0">
                    <a:schemeClr val="accent1">
                      <a:lumMod val="80000"/>
                      <a:satMod val="103000"/>
                      <a:lumMod val="102000"/>
                      <a:tint val="94000"/>
                    </a:schemeClr>
                  </a:gs>
                  <a:gs pos="50000">
                    <a:schemeClr val="accent1">
                      <a:lumMod val="80000"/>
                      <a:satMod val="110000"/>
                      <a:lumMod val="100000"/>
                      <a:shade val="100000"/>
                    </a:schemeClr>
                  </a:gs>
                  <a:gs pos="100000">
                    <a:schemeClr val="accent1">
                      <a:lumMod val="8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169-BC72-4A71-8070-887D2586B604}"/>
              </c:ext>
            </c:extLst>
          </c:dPt>
          <c:dPt>
            <c:idx val="181"/>
            <c:bubble3D val="0"/>
            <c:spPr>
              <a:gradFill rotWithShape="1">
                <a:gsLst>
                  <a:gs pos="0">
                    <a:schemeClr val="accent2">
                      <a:lumMod val="80000"/>
                      <a:satMod val="103000"/>
                      <a:lumMod val="102000"/>
                      <a:tint val="94000"/>
                    </a:schemeClr>
                  </a:gs>
                  <a:gs pos="50000">
                    <a:schemeClr val="accent2">
                      <a:lumMod val="80000"/>
                      <a:satMod val="110000"/>
                      <a:lumMod val="100000"/>
                      <a:shade val="100000"/>
                    </a:schemeClr>
                  </a:gs>
                  <a:gs pos="100000">
                    <a:schemeClr val="accent2">
                      <a:lumMod val="8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16B-BC72-4A71-8070-887D2586B604}"/>
              </c:ext>
            </c:extLst>
          </c:dPt>
          <c:dPt>
            <c:idx val="182"/>
            <c:bubble3D val="0"/>
            <c:spPr>
              <a:gradFill rotWithShape="1">
                <a:gsLst>
                  <a:gs pos="0">
                    <a:schemeClr val="accent3">
                      <a:lumMod val="80000"/>
                      <a:satMod val="103000"/>
                      <a:lumMod val="102000"/>
                      <a:tint val="94000"/>
                    </a:schemeClr>
                  </a:gs>
                  <a:gs pos="50000">
                    <a:schemeClr val="accent3">
                      <a:lumMod val="80000"/>
                      <a:satMod val="110000"/>
                      <a:lumMod val="100000"/>
                      <a:shade val="100000"/>
                    </a:schemeClr>
                  </a:gs>
                  <a:gs pos="100000">
                    <a:schemeClr val="accent3">
                      <a:lumMod val="8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16D-BC72-4A71-8070-887D2586B604}"/>
              </c:ext>
            </c:extLst>
          </c:dPt>
          <c:dPt>
            <c:idx val="183"/>
            <c:bubble3D val="0"/>
            <c:spPr>
              <a:gradFill rotWithShape="1">
                <a:gsLst>
                  <a:gs pos="0">
                    <a:schemeClr val="accent4">
                      <a:lumMod val="80000"/>
                      <a:satMod val="103000"/>
                      <a:lumMod val="102000"/>
                      <a:tint val="94000"/>
                    </a:schemeClr>
                  </a:gs>
                  <a:gs pos="50000">
                    <a:schemeClr val="accent4">
                      <a:lumMod val="80000"/>
                      <a:satMod val="110000"/>
                      <a:lumMod val="100000"/>
                      <a:shade val="100000"/>
                    </a:schemeClr>
                  </a:gs>
                  <a:gs pos="100000">
                    <a:schemeClr val="accent4">
                      <a:lumMod val="8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16F-BC72-4A71-8070-887D2586B604}"/>
              </c:ext>
            </c:extLst>
          </c:dPt>
          <c:dPt>
            <c:idx val="184"/>
            <c:bubble3D val="0"/>
            <c:spPr>
              <a:gradFill rotWithShape="1">
                <a:gsLst>
                  <a:gs pos="0">
                    <a:schemeClr val="accent5">
                      <a:lumMod val="80000"/>
                      <a:satMod val="103000"/>
                      <a:lumMod val="102000"/>
                      <a:tint val="94000"/>
                    </a:schemeClr>
                  </a:gs>
                  <a:gs pos="50000">
                    <a:schemeClr val="accent5">
                      <a:lumMod val="80000"/>
                      <a:satMod val="110000"/>
                      <a:lumMod val="100000"/>
                      <a:shade val="100000"/>
                    </a:schemeClr>
                  </a:gs>
                  <a:gs pos="100000">
                    <a:schemeClr val="accent5">
                      <a:lumMod val="8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171-BC72-4A71-8070-887D2586B604}"/>
              </c:ext>
            </c:extLst>
          </c:dPt>
          <c:dPt>
            <c:idx val="185"/>
            <c:bubble3D val="0"/>
            <c:spPr>
              <a:gradFill rotWithShape="1">
                <a:gsLst>
                  <a:gs pos="0">
                    <a:schemeClr val="accent6">
                      <a:lumMod val="80000"/>
                      <a:satMod val="103000"/>
                      <a:lumMod val="102000"/>
                      <a:tint val="94000"/>
                    </a:schemeClr>
                  </a:gs>
                  <a:gs pos="50000">
                    <a:schemeClr val="accent6">
                      <a:lumMod val="80000"/>
                      <a:satMod val="110000"/>
                      <a:lumMod val="100000"/>
                      <a:shade val="100000"/>
                    </a:schemeClr>
                  </a:gs>
                  <a:gs pos="100000">
                    <a:schemeClr val="accent6">
                      <a:lumMod val="8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173-BC72-4A71-8070-887D2586B604}"/>
              </c:ext>
            </c:extLst>
          </c:dPt>
          <c:dPt>
            <c:idx val="186"/>
            <c:bubble3D val="0"/>
            <c:spPr>
              <a:gradFill rotWithShape="1">
                <a:gsLst>
                  <a:gs pos="0">
                    <a:schemeClr val="accent1">
                      <a:lumMod val="60000"/>
                      <a:lumOff val="40000"/>
                      <a:satMod val="103000"/>
                      <a:lumMod val="102000"/>
                      <a:tint val="94000"/>
                    </a:schemeClr>
                  </a:gs>
                  <a:gs pos="50000">
                    <a:schemeClr val="accent1">
                      <a:lumMod val="60000"/>
                      <a:lumOff val="40000"/>
                      <a:satMod val="110000"/>
                      <a:lumMod val="100000"/>
                      <a:shade val="100000"/>
                    </a:schemeClr>
                  </a:gs>
                  <a:gs pos="100000">
                    <a:schemeClr val="accent1">
                      <a:lumMod val="60000"/>
                      <a:lumOff val="4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175-BC72-4A71-8070-887D2586B604}"/>
              </c:ext>
            </c:extLst>
          </c:dPt>
          <c:dPt>
            <c:idx val="187"/>
            <c:bubble3D val="0"/>
            <c:spPr>
              <a:gradFill rotWithShape="1">
                <a:gsLst>
                  <a:gs pos="0">
                    <a:schemeClr val="accent2">
                      <a:lumMod val="60000"/>
                      <a:lumOff val="40000"/>
                      <a:satMod val="103000"/>
                      <a:lumMod val="102000"/>
                      <a:tint val="94000"/>
                    </a:schemeClr>
                  </a:gs>
                  <a:gs pos="50000">
                    <a:schemeClr val="accent2">
                      <a:lumMod val="60000"/>
                      <a:lumOff val="40000"/>
                      <a:satMod val="110000"/>
                      <a:lumMod val="100000"/>
                      <a:shade val="100000"/>
                    </a:schemeClr>
                  </a:gs>
                  <a:gs pos="100000">
                    <a:schemeClr val="accent2">
                      <a:lumMod val="60000"/>
                      <a:lumOff val="4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177-BC72-4A71-8070-887D2586B604}"/>
              </c:ext>
            </c:extLst>
          </c:dPt>
          <c:dPt>
            <c:idx val="188"/>
            <c:bubble3D val="0"/>
            <c:spPr>
              <a:gradFill rotWithShape="1">
                <a:gsLst>
                  <a:gs pos="0">
                    <a:schemeClr val="accent3">
                      <a:lumMod val="60000"/>
                      <a:lumOff val="40000"/>
                      <a:satMod val="103000"/>
                      <a:lumMod val="102000"/>
                      <a:tint val="94000"/>
                    </a:schemeClr>
                  </a:gs>
                  <a:gs pos="50000">
                    <a:schemeClr val="accent3">
                      <a:lumMod val="60000"/>
                      <a:lumOff val="40000"/>
                      <a:satMod val="110000"/>
                      <a:lumMod val="100000"/>
                      <a:shade val="100000"/>
                    </a:schemeClr>
                  </a:gs>
                  <a:gs pos="100000">
                    <a:schemeClr val="accent3">
                      <a:lumMod val="60000"/>
                      <a:lumOff val="4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179-BC72-4A71-8070-887D2586B604}"/>
              </c:ext>
            </c:extLst>
          </c:dPt>
          <c:dPt>
            <c:idx val="189"/>
            <c:bubble3D val="0"/>
            <c:spPr>
              <a:gradFill rotWithShape="1">
                <a:gsLst>
                  <a:gs pos="0">
                    <a:schemeClr val="accent4">
                      <a:lumMod val="60000"/>
                      <a:lumOff val="40000"/>
                      <a:satMod val="103000"/>
                      <a:lumMod val="102000"/>
                      <a:tint val="94000"/>
                    </a:schemeClr>
                  </a:gs>
                  <a:gs pos="50000">
                    <a:schemeClr val="accent4">
                      <a:lumMod val="60000"/>
                      <a:lumOff val="40000"/>
                      <a:satMod val="110000"/>
                      <a:lumMod val="100000"/>
                      <a:shade val="100000"/>
                    </a:schemeClr>
                  </a:gs>
                  <a:gs pos="100000">
                    <a:schemeClr val="accent4">
                      <a:lumMod val="60000"/>
                      <a:lumOff val="4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17B-BC72-4A71-8070-887D2586B604}"/>
              </c:ext>
            </c:extLst>
          </c:dPt>
          <c:dPt>
            <c:idx val="190"/>
            <c:bubble3D val="0"/>
            <c:spPr>
              <a:gradFill rotWithShape="1">
                <a:gsLst>
                  <a:gs pos="0">
                    <a:schemeClr val="accent5">
                      <a:lumMod val="60000"/>
                      <a:lumOff val="40000"/>
                      <a:satMod val="103000"/>
                      <a:lumMod val="102000"/>
                      <a:tint val="94000"/>
                    </a:schemeClr>
                  </a:gs>
                  <a:gs pos="50000">
                    <a:schemeClr val="accent5">
                      <a:lumMod val="60000"/>
                      <a:lumOff val="40000"/>
                      <a:satMod val="110000"/>
                      <a:lumMod val="100000"/>
                      <a:shade val="100000"/>
                    </a:schemeClr>
                  </a:gs>
                  <a:gs pos="100000">
                    <a:schemeClr val="accent5">
                      <a:lumMod val="60000"/>
                      <a:lumOff val="4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17D-BC72-4A71-8070-887D2586B604}"/>
              </c:ext>
            </c:extLst>
          </c:dPt>
          <c:dPt>
            <c:idx val="191"/>
            <c:bubble3D val="0"/>
            <c:spPr>
              <a:gradFill rotWithShape="1">
                <a:gsLst>
                  <a:gs pos="0">
                    <a:schemeClr val="accent6">
                      <a:lumMod val="60000"/>
                      <a:lumOff val="40000"/>
                      <a:satMod val="103000"/>
                      <a:lumMod val="102000"/>
                      <a:tint val="94000"/>
                    </a:schemeClr>
                  </a:gs>
                  <a:gs pos="50000">
                    <a:schemeClr val="accent6">
                      <a:lumMod val="60000"/>
                      <a:lumOff val="40000"/>
                      <a:satMod val="110000"/>
                      <a:lumMod val="100000"/>
                      <a:shade val="100000"/>
                    </a:schemeClr>
                  </a:gs>
                  <a:gs pos="100000">
                    <a:schemeClr val="accent6">
                      <a:lumMod val="60000"/>
                      <a:lumOff val="4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17F-BC72-4A71-8070-887D2586B604}"/>
              </c:ext>
            </c:extLst>
          </c:dPt>
          <c:dPt>
            <c:idx val="192"/>
            <c:bubble3D val="0"/>
            <c:spPr>
              <a:gradFill rotWithShape="1">
                <a:gsLst>
                  <a:gs pos="0">
                    <a:schemeClr val="accent1">
                      <a:lumMod val="50000"/>
                      <a:satMod val="103000"/>
                      <a:lumMod val="102000"/>
                      <a:tint val="94000"/>
                    </a:schemeClr>
                  </a:gs>
                  <a:gs pos="50000">
                    <a:schemeClr val="accent1">
                      <a:lumMod val="50000"/>
                      <a:satMod val="110000"/>
                      <a:lumMod val="100000"/>
                      <a:shade val="100000"/>
                    </a:schemeClr>
                  </a:gs>
                  <a:gs pos="100000">
                    <a:schemeClr val="accent1">
                      <a:lumMod val="5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181-BC72-4A71-8070-887D2586B604}"/>
              </c:ext>
            </c:extLst>
          </c:dPt>
          <c:dPt>
            <c:idx val="193"/>
            <c:bubble3D val="0"/>
            <c:spPr>
              <a:gradFill rotWithShape="1">
                <a:gsLst>
                  <a:gs pos="0">
                    <a:schemeClr val="accent2">
                      <a:lumMod val="50000"/>
                      <a:satMod val="103000"/>
                      <a:lumMod val="102000"/>
                      <a:tint val="94000"/>
                    </a:schemeClr>
                  </a:gs>
                  <a:gs pos="50000">
                    <a:schemeClr val="accent2">
                      <a:lumMod val="50000"/>
                      <a:satMod val="110000"/>
                      <a:lumMod val="100000"/>
                      <a:shade val="100000"/>
                    </a:schemeClr>
                  </a:gs>
                  <a:gs pos="100000">
                    <a:schemeClr val="accent2">
                      <a:lumMod val="5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183-BC72-4A71-8070-887D2586B604}"/>
              </c:ext>
            </c:extLst>
          </c:dPt>
          <c:dPt>
            <c:idx val="194"/>
            <c:bubble3D val="0"/>
            <c:spPr>
              <a:gradFill rotWithShape="1">
                <a:gsLst>
                  <a:gs pos="0">
                    <a:schemeClr val="accent3">
                      <a:lumMod val="50000"/>
                      <a:satMod val="103000"/>
                      <a:lumMod val="102000"/>
                      <a:tint val="94000"/>
                    </a:schemeClr>
                  </a:gs>
                  <a:gs pos="50000">
                    <a:schemeClr val="accent3">
                      <a:lumMod val="50000"/>
                      <a:satMod val="110000"/>
                      <a:lumMod val="100000"/>
                      <a:shade val="100000"/>
                    </a:schemeClr>
                  </a:gs>
                  <a:gs pos="100000">
                    <a:schemeClr val="accent3">
                      <a:lumMod val="5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185-BC72-4A71-8070-887D2586B604}"/>
              </c:ext>
            </c:extLst>
          </c:dPt>
          <c:dPt>
            <c:idx val="195"/>
            <c:bubble3D val="0"/>
            <c:spPr>
              <a:gradFill rotWithShape="1">
                <a:gsLst>
                  <a:gs pos="0">
                    <a:schemeClr val="accent4">
                      <a:lumMod val="50000"/>
                      <a:satMod val="103000"/>
                      <a:lumMod val="102000"/>
                      <a:tint val="94000"/>
                    </a:schemeClr>
                  </a:gs>
                  <a:gs pos="50000">
                    <a:schemeClr val="accent4">
                      <a:lumMod val="50000"/>
                      <a:satMod val="110000"/>
                      <a:lumMod val="100000"/>
                      <a:shade val="100000"/>
                    </a:schemeClr>
                  </a:gs>
                  <a:gs pos="100000">
                    <a:schemeClr val="accent4">
                      <a:lumMod val="5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187-BC72-4A71-8070-887D2586B604}"/>
              </c:ext>
            </c:extLst>
          </c:dPt>
          <c:dPt>
            <c:idx val="196"/>
            <c:bubble3D val="0"/>
            <c:spPr>
              <a:gradFill rotWithShape="1">
                <a:gsLst>
                  <a:gs pos="0">
                    <a:schemeClr val="accent5">
                      <a:lumMod val="50000"/>
                      <a:satMod val="103000"/>
                      <a:lumMod val="102000"/>
                      <a:tint val="94000"/>
                    </a:schemeClr>
                  </a:gs>
                  <a:gs pos="50000">
                    <a:schemeClr val="accent5">
                      <a:lumMod val="50000"/>
                      <a:satMod val="110000"/>
                      <a:lumMod val="100000"/>
                      <a:shade val="100000"/>
                    </a:schemeClr>
                  </a:gs>
                  <a:gs pos="100000">
                    <a:schemeClr val="accent5">
                      <a:lumMod val="5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189-BC72-4A71-8070-887D2586B604}"/>
              </c:ext>
            </c:extLst>
          </c:dPt>
          <c:dPt>
            <c:idx val="197"/>
            <c:bubble3D val="0"/>
            <c:spPr>
              <a:gradFill rotWithShape="1">
                <a:gsLst>
                  <a:gs pos="0">
                    <a:schemeClr val="accent6">
                      <a:lumMod val="50000"/>
                      <a:satMod val="103000"/>
                      <a:lumMod val="102000"/>
                      <a:tint val="94000"/>
                    </a:schemeClr>
                  </a:gs>
                  <a:gs pos="50000">
                    <a:schemeClr val="accent6">
                      <a:lumMod val="50000"/>
                      <a:satMod val="110000"/>
                      <a:lumMod val="100000"/>
                      <a:shade val="100000"/>
                    </a:schemeClr>
                  </a:gs>
                  <a:gs pos="100000">
                    <a:schemeClr val="accent6">
                      <a:lumMod val="5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18B-BC72-4A71-8070-887D2586B604}"/>
              </c:ext>
            </c:extLst>
          </c:dPt>
          <c:dPt>
            <c:idx val="198"/>
            <c:bubble3D val="0"/>
            <c:spPr>
              <a:gradFill rotWithShape="1">
                <a:gsLst>
                  <a:gs pos="0">
                    <a:schemeClr val="accent1">
                      <a:lumMod val="70000"/>
                      <a:lumOff val="30000"/>
                      <a:satMod val="103000"/>
                      <a:lumMod val="102000"/>
                      <a:tint val="94000"/>
                    </a:schemeClr>
                  </a:gs>
                  <a:gs pos="50000">
                    <a:schemeClr val="accent1">
                      <a:lumMod val="70000"/>
                      <a:lumOff val="30000"/>
                      <a:satMod val="110000"/>
                      <a:lumMod val="100000"/>
                      <a:shade val="100000"/>
                    </a:schemeClr>
                  </a:gs>
                  <a:gs pos="100000">
                    <a:schemeClr val="accent1">
                      <a:lumMod val="70000"/>
                      <a:lumOff val="3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18D-BC72-4A71-8070-887D2586B604}"/>
              </c:ext>
            </c:extLst>
          </c:dPt>
          <c:dPt>
            <c:idx val="199"/>
            <c:bubble3D val="0"/>
            <c:spPr>
              <a:gradFill rotWithShape="1">
                <a:gsLst>
                  <a:gs pos="0">
                    <a:schemeClr val="accent2">
                      <a:lumMod val="70000"/>
                      <a:lumOff val="30000"/>
                      <a:satMod val="103000"/>
                      <a:lumMod val="102000"/>
                      <a:tint val="94000"/>
                    </a:schemeClr>
                  </a:gs>
                  <a:gs pos="50000">
                    <a:schemeClr val="accent2">
                      <a:lumMod val="70000"/>
                      <a:lumOff val="30000"/>
                      <a:satMod val="110000"/>
                      <a:lumMod val="100000"/>
                      <a:shade val="100000"/>
                    </a:schemeClr>
                  </a:gs>
                  <a:gs pos="100000">
                    <a:schemeClr val="accent2">
                      <a:lumMod val="70000"/>
                      <a:lumOff val="3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18F-BC72-4A71-8070-887D2586B604}"/>
              </c:ext>
            </c:extLst>
          </c:dPt>
          <c:dPt>
            <c:idx val="200"/>
            <c:bubble3D val="0"/>
            <c:spPr>
              <a:gradFill rotWithShape="1">
                <a:gsLst>
                  <a:gs pos="0">
                    <a:schemeClr val="accent3">
                      <a:lumMod val="70000"/>
                      <a:lumOff val="30000"/>
                      <a:satMod val="103000"/>
                      <a:lumMod val="102000"/>
                      <a:tint val="94000"/>
                    </a:schemeClr>
                  </a:gs>
                  <a:gs pos="50000">
                    <a:schemeClr val="accent3">
                      <a:lumMod val="70000"/>
                      <a:lumOff val="30000"/>
                      <a:satMod val="110000"/>
                      <a:lumMod val="100000"/>
                      <a:shade val="100000"/>
                    </a:schemeClr>
                  </a:gs>
                  <a:gs pos="100000">
                    <a:schemeClr val="accent3">
                      <a:lumMod val="70000"/>
                      <a:lumOff val="3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191-BC72-4A71-8070-887D2586B604}"/>
              </c:ext>
            </c:extLst>
          </c:dPt>
          <c:dPt>
            <c:idx val="201"/>
            <c:bubble3D val="0"/>
            <c:spPr>
              <a:gradFill rotWithShape="1">
                <a:gsLst>
                  <a:gs pos="0">
                    <a:schemeClr val="accent4">
                      <a:lumMod val="70000"/>
                      <a:lumOff val="30000"/>
                      <a:satMod val="103000"/>
                      <a:lumMod val="102000"/>
                      <a:tint val="94000"/>
                    </a:schemeClr>
                  </a:gs>
                  <a:gs pos="50000">
                    <a:schemeClr val="accent4">
                      <a:lumMod val="70000"/>
                      <a:lumOff val="30000"/>
                      <a:satMod val="110000"/>
                      <a:lumMod val="100000"/>
                      <a:shade val="100000"/>
                    </a:schemeClr>
                  </a:gs>
                  <a:gs pos="100000">
                    <a:schemeClr val="accent4">
                      <a:lumMod val="70000"/>
                      <a:lumOff val="3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193-BC72-4A71-8070-887D2586B604}"/>
              </c:ext>
            </c:extLst>
          </c:dPt>
          <c:dPt>
            <c:idx val="202"/>
            <c:bubble3D val="0"/>
            <c:spPr>
              <a:gradFill rotWithShape="1">
                <a:gsLst>
                  <a:gs pos="0">
                    <a:schemeClr val="accent5">
                      <a:lumMod val="70000"/>
                      <a:lumOff val="30000"/>
                      <a:satMod val="103000"/>
                      <a:lumMod val="102000"/>
                      <a:tint val="94000"/>
                    </a:schemeClr>
                  </a:gs>
                  <a:gs pos="50000">
                    <a:schemeClr val="accent5">
                      <a:lumMod val="70000"/>
                      <a:lumOff val="30000"/>
                      <a:satMod val="110000"/>
                      <a:lumMod val="100000"/>
                      <a:shade val="100000"/>
                    </a:schemeClr>
                  </a:gs>
                  <a:gs pos="100000">
                    <a:schemeClr val="accent5">
                      <a:lumMod val="70000"/>
                      <a:lumOff val="3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195-BC72-4A71-8070-887D2586B604}"/>
              </c:ext>
            </c:extLst>
          </c:dPt>
          <c:dPt>
            <c:idx val="203"/>
            <c:bubble3D val="0"/>
            <c:spPr>
              <a:gradFill rotWithShape="1">
                <a:gsLst>
                  <a:gs pos="0">
                    <a:schemeClr val="accent6">
                      <a:lumMod val="70000"/>
                      <a:lumOff val="30000"/>
                      <a:satMod val="103000"/>
                      <a:lumMod val="102000"/>
                      <a:tint val="94000"/>
                    </a:schemeClr>
                  </a:gs>
                  <a:gs pos="50000">
                    <a:schemeClr val="accent6">
                      <a:lumMod val="70000"/>
                      <a:lumOff val="30000"/>
                      <a:satMod val="110000"/>
                      <a:lumMod val="100000"/>
                      <a:shade val="100000"/>
                    </a:schemeClr>
                  </a:gs>
                  <a:gs pos="100000">
                    <a:schemeClr val="accent6">
                      <a:lumMod val="70000"/>
                      <a:lumOff val="3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197-BC72-4A71-8070-887D2586B604}"/>
              </c:ext>
            </c:extLst>
          </c:dPt>
          <c:dPt>
            <c:idx val="204"/>
            <c:bubble3D val="0"/>
            <c:spPr>
              <a:gradFill rotWithShape="1">
                <a:gsLst>
                  <a:gs pos="0">
                    <a:schemeClr val="accent1">
                      <a:lumMod val="70000"/>
                      <a:satMod val="103000"/>
                      <a:lumMod val="102000"/>
                      <a:tint val="94000"/>
                    </a:schemeClr>
                  </a:gs>
                  <a:gs pos="50000">
                    <a:schemeClr val="accent1">
                      <a:lumMod val="70000"/>
                      <a:satMod val="110000"/>
                      <a:lumMod val="100000"/>
                      <a:shade val="100000"/>
                    </a:schemeClr>
                  </a:gs>
                  <a:gs pos="100000">
                    <a:schemeClr val="accent1">
                      <a:lumMod val="7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199-BC72-4A71-8070-887D2586B604}"/>
              </c:ext>
            </c:extLst>
          </c:dPt>
          <c:dPt>
            <c:idx val="205"/>
            <c:bubble3D val="0"/>
            <c:spPr>
              <a:gradFill rotWithShape="1">
                <a:gsLst>
                  <a:gs pos="0">
                    <a:schemeClr val="accent2">
                      <a:lumMod val="70000"/>
                      <a:satMod val="103000"/>
                      <a:lumMod val="102000"/>
                      <a:tint val="94000"/>
                    </a:schemeClr>
                  </a:gs>
                  <a:gs pos="50000">
                    <a:schemeClr val="accent2">
                      <a:lumMod val="70000"/>
                      <a:satMod val="110000"/>
                      <a:lumMod val="100000"/>
                      <a:shade val="100000"/>
                    </a:schemeClr>
                  </a:gs>
                  <a:gs pos="100000">
                    <a:schemeClr val="accent2">
                      <a:lumMod val="7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19B-BC72-4A71-8070-887D2586B604}"/>
              </c:ext>
            </c:extLst>
          </c:dPt>
          <c:dPt>
            <c:idx val="206"/>
            <c:bubble3D val="0"/>
            <c:spPr>
              <a:gradFill rotWithShape="1">
                <a:gsLst>
                  <a:gs pos="0">
                    <a:schemeClr val="accent3">
                      <a:lumMod val="70000"/>
                      <a:satMod val="103000"/>
                      <a:lumMod val="102000"/>
                      <a:tint val="94000"/>
                    </a:schemeClr>
                  </a:gs>
                  <a:gs pos="50000">
                    <a:schemeClr val="accent3">
                      <a:lumMod val="70000"/>
                      <a:satMod val="110000"/>
                      <a:lumMod val="100000"/>
                      <a:shade val="100000"/>
                    </a:schemeClr>
                  </a:gs>
                  <a:gs pos="100000">
                    <a:schemeClr val="accent3">
                      <a:lumMod val="7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19D-BC72-4A71-8070-887D2586B604}"/>
              </c:ext>
            </c:extLst>
          </c:dPt>
          <c:dPt>
            <c:idx val="207"/>
            <c:bubble3D val="0"/>
            <c:spPr>
              <a:gradFill rotWithShape="1">
                <a:gsLst>
                  <a:gs pos="0">
                    <a:schemeClr val="accent4">
                      <a:lumMod val="70000"/>
                      <a:satMod val="103000"/>
                      <a:lumMod val="102000"/>
                      <a:tint val="94000"/>
                    </a:schemeClr>
                  </a:gs>
                  <a:gs pos="50000">
                    <a:schemeClr val="accent4">
                      <a:lumMod val="70000"/>
                      <a:satMod val="110000"/>
                      <a:lumMod val="100000"/>
                      <a:shade val="100000"/>
                    </a:schemeClr>
                  </a:gs>
                  <a:gs pos="100000">
                    <a:schemeClr val="accent4">
                      <a:lumMod val="7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19F-BC72-4A71-8070-887D2586B604}"/>
              </c:ext>
            </c:extLst>
          </c:dPt>
          <c:dPt>
            <c:idx val="208"/>
            <c:bubble3D val="0"/>
            <c:spPr>
              <a:gradFill rotWithShape="1">
                <a:gsLst>
                  <a:gs pos="0">
                    <a:schemeClr val="accent5">
                      <a:lumMod val="70000"/>
                      <a:satMod val="103000"/>
                      <a:lumMod val="102000"/>
                      <a:tint val="94000"/>
                    </a:schemeClr>
                  </a:gs>
                  <a:gs pos="50000">
                    <a:schemeClr val="accent5">
                      <a:lumMod val="70000"/>
                      <a:satMod val="110000"/>
                      <a:lumMod val="100000"/>
                      <a:shade val="100000"/>
                    </a:schemeClr>
                  </a:gs>
                  <a:gs pos="100000">
                    <a:schemeClr val="accent5">
                      <a:lumMod val="7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1A1-BC72-4A71-8070-887D2586B604}"/>
              </c:ext>
            </c:extLst>
          </c:dPt>
          <c:dPt>
            <c:idx val="209"/>
            <c:bubble3D val="0"/>
            <c:spPr>
              <a:gradFill rotWithShape="1">
                <a:gsLst>
                  <a:gs pos="0">
                    <a:schemeClr val="accent6">
                      <a:lumMod val="70000"/>
                      <a:satMod val="103000"/>
                      <a:lumMod val="102000"/>
                      <a:tint val="94000"/>
                    </a:schemeClr>
                  </a:gs>
                  <a:gs pos="50000">
                    <a:schemeClr val="accent6">
                      <a:lumMod val="70000"/>
                      <a:satMod val="110000"/>
                      <a:lumMod val="100000"/>
                      <a:shade val="100000"/>
                    </a:schemeClr>
                  </a:gs>
                  <a:gs pos="100000">
                    <a:schemeClr val="accent6">
                      <a:lumMod val="7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1A3-BC72-4A71-8070-887D2586B604}"/>
              </c:ext>
            </c:extLst>
          </c:dPt>
          <c:dPt>
            <c:idx val="210"/>
            <c:bubble3D val="0"/>
            <c:spPr>
              <a:gradFill rotWithShape="1">
                <a:gsLst>
                  <a:gs pos="0">
                    <a:schemeClr val="accent1">
                      <a:lumMod val="50000"/>
                      <a:lumOff val="50000"/>
                      <a:satMod val="103000"/>
                      <a:lumMod val="102000"/>
                      <a:tint val="94000"/>
                    </a:schemeClr>
                  </a:gs>
                  <a:gs pos="50000">
                    <a:schemeClr val="accent1">
                      <a:lumMod val="50000"/>
                      <a:lumOff val="50000"/>
                      <a:satMod val="110000"/>
                      <a:lumMod val="100000"/>
                      <a:shade val="100000"/>
                    </a:schemeClr>
                  </a:gs>
                  <a:gs pos="100000">
                    <a:schemeClr val="accent1">
                      <a:lumMod val="50000"/>
                      <a:lumOff val="5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1A5-BC72-4A71-8070-887D2586B604}"/>
              </c:ext>
            </c:extLst>
          </c:dPt>
          <c:dPt>
            <c:idx val="211"/>
            <c:bubble3D val="0"/>
            <c:spPr>
              <a:gradFill rotWithShape="1">
                <a:gsLst>
                  <a:gs pos="0">
                    <a:schemeClr val="accent2">
                      <a:lumMod val="50000"/>
                      <a:lumOff val="50000"/>
                      <a:satMod val="103000"/>
                      <a:lumMod val="102000"/>
                      <a:tint val="94000"/>
                    </a:schemeClr>
                  </a:gs>
                  <a:gs pos="50000">
                    <a:schemeClr val="accent2">
                      <a:lumMod val="50000"/>
                      <a:lumOff val="50000"/>
                      <a:satMod val="110000"/>
                      <a:lumMod val="100000"/>
                      <a:shade val="100000"/>
                    </a:schemeClr>
                  </a:gs>
                  <a:gs pos="100000">
                    <a:schemeClr val="accent2">
                      <a:lumMod val="50000"/>
                      <a:lumOff val="5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1A7-BC72-4A71-8070-887D2586B604}"/>
              </c:ext>
            </c:extLst>
          </c:dPt>
          <c:dPt>
            <c:idx val="212"/>
            <c:bubble3D val="0"/>
            <c:spPr>
              <a:gradFill rotWithShape="1">
                <a:gsLst>
                  <a:gs pos="0">
                    <a:schemeClr val="accent3">
                      <a:lumMod val="50000"/>
                      <a:lumOff val="50000"/>
                      <a:satMod val="103000"/>
                      <a:lumMod val="102000"/>
                      <a:tint val="94000"/>
                    </a:schemeClr>
                  </a:gs>
                  <a:gs pos="50000">
                    <a:schemeClr val="accent3">
                      <a:lumMod val="50000"/>
                      <a:lumOff val="50000"/>
                      <a:satMod val="110000"/>
                      <a:lumMod val="100000"/>
                      <a:shade val="100000"/>
                    </a:schemeClr>
                  </a:gs>
                  <a:gs pos="100000">
                    <a:schemeClr val="accent3">
                      <a:lumMod val="50000"/>
                      <a:lumOff val="5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1A9-BC72-4A71-8070-887D2586B604}"/>
              </c:ext>
            </c:extLst>
          </c:dPt>
          <c:dPt>
            <c:idx val="213"/>
            <c:bubble3D val="0"/>
            <c:spPr>
              <a:gradFill rotWithShape="1">
                <a:gsLst>
                  <a:gs pos="0">
                    <a:schemeClr val="accent4">
                      <a:lumMod val="50000"/>
                      <a:lumOff val="50000"/>
                      <a:satMod val="103000"/>
                      <a:lumMod val="102000"/>
                      <a:tint val="94000"/>
                    </a:schemeClr>
                  </a:gs>
                  <a:gs pos="50000">
                    <a:schemeClr val="accent4">
                      <a:lumMod val="50000"/>
                      <a:lumOff val="50000"/>
                      <a:satMod val="110000"/>
                      <a:lumMod val="100000"/>
                      <a:shade val="100000"/>
                    </a:schemeClr>
                  </a:gs>
                  <a:gs pos="100000">
                    <a:schemeClr val="accent4">
                      <a:lumMod val="50000"/>
                      <a:lumOff val="5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1AB-BC72-4A71-8070-887D2586B604}"/>
              </c:ext>
            </c:extLst>
          </c:dPt>
          <c:dPt>
            <c:idx val="214"/>
            <c:bubble3D val="0"/>
            <c:spPr>
              <a:gradFill rotWithShape="1">
                <a:gsLst>
                  <a:gs pos="0">
                    <a:schemeClr val="accent5">
                      <a:lumMod val="50000"/>
                      <a:lumOff val="50000"/>
                      <a:satMod val="103000"/>
                      <a:lumMod val="102000"/>
                      <a:tint val="94000"/>
                    </a:schemeClr>
                  </a:gs>
                  <a:gs pos="50000">
                    <a:schemeClr val="accent5">
                      <a:lumMod val="50000"/>
                      <a:lumOff val="50000"/>
                      <a:satMod val="110000"/>
                      <a:lumMod val="100000"/>
                      <a:shade val="100000"/>
                    </a:schemeClr>
                  </a:gs>
                  <a:gs pos="100000">
                    <a:schemeClr val="accent5">
                      <a:lumMod val="50000"/>
                      <a:lumOff val="5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1AD-BC72-4A71-8070-887D2586B604}"/>
              </c:ext>
            </c:extLst>
          </c:dPt>
          <c:dPt>
            <c:idx val="215"/>
            <c:bubble3D val="0"/>
            <c:spPr>
              <a:gradFill rotWithShape="1">
                <a:gsLst>
                  <a:gs pos="0">
                    <a:schemeClr val="accent6">
                      <a:lumMod val="50000"/>
                      <a:lumOff val="50000"/>
                      <a:satMod val="103000"/>
                      <a:lumMod val="102000"/>
                      <a:tint val="94000"/>
                    </a:schemeClr>
                  </a:gs>
                  <a:gs pos="50000">
                    <a:schemeClr val="accent6">
                      <a:lumMod val="50000"/>
                      <a:lumOff val="50000"/>
                      <a:satMod val="110000"/>
                      <a:lumMod val="100000"/>
                      <a:shade val="100000"/>
                    </a:schemeClr>
                  </a:gs>
                  <a:gs pos="100000">
                    <a:schemeClr val="accent6">
                      <a:lumMod val="50000"/>
                      <a:lumOff val="5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1AF-BC72-4A71-8070-887D2586B604}"/>
              </c:ext>
            </c:extLst>
          </c:dPt>
          <c:dPt>
            <c:idx val="216"/>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1B1-BC72-4A71-8070-887D2586B604}"/>
              </c:ext>
            </c:extLst>
          </c:dPt>
          <c:dPt>
            <c:idx val="217"/>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1B3-BC72-4A71-8070-887D2586B604}"/>
              </c:ext>
            </c:extLst>
          </c:dPt>
          <c:dPt>
            <c:idx val="218"/>
            <c:bubble3D val="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1B5-BC72-4A71-8070-887D2586B604}"/>
              </c:ext>
            </c:extLst>
          </c:dPt>
          <c:dPt>
            <c:idx val="219"/>
            <c:bubble3D val="0"/>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1B7-BC72-4A71-8070-887D2586B604}"/>
              </c:ext>
            </c:extLst>
          </c:dPt>
          <c:dPt>
            <c:idx val="220"/>
            <c:bubble3D val="0"/>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1B9-BC72-4A71-8070-887D2586B604}"/>
              </c:ext>
            </c:extLst>
          </c:dPt>
          <c:dPt>
            <c:idx val="221"/>
            <c:bubble3D val="0"/>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1BB-BC72-4A71-8070-887D2586B604}"/>
              </c:ext>
            </c:extLst>
          </c:dPt>
          <c:dPt>
            <c:idx val="222"/>
            <c:bubble3D val="0"/>
            <c:spPr>
              <a:gradFill rotWithShape="1">
                <a:gsLst>
                  <a:gs pos="0">
                    <a:schemeClr val="accent1">
                      <a:lumMod val="60000"/>
                      <a:satMod val="103000"/>
                      <a:lumMod val="102000"/>
                      <a:tint val="94000"/>
                    </a:schemeClr>
                  </a:gs>
                  <a:gs pos="50000">
                    <a:schemeClr val="accent1">
                      <a:lumMod val="60000"/>
                      <a:satMod val="110000"/>
                      <a:lumMod val="100000"/>
                      <a:shade val="100000"/>
                    </a:schemeClr>
                  </a:gs>
                  <a:gs pos="100000">
                    <a:schemeClr val="accent1">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1BD-BC72-4A71-8070-887D2586B604}"/>
              </c:ext>
            </c:extLst>
          </c:dPt>
          <c:dPt>
            <c:idx val="223"/>
            <c:bubble3D val="0"/>
            <c:spPr>
              <a:gradFill rotWithShape="1">
                <a:gsLst>
                  <a:gs pos="0">
                    <a:schemeClr val="accent2">
                      <a:lumMod val="60000"/>
                      <a:satMod val="103000"/>
                      <a:lumMod val="102000"/>
                      <a:tint val="94000"/>
                    </a:schemeClr>
                  </a:gs>
                  <a:gs pos="50000">
                    <a:schemeClr val="accent2">
                      <a:lumMod val="60000"/>
                      <a:satMod val="110000"/>
                      <a:lumMod val="100000"/>
                      <a:shade val="100000"/>
                    </a:schemeClr>
                  </a:gs>
                  <a:gs pos="100000">
                    <a:schemeClr val="accent2">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1BF-BC72-4A71-8070-887D2586B604}"/>
              </c:ext>
            </c:extLst>
          </c:dPt>
          <c:dPt>
            <c:idx val="224"/>
            <c:bubble3D val="0"/>
            <c:spPr>
              <a:gradFill rotWithShape="1">
                <a:gsLst>
                  <a:gs pos="0">
                    <a:schemeClr val="accent3">
                      <a:lumMod val="60000"/>
                      <a:satMod val="103000"/>
                      <a:lumMod val="102000"/>
                      <a:tint val="94000"/>
                    </a:schemeClr>
                  </a:gs>
                  <a:gs pos="50000">
                    <a:schemeClr val="accent3">
                      <a:lumMod val="60000"/>
                      <a:satMod val="110000"/>
                      <a:lumMod val="100000"/>
                      <a:shade val="100000"/>
                    </a:schemeClr>
                  </a:gs>
                  <a:gs pos="100000">
                    <a:schemeClr val="accent3">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1C1-BC72-4A71-8070-887D2586B604}"/>
              </c:ext>
            </c:extLst>
          </c:dPt>
          <c:dPt>
            <c:idx val="225"/>
            <c:bubble3D val="0"/>
            <c:spPr>
              <a:gradFill rotWithShape="1">
                <a:gsLst>
                  <a:gs pos="0">
                    <a:schemeClr val="accent4">
                      <a:lumMod val="60000"/>
                      <a:satMod val="103000"/>
                      <a:lumMod val="102000"/>
                      <a:tint val="94000"/>
                    </a:schemeClr>
                  </a:gs>
                  <a:gs pos="50000">
                    <a:schemeClr val="accent4">
                      <a:lumMod val="60000"/>
                      <a:satMod val="110000"/>
                      <a:lumMod val="100000"/>
                      <a:shade val="100000"/>
                    </a:schemeClr>
                  </a:gs>
                  <a:gs pos="100000">
                    <a:schemeClr val="accent4">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1C3-BC72-4A71-8070-887D2586B604}"/>
              </c:ext>
            </c:extLst>
          </c:dPt>
          <c:dPt>
            <c:idx val="226"/>
            <c:bubble3D val="0"/>
            <c:spPr>
              <a:gradFill rotWithShape="1">
                <a:gsLst>
                  <a:gs pos="0">
                    <a:schemeClr val="accent5">
                      <a:lumMod val="60000"/>
                      <a:satMod val="103000"/>
                      <a:lumMod val="102000"/>
                      <a:tint val="94000"/>
                    </a:schemeClr>
                  </a:gs>
                  <a:gs pos="50000">
                    <a:schemeClr val="accent5">
                      <a:lumMod val="60000"/>
                      <a:satMod val="110000"/>
                      <a:lumMod val="100000"/>
                      <a:shade val="100000"/>
                    </a:schemeClr>
                  </a:gs>
                  <a:gs pos="100000">
                    <a:schemeClr val="accent5">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1C5-BC72-4A71-8070-887D2586B604}"/>
              </c:ext>
            </c:extLst>
          </c:dPt>
          <c:dPt>
            <c:idx val="227"/>
            <c:bubble3D val="0"/>
            <c:spPr>
              <a:gradFill rotWithShape="1">
                <a:gsLst>
                  <a:gs pos="0">
                    <a:schemeClr val="accent6">
                      <a:lumMod val="60000"/>
                      <a:satMod val="103000"/>
                      <a:lumMod val="102000"/>
                      <a:tint val="94000"/>
                    </a:schemeClr>
                  </a:gs>
                  <a:gs pos="50000">
                    <a:schemeClr val="accent6">
                      <a:lumMod val="60000"/>
                      <a:satMod val="110000"/>
                      <a:lumMod val="100000"/>
                      <a:shade val="100000"/>
                    </a:schemeClr>
                  </a:gs>
                  <a:gs pos="100000">
                    <a:schemeClr val="accent6">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1C7-BC72-4A71-8070-887D2586B604}"/>
              </c:ext>
            </c:extLst>
          </c:dPt>
          <c:dPt>
            <c:idx val="228"/>
            <c:bubble3D val="0"/>
            <c:spPr>
              <a:gradFill rotWithShape="1">
                <a:gsLst>
                  <a:gs pos="0">
                    <a:schemeClr val="accent1">
                      <a:lumMod val="80000"/>
                      <a:lumOff val="20000"/>
                      <a:satMod val="103000"/>
                      <a:lumMod val="102000"/>
                      <a:tint val="94000"/>
                    </a:schemeClr>
                  </a:gs>
                  <a:gs pos="50000">
                    <a:schemeClr val="accent1">
                      <a:lumMod val="80000"/>
                      <a:lumOff val="20000"/>
                      <a:satMod val="110000"/>
                      <a:lumMod val="100000"/>
                      <a:shade val="100000"/>
                    </a:schemeClr>
                  </a:gs>
                  <a:gs pos="100000">
                    <a:schemeClr val="accent1">
                      <a:lumMod val="80000"/>
                      <a:lumOff val="2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1C9-BC72-4A71-8070-887D2586B604}"/>
              </c:ext>
            </c:extLst>
          </c:dPt>
          <c:dPt>
            <c:idx val="229"/>
            <c:bubble3D val="0"/>
            <c:spPr>
              <a:gradFill rotWithShape="1">
                <a:gsLst>
                  <a:gs pos="0">
                    <a:schemeClr val="accent2">
                      <a:lumMod val="80000"/>
                      <a:lumOff val="20000"/>
                      <a:satMod val="103000"/>
                      <a:lumMod val="102000"/>
                      <a:tint val="94000"/>
                    </a:schemeClr>
                  </a:gs>
                  <a:gs pos="50000">
                    <a:schemeClr val="accent2">
                      <a:lumMod val="80000"/>
                      <a:lumOff val="20000"/>
                      <a:satMod val="110000"/>
                      <a:lumMod val="100000"/>
                      <a:shade val="100000"/>
                    </a:schemeClr>
                  </a:gs>
                  <a:gs pos="100000">
                    <a:schemeClr val="accent2">
                      <a:lumMod val="80000"/>
                      <a:lumOff val="2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1CB-BC72-4A71-8070-887D2586B604}"/>
              </c:ext>
            </c:extLst>
          </c:dPt>
          <c:dPt>
            <c:idx val="230"/>
            <c:bubble3D val="0"/>
            <c:spPr>
              <a:gradFill rotWithShape="1">
                <a:gsLst>
                  <a:gs pos="0">
                    <a:schemeClr val="accent3">
                      <a:lumMod val="80000"/>
                      <a:lumOff val="20000"/>
                      <a:satMod val="103000"/>
                      <a:lumMod val="102000"/>
                      <a:tint val="94000"/>
                    </a:schemeClr>
                  </a:gs>
                  <a:gs pos="50000">
                    <a:schemeClr val="accent3">
                      <a:lumMod val="80000"/>
                      <a:lumOff val="20000"/>
                      <a:satMod val="110000"/>
                      <a:lumMod val="100000"/>
                      <a:shade val="100000"/>
                    </a:schemeClr>
                  </a:gs>
                  <a:gs pos="100000">
                    <a:schemeClr val="accent3">
                      <a:lumMod val="80000"/>
                      <a:lumOff val="2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1CD-BC72-4A71-8070-887D2586B604}"/>
              </c:ext>
            </c:extLst>
          </c:dPt>
          <c:dPt>
            <c:idx val="231"/>
            <c:bubble3D val="0"/>
            <c:spPr>
              <a:gradFill rotWithShape="1">
                <a:gsLst>
                  <a:gs pos="0">
                    <a:schemeClr val="accent4">
                      <a:lumMod val="80000"/>
                      <a:lumOff val="20000"/>
                      <a:satMod val="103000"/>
                      <a:lumMod val="102000"/>
                      <a:tint val="94000"/>
                    </a:schemeClr>
                  </a:gs>
                  <a:gs pos="50000">
                    <a:schemeClr val="accent4">
                      <a:lumMod val="80000"/>
                      <a:lumOff val="20000"/>
                      <a:satMod val="110000"/>
                      <a:lumMod val="100000"/>
                      <a:shade val="100000"/>
                    </a:schemeClr>
                  </a:gs>
                  <a:gs pos="100000">
                    <a:schemeClr val="accent4">
                      <a:lumMod val="80000"/>
                      <a:lumOff val="2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1CF-BC72-4A71-8070-887D2586B604}"/>
              </c:ext>
            </c:extLst>
          </c:dPt>
          <c:dPt>
            <c:idx val="232"/>
            <c:bubble3D val="0"/>
            <c:spPr>
              <a:gradFill rotWithShape="1">
                <a:gsLst>
                  <a:gs pos="0">
                    <a:schemeClr val="accent5">
                      <a:lumMod val="80000"/>
                      <a:lumOff val="20000"/>
                      <a:satMod val="103000"/>
                      <a:lumMod val="102000"/>
                      <a:tint val="94000"/>
                    </a:schemeClr>
                  </a:gs>
                  <a:gs pos="50000">
                    <a:schemeClr val="accent5">
                      <a:lumMod val="80000"/>
                      <a:lumOff val="20000"/>
                      <a:satMod val="110000"/>
                      <a:lumMod val="100000"/>
                      <a:shade val="100000"/>
                    </a:schemeClr>
                  </a:gs>
                  <a:gs pos="100000">
                    <a:schemeClr val="accent5">
                      <a:lumMod val="80000"/>
                      <a:lumOff val="2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1D1-BC72-4A71-8070-887D2586B604}"/>
              </c:ext>
            </c:extLst>
          </c:dPt>
          <c:dPt>
            <c:idx val="233"/>
            <c:bubble3D val="0"/>
            <c:spPr>
              <a:gradFill rotWithShape="1">
                <a:gsLst>
                  <a:gs pos="0">
                    <a:schemeClr val="accent6">
                      <a:lumMod val="80000"/>
                      <a:lumOff val="20000"/>
                      <a:satMod val="103000"/>
                      <a:lumMod val="102000"/>
                      <a:tint val="94000"/>
                    </a:schemeClr>
                  </a:gs>
                  <a:gs pos="50000">
                    <a:schemeClr val="accent6">
                      <a:lumMod val="80000"/>
                      <a:lumOff val="20000"/>
                      <a:satMod val="110000"/>
                      <a:lumMod val="100000"/>
                      <a:shade val="100000"/>
                    </a:schemeClr>
                  </a:gs>
                  <a:gs pos="100000">
                    <a:schemeClr val="accent6">
                      <a:lumMod val="80000"/>
                      <a:lumOff val="2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1D3-BC72-4A71-8070-887D2586B604}"/>
              </c:ext>
            </c:extLst>
          </c:dPt>
          <c:dPt>
            <c:idx val="234"/>
            <c:bubble3D val="0"/>
            <c:spPr>
              <a:gradFill rotWithShape="1">
                <a:gsLst>
                  <a:gs pos="0">
                    <a:schemeClr val="accent1">
                      <a:lumMod val="80000"/>
                      <a:satMod val="103000"/>
                      <a:lumMod val="102000"/>
                      <a:tint val="94000"/>
                    </a:schemeClr>
                  </a:gs>
                  <a:gs pos="50000">
                    <a:schemeClr val="accent1">
                      <a:lumMod val="80000"/>
                      <a:satMod val="110000"/>
                      <a:lumMod val="100000"/>
                      <a:shade val="100000"/>
                    </a:schemeClr>
                  </a:gs>
                  <a:gs pos="100000">
                    <a:schemeClr val="accent1">
                      <a:lumMod val="8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1D5-BC72-4A71-8070-887D2586B604}"/>
              </c:ext>
            </c:extLst>
          </c:dPt>
          <c:dPt>
            <c:idx val="235"/>
            <c:bubble3D val="0"/>
            <c:spPr>
              <a:gradFill rotWithShape="1">
                <a:gsLst>
                  <a:gs pos="0">
                    <a:schemeClr val="accent2">
                      <a:lumMod val="80000"/>
                      <a:satMod val="103000"/>
                      <a:lumMod val="102000"/>
                      <a:tint val="94000"/>
                    </a:schemeClr>
                  </a:gs>
                  <a:gs pos="50000">
                    <a:schemeClr val="accent2">
                      <a:lumMod val="80000"/>
                      <a:satMod val="110000"/>
                      <a:lumMod val="100000"/>
                      <a:shade val="100000"/>
                    </a:schemeClr>
                  </a:gs>
                  <a:gs pos="100000">
                    <a:schemeClr val="accent2">
                      <a:lumMod val="8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1D7-BC72-4A71-8070-887D2586B604}"/>
              </c:ext>
            </c:extLst>
          </c:dPt>
          <c:dPt>
            <c:idx val="236"/>
            <c:bubble3D val="0"/>
            <c:spPr>
              <a:gradFill rotWithShape="1">
                <a:gsLst>
                  <a:gs pos="0">
                    <a:schemeClr val="accent3">
                      <a:lumMod val="80000"/>
                      <a:satMod val="103000"/>
                      <a:lumMod val="102000"/>
                      <a:tint val="94000"/>
                    </a:schemeClr>
                  </a:gs>
                  <a:gs pos="50000">
                    <a:schemeClr val="accent3">
                      <a:lumMod val="80000"/>
                      <a:satMod val="110000"/>
                      <a:lumMod val="100000"/>
                      <a:shade val="100000"/>
                    </a:schemeClr>
                  </a:gs>
                  <a:gs pos="100000">
                    <a:schemeClr val="accent3">
                      <a:lumMod val="8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1D9-BC72-4A71-8070-887D2586B604}"/>
              </c:ext>
            </c:extLst>
          </c:dPt>
          <c:dPt>
            <c:idx val="237"/>
            <c:bubble3D val="0"/>
            <c:spPr>
              <a:gradFill rotWithShape="1">
                <a:gsLst>
                  <a:gs pos="0">
                    <a:schemeClr val="accent4">
                      <a:lumMod val="80000"/>
                      <a:satMod val="103000"/>
                      <a:lumMod val="102000"/>
                      <a:tint val="94000"/>
                    </a:schemeClr>
                  </a:gs>
                  <a:gs pos="50000">
                    <a:schemeClr val="accent4">
                      <a:lumMod val="80000"/>
                      <a:satMod val="110000"/>
                      <a:lumMod val="100000"/>
                      <a:shade val="100000"/>
                    </a:schemeClr>
                  </a:gs>
                  <a:gs pos="100000">
                    <a:schemeClr val="accent4">
                      <a:lumMod val="8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1DB-BC72-4A71-8070-887D2586B604}"/>
              </c:ext>
            </c:extLst>
          </c:dPt>
          <c:dPt>
            <c:idx val="238"/>
            <c:bubble3D val="0"/>
            <c:spPr>
              <a:gradFill rotWithShape="1">
                <a:gsLst>
                  <a:gs pos="0">
                    <a:schemeClr val="accent5">
                      <a:lumMod val="80000"/>
                      <a:satMod val="103000"/>
                      <a:lumMod val="102000"/>
                      <a:tint val="94000"/>
                    </a:schemeClr>
                  </a:gs>
                  <a:gs pos="50000">
                    <a:schemeClr val="accent5">
                      <a:lumMod val="80000"/>
                      <a:satMod val="110000"/>
                      <a:lumMod val="100000"/>
                      <a:shade val="100000"/>
                    </a:schemeClr>
                  </a:gs>
                  <a:gs pos="100000">
                    <a:schemeClr val="accent5">
                      <a:lumMod val="8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1DD-BC72-4A71-8070-887D2586B604}"/>
              </c:ext>
            </c:extLst>
          </c:dPt>
          <c:dPt>
            <c:idx val="239"/>
            <c:bubble3D val="0"/>
            <c:spPr>
              <a:gradFill rotWithShape="1">
                <a:gsLst>
                  <a:gs pos="0">
                    <a:schemeClr val="accent6">
                      <a:lumMod val="80000"/>
                      <a:satMod val="103000"/>
                      <a:lumMod val="102000"/>
                      <a:tint val="94000"/>
                    </a:schemeClr>
                  </a:gs>
                  <a:gs pos="50000">
                    <a:schemeClr val="accent6">
                      <a:lumMod val="80000"/>
                      <a:satMod val="110000"/>
                      <a:lumMod val="100000"/>
                      <a:shade val="100000"/>
                    </a:schemeClr>
                  </a:gs>
                  <a:gs pos="100000">
                    <a:schemeClr val="accent6">
                      <a:lumMod val="8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1DF-BC72-4A71-8070-887D2586B604}"/>
              </c:ext>
            </c:extLst>
          </c:dPt>
          <c:dPt>
            <c:idx val="240"/>
            <c:bubble3D val="0"/>
            <c:spPr>
              <a:gradFill rotWithShape="1">
                <a:gsLst>
                  <a:gs pos="0">
                    <a:schemeClr val="accent1">
                      <a:lumMod val="60000"/>
                      <a:lumOff val="40000"/>
                      <a:satMod val="103000"/>
                      <a:lumMod val="102000"/>
                      <a:tint val="94000"/>
                    </a:schemeClr>
                  </a:gs>
                  <a:gs pos="50000">
                    <a:schemeClr val="accent1">
                      <a:lumMod val="60000"/>
                      <a:lumOff val="40000"/>
                      <a:satMod val="110000"/>
                      <a:lumMod val="100000"/>
                      <a:shade val="100000"/>
                    </a:schemeClr>
                  </a:gs>
                  <a:gs pos="100000">
                    <a:schemeClr val="accent1">
                      <a:lumMod val="60000"/>
                      <a:lumOff val="4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1E1-BC72-4A71-8070-887D2586B604}"/>
              </c:ext>
            </c:extLst>
          </c:dPt>
          <c:dPt>
            <c:idx val="241"/>
            <c:bubble3D val="0"/>
            <c:spPr>
              <a:gradFill rotWithShape="1">
                <a:gsLst>
                  <a:gs pos="0">
                    <a:schemeClr val="accent2">
                      <a:lumMod val="60000"/>
                      <a:lumOff val="40000"/>
                      <a:satMod val="103000"/>
                      <a:lumMod val="102000"/>
                      <a:tint val="94000"/>
                    </a:schemeClr>
                  </a:gs>
                  <a:gs pos="50000">
                    <a:schemeClr val="accent2">
                      <a:lumMod val="60000"/>
                      <a:lumOff val="40000"/>
                      <a:satMod val="110000"/>
                      <a:lumMod val="100000"/>
                      <a:shade val="100000"/>
                    </a:schemeClr>
                  </a:gs>
                  <a:gs pos="100000">
                    <a:schemeClr val="accent2">
                      <a:lumMod val="60000"/>
                      <a:lumOff val="4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1E3-BC72-4A71-8070-887D2586B604}"/>
              </c:ext>
            </c:extLst>
          </c:dPt>
          <c:dPt>
            <c:idx val="242"/>
            <c:bubble3D val="0"/>
            <c:spPr>
              <a:gradFill rotWithShape="1">
                <a:gsLst>
                  <a:gs pos="0">
                    <a:schemeClr val="accent3">
                      <a:lumMod val="60000"/>
                      <a:lumOff val="40000"/>
                      <a:satMod val="103000"/>
                      <a:lumMod val="102000"/>
                      <a:tint val="94000"/>
                    </a:schemeClr>
                  </a:gs>
                  <a:gs pos="50000">
                    <a:schemeClr val="accent3">
                      <a:lumMod val="60000"/>
                      <a:lumOff val="40000"/>
                      <a:satMod val="110000"/>
                      <a:lumMod val="100000"/>
                      <a:shade val="100000"/>
                    </a:schemeClr>
                  </a:gs>
                  <a:gs pos="100000">
                    <a:schemeClr val="accent3">
                      <a:lumMod val="60000"/>
                      <a:lumOff val="4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1E5-BC72-4A71-8070-887D2586B604}"/>
              </c:ext>
            </c:extLst>
          </c:dPt>
          <c:dPt>
            <c:idx val="243"/>
            <c:bubble3D val="0"/>
            <c:spPr>
              <a:gradFill rotWithShape="1">
                <a:gsLst>
                  <a:gs pos="0">
                    <a:schemeClr val="accent4">
                      <a:lumMod val="60000"/>
                      <a:lumOff val="40000"/>
                      <a:satMod val="103000"/>
                      <a:lumMod val="102000"/>
                      <a:tint val="94000"/>
                    </a:schemeClr>
                  </a:gs>
                  <a:gs pos="50000">
                    <a:schemeClr val="accent4">
                      <a:lumMod val="60000"/>
                      <a:lumOff val="40000"/>
                      <a:satMod val="110000"/>
                      <a:lumMod val="100000"/>
                      <a:shade val="100000"/>
                    </a:schemeClr>
                  </a:gs>
                  <a:gs pos="100000">
                    <a:schemeClr val="accent4">
                      <a:lumMod val="60000"/>
                      <a:lumOff val="4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1E7-BC72-4A71-8070-887D2586B604}"/>
              </c:ext>
            </c:extLst>
          </c:dPt>
          <c:dPt>
            <c:idx val="244"/>
            <c:bubble3D val="0"/>
            <c:spPr>
              <a:gradFill rotWithShape="1">
                <a:gsLst>
                  <a:gs pos="0">
                    <a:schemeClr val="accent5">
                      <a:lumMod val="60000"/>
                      <a:lumOff val="40000"/>
                      <a:satMod val="103000"/>
                      <a:lumMod val="102000"/>
                      <a:tint val="94000"/>
                    </a:schemeClr>
                  </a:gs>
                  <a:gs pos="50000">
                    <a:schemeClr val="accent5">
                      <a:lumMod val="60000"/>
                      <a:lumOff val="40000"/>
                      <a:satMod val="110000"/>
                      <a:lumMod val="100000"/>
                      <a:shade val="100000"/>
                    </a:schemeClr>
                  </a:gs>
                  <a:gs pos="100000">
                    <a:schemeClr val="accent5">
                      <a:lumMod val="60000"/>
                      <a:lumOff val="4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1E9-BC72-4A71-8070-887D2586B604}"/>
              </c:ext>
            </c:extLst>
          </c:dPt>
          <c:dPt>
            <c:idx val="245"/>
            <c:bubble3D val="0"/>
            <c:spPr>
              <a:gradFill rotWithShape="1">
                <a:gsLst>
                  <a:gs pos="0">
                    <a:schemeClr val="accent6">
                      <a:lumMod val="60000"/>
                      <a:lumOff val="40000"/>
                      <a:satMod val="103000"/>
                      <a:lumMod val="102000"/>
                      <a:tint val="94000"/>
                    </a:schemeClr>
                  </a:gs>
                  <a:gs pos="50000">
                    <a:schemeClr val="accent6">
                      <a:lumMod val="60000"/>
                      <a:lumOff val="40000"/>
                      <a:satMod val="110000"/>
                      <a:lumMod val="100000"/>
                      <a:shade val="100000"/>
                    </a:schemeClr>
                  </a:gs>
                  <a:gs pos="100000">
                    <a:schemeClr val="accent6">
                      <a:lumMod val="60000"/>
                      <a:lumOff val="4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1EB-BC72-4A71-8070-887D2586B604}"/>
              </c:ext>
            </c:extLst>
          </c:dPt>
          <c:dPt>
            <c:idx val="246"/>
            <c:bubble3D val="0"/>
            <c:spPr>
              <a:gradFill rotWithShape="1">
                <a:gsLst>
                  <a:gs pos="0">
                    <a:schemeClr val="accent1">
                      <a:lumMod val="50000"/>
                      <a:satMod val="103000"/>
                      <a:lumMod val="102000"/>
                      <a:tint val="94000"/>
                    </a:schemeClr>
                  </a:gs>
                  <a:gs pos="50000">
                    <a:schemeClr val="accent1">
                      <a:lumMod val="50000"/>
                      <a:satMod val="110000"/>
                      <a:lumMod val="100000"/>
                      <a:shade val="100000"/>
                    </a:schemeClr>
                  </a:gs>
                  <a:gs pos="100000">
                    <a:schemeClr val="accent1">
                      <a:lumMod val="5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1ED-BC72-4A71-8070-887D2586B604}"/>
              </c:ext>
            </c:extLst>
          </c:dPt>
          <c:dPt>
            <c:idx val="247"/>
            <c:bubble3D val="0"/>
            <c:spPr>
              <a:gradFill rotWithShape="1">
                <a:gsLst>
                  <a:gs pos="0">
                    <a:schemeClr val="accent2">
                      <a:lumMod val="50000"/>
                      <a:satMod val="103000"/>
                      <a:lumMod val="102000"/>
                      <a:tint val="94000"/>
                    </a:schemeClr>
                  </a:gs>
                  <a:gs pos="50000">
                    <a:schemeClr val="accent2">
                      <a:lumMod val="50000"/>
                      <a:satMod val="110000"/>
                      <a:lumMod val="100000"/>
                      <a:shade val="100000"/>
                    </a:schemeClr>
                  </a:gs>
                  <a:gs pos="100000">
                    <a:schemeClr val="accent2">
                      <a:lumMod val="5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1EF-BC72-4A71-8070-887D2586B604}"/>
              </c:ext>
            </c:extLst>
          </c:dPt>
          <c:dPt>
            <c:idx val="248"/>
            <c:bubble3D val="0"/>
            <c:spPr>
              <a:gradFill rotWithShape="1">
                <a:gsLst>
                  <a:gs pos="0">
                    <a:schemeClr val="accent3">
                      <a:lumMod val="50000"/>
                      <a:satMod val="103000"/>
                      <a:lumMod val="102000"/>
                      <a:tint val="94000"/>
                    </a:schemeClr>
                  </a:gs>
                  <a:gs pos="50000">
                    <a:schemeClr val="accent3">
                      <a:lumMod val="50000"/>
                      <a:satMod val="110000"/>
                      <a:lumMod val="100000"/>
                      <a:shade val="100000"/>
                    </a:schemeClr>
                  </a:gs>
                  <a:gs pos="100000">
                    <a:schemeClr val="accent3">
                      <a:lumMod val="5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1F1-BC72-4A71-8070-887D2586B604}"/>
              </c:ext>
            </c:extLst>
          </c:dPt>
          <c:dPt>
            <c:idx val="249"/>
            <c:bubble3D val="0"/>
            <c:spPr>
              <a:gradFill rotWithShape="1">
                <a:gsLst>
                  <a:gs pos="0">
                    <a:schemeClr val="accent4">
                      <a:lumMod val="50000"/>
                      <a:satMod val="103000"/>
                      <a:lumMod val="102000"/>
                      <a:tint val="94000"/>
                    </a:schemeClr>
                  </a:gs>
                  <a:gs pos="50000">
                    <a:schemeClr val="accent4">
                      <a:lumMod val="50000"/>
                      <a:satMod val="110000"/>
                      <a:lumMod val="100000"/>
                      <a:shade val="100000"/>
                    </a:schemeClr>
                  </a:gs>
                  <a:gs pos="100000">
                    <a:schemeClr val="accent4">
                      <a:lumMod val="5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1F3-BC72-4A71-8070-887D2586B604}"/>
              </c:ext>
            </c:extLst>
          </c:dPt>
          <c:dPt>
            <c:idx val="250"/>
            <c:bubble3D val="0"/>
            <c:spPr>
              <a:gradFill rotWithShape="1">
                <a:gsLst>
                  <a:gs pos="0">
                    <a:schemeClr val="accent5">
                      <a:lumMod val="50000"/>
                      <a:satMod val="103000"/>
                      <a:lumMod val="102000"/>
                      <a:tint val="94000"/>
                    </a:schemeClr>
                  </a:gs>
                  <a:gs pos="50000">
                    <a:schemeClr val="accent5">
                      <a:lumMod val="50000"/>
                      <a:satMod val="110000"/>
                      <a:lumMod val="100000"/>
                      <a:shade val="100000"/>
                    </a:schemeClr>
                  </a:gs>
                  <a:gs pos="100000">
                    <a:schemeClr val="accent5">
                      <a:lumMod val="5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1F5-BC72-4A71-8070-887D2586B604}"/>
              </c:ext>
            </c:extLst>
          </c:dPt>
          <c:dPt>
            <c:idx val="251"/>
            <c:bubble3D val="0"/>
            <c:spPr>
              <a:gradFill rotWithShape="1">
                <a:gsLst>
                  <a:gs pos="0">
                    <a:schemeClr val="accent6">
                      <a:lumMod val="50000"/>
                      <a:satMod val="103000"/>
                      <a:lumMod val="102000"/>
                      <a:tint val="94000"/>
                    </a:schemeClr>
                  </a:gs>
                  <a:gs pos="50000">
                    <a:schemeClr val="accent6">
                      <a:lumMod val="50000"/>
                      <a:satMod val="110000"/>
                      <a:lumMod val="100000"/>
                      <a:shade val="100000"/>
                    </a:schemeClr>
                  </a:gs>
                  <a:gs pos="100000">
                    <a:schemeClr val="accent6">
                      <a:lumMod val="5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1F7-BC72-4A71-8070-887D2586B604}"/>
              </c:ext>
            </c:extLst>
          </c:dPt>
          <c:dPt>
            <c:idx val="252"/>
            <c:bubble3D val="0"/>
            <c:spPr>
              <a:gradFill rotWithShape="1">
                <a:gsLst>
                  <a:gs pos="0">
                    <a:schemeClr val="accent1">
                      <a:lumMod val="70000"/>
                      <a:lumOff val="30000"/>
                      <a:satMod val="103000"/>
                      <a:lumMod val="102000"/>
                      <a:tint val="94000"/>
                    </a:schemeClr>
                  </a:gs>
                  <a:gs pos="50000">
                    <a:schemeClr val="accent1">
                      <a:lumMod val="70000"/>
                      <a:lumOff val="30000"/>
                      <a:satMod val="110000"/>
                      <a:lumMod val="100000"/>
                      <a:shade val="100000"/>
                    </a:schemeClr>
                  </a:gs>
                  <a:gs pos="100000">
                    <a:schemeClr val="accent1">
                      <a:lumMod val="70000"/>
                      <a:lumOff val="3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1F9-BC72-4A71-8070-887D2586B604}"/>
              </c:ext>
            </c:extLst>
          </c:dPt>
          <c:dPt>
            <c:idx val="253"/>
            <c:bubble3D val="0"/>
            <c:spPr>
              <a:gradFill rotWithShape="1">
                <a:gsLst>
                  <a:gs pos="0">
                    <a:schemeClr val="accent2">
                      <a:lumMod val="70000"/>
                      <a:lumOff val="30000"/>
                      <a:satMod val="103000"/>
                      <a:lumMod val="102000"/>
                      <a:tint val="94000"/>
                    </a:schemeClr>
                  </a:gs>
                  <a:gs pos="50000">
                    <a:schemeClr val="accent2">
                      <a:lumMod val="70000"/>
                      <a:lumOff val="30000"/>
                      <a:satMod val="110000"/>
                      <a:lumMod val="100000"/>
                      <a:shade val="100000"/>
                    </a:schemeClr>
                  </a:gs>
                  <a:gs pos="100000">
                    <a:schemeClr val="accent2">
                      <a:lumMod val="70000"/>
                      <a:lumOff val="3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1FB-BC72-4A71-8070-887D2586B604}"/>
              </c:ext>
            </c:extLst>
          </c:dPt>
          <c:dPt>
            <c:idx val="254"/>
            <c:bubble3D val="0"/>
            <c:spPr>
              <a:gradFill rotWithShape="1">
                <a:gsLst>
                  <a:gs pos="0">
                    <a:schemeClr val="accent3">
                      <a:lumMod val="70000"/>
                      <a:lumOff val="30000"/>
                      <a:satMod val="103000"/>
                      <a:lumMod val="102000"/>
                      <a:tint val="94000"/>
                    </a:schemeClr>
                  </a:gs>
                  <a:gs pos="50000">
                    <a:schemeClr val="accent3">
                      <a:lumMod val="70000"/>
                      <a:lumOff val="30000"/>
                      <a:satMod val="110000"/>
                      <a:lumMod val="100000"/>
                      <a:shade val="100000"/>
                    </a:schemeClr>
                  </a:gs>
                  <a:gs pos="100000">
                    <a:schemeClr val="accent3">
                      <a:lumMod val="70000"/>
                      <a:lumOff val="3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1FD-BC72-4A71-8070-887D2586B604}"/>
              </c:ext>
            </c:extLst>
          </c:dPt>
          <c:dPt>
            <c:idx val="255"/>
            <c:bubble3D val="0"/>
            <c:spPr>
              <a:gradFill rotWithShape="1">
                <a:gsLst>
                  <a:gs pos="0">
                    <a:schemeClr val="accent4">
                      <a:lumMod val="70000"/>
                      <a:lumOff val="30000"/>
                      <a:satMod val="103000"/>
                      <a:lumMod val="102000"/>
                      <a:tint val="94000"/>
                    </a:schemeClr>
                  </a:gs>
                  <a:gs pos="50000">
                    <a:schemeClr val="accent4">
                      <a:lumMod val="70000"/>
                      <a:lumOff val="30000"/>
                      <a:satMod val="110000"/>
                      <a:lumMod val="100000"/>
                      <a:shade val="100000"/>
                    </a:schemeClr>
                  </a:gs>
                  <a:gs pos="100000">
                    <a:schemeClr val="accent4">
                      <a:lumMod val="70000"/>
                      <a:lumOff val="3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1FF-BC72-4A71-8070-887D2586B604}"/>
              </c:ext>
            </c:extLst>
          </c:dPt>
          <c:dPt>
            <c:idx val="256"/>
            <c:bubble3D val="0"/>
            <c:spPr>
              <a:gradFill rotWithShape="1">
                <a:gsLst>
                  <a:gs pos="0">
                    <a:schemeClr val="accent5">
                      <a:lumMod val="70000"/>
                      <a:lumOff val="30000"/>
                      <a:satMod val="103000"/>
                      <a:lumMod val="102000"/>
                      <a:tint val="94000"/>
                    </a:schemeClr>
                  </a:gs>
                  <a:gs pos="50000">
                    <a:schemeClr val="accent5">
                      <a:lumMod val="70000"/>
                      <a:lumOff val="30000"/>
                      <a:satMod val="110000"/>
                      <a:lumMod val="100000"/>
                      <a:shade val="100000"/>
                    </a:schemeClr>
                  </a:gs>
                  <a:gs pos="100000">
                    <a:schemeClr val="accent5">
                      <a:lumMod val="70000"/>
                      <a:lumOff val="3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201-BC72-4A71-8070-887D2586B604}"/>
              </c:ext>
            </c:extLst>
          </c:dPt>
          <c:dPt>
            <c:idx val="257"/>
            <c:bubble3D val="0"/>
            <c:spPr>
              <a:gradFill rotWithShape="1">
                <a:gsLst>
                  <a:gs pos="0">
                    <a:schemeClr val="accent6">
                      <a:lumMod val="70000"/>
                      <a:lumOff val="30000"/>
                      <a:satMod val="103000"/>
                      <a:lumMod val="102000"/>
                      <a:tint val="94000"/>
                    </a:schemeClr>
                  </a:gs>
                  <a:gs pos="50000">
                    <a:schemeClr val="accent6">
                      <a:lumMod val="70000"/>
                      <a:lumOff val="30000"/>
                      <a:satMod val="110000"/>
                      <a:lumMod val="100000"/>
                      <a:shade val="100000"/>
                    </a:schemeClr>
                  </a:gs>
                  <a:gs pos="100000">
                    <a:schemeClr val="accent6">
                      <a:lumMod val="70000"/>
                      <a:lumOff val="3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203-BC72-4A71-8070-887D2586B604}"/>
              </c:ext>
            </c:extLst>
          </c:dPt>
          <c:dPt>
            <c:idx val="258"/>
            <c:bubble3D val="0"/>
            <c:spPr>
              <a:gradFill rotWithShape="1">
                <a:gsLst>
                  <a:gs pos="0">
                    <a:schemeClr val="accent1">
                      <a:lumMod val="70000"/>
                      <a:satMod val="103000"/>
                      <a:lumMod val="102000"/>
                      <a:tint val="94000"/>
                    </a:schemeClr>
                  </a:gs>
                  <a:gs pos="50000">
                    <a:schemeClr val="accent1">
                      <a:lumMod val="70000"/>
                      <a:satMod val="110000"/>
                      <a:lumMod val="100000"/>
                      <a:shade val="100000"/>
                    </a:schemeClr>
                  </a:gs>
                  <a:gs pos="100000">
                    <a:schemeClr val="accent1">
                      <a:lumMod val="7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205-BC72-4A71-8070-887D2586B604}"/>
              </c:ext>
            </c:extLst>
          </c:dPt>
          <c:dPt>
            <c:idx val="259"/>
            <c:bubble3D val="0"/>
            <c:spPr>
              <a:gradFill rotWithShape="1">
                <a:gsLst>
                  <a:gs pos="0">
                    <a:schemeClr val="accent2">
                      <a:lumMod val="70000"/>
                      <a:satMod val="103000"/>
                      <a:lumMod val="102000"/>
                      <a:tint val="94000"/>
                    </a:schemeClr>
                  </a:gs>
                  <a:gs pos="50000">
                    <a:schemeClr val="accent2">
                      <a:lumMod val="70000"/>
                      <a:satMod val="110000"/>
                      <a:lumMod val="100000"/>
                      <a:shade val="100000"/>
                    </a:schemeClr>
                  </a:gs>
                  <a:gs pos="100000">
                    <a:schemeClr val="accent2">
                      <a:lumMod val="7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207-BC72-4A71-8070-887D2586B604}"/>
              </c:ext>
            </c:extLst>
          </c:dPt>
          <c:dPt>
            <c:idx val="260"/>
            <c:bubble3D val="0"/>
            <c:spPr>
              <a:gradFill rotWithShape="1">
                <a:gsLst>
                  <a:gs pos="0">
                    <a:schemeClr val="accent3">
                      <a:lumMod val="70000"/>
                      <a:satMod val="103000"/>
                      <a:lumMod val="102000"/>
                      <a:tint val="94000"/>
                    </a:schemeClr>
                  </a:gs>
                  <a:gs pos="50000">
                    <a:schemeClr val="accent3">
                      <a:lumMod val="70000"/>
                      <a:satMod val="110000"/>
                      <a:lumMod val="100000"/>
                      <a:shade val="100000"/>
                    </a:schemeClr>
                  </a:gs>
                  <a:gs pos="100000">
                    <a:schemeClr val="accent3">
                      <a:lumMod val="7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209-BC72-4A71-8070-887D2586B604}"/>
              </c:ext>
            </c:extLst>
          </c:dPt>
          <c:dPt>
            <c:idx val="261"/>
            <c:bubble3D val="0"/>
            <c:spPr>
              <a:gradFill rotWithShape="1">
                <a:gsLst>
                  <a:gs pos="0">
                    <a:schemeClr val="accent4">
                      <a:lumMod val="70000"/>
                      <a:satMod val="103000"/>
                      <a:lumMod val="102000"/>
                      <a:tint val="94000"/>
                    </a:schemeClr>
                  </a:gs>
                  <a:gs pos="50000">
                    <a:schemeClr val="accent4">
                      <a:lumMod val="70000"/>
                      <a:satMod val="110000"/>
                      <a:lumMod val="100000"/>
                      <a:shade val="100000"/>
                    </a:schemeClr>
                  </a:gs>
                  <a:gs pos="100000">
                    <a:schemeClr val="accent4">
                      <a:lumMod val="7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20B-BC72-4A71-8070-887D2586B604}"/>
              </c:ext>
            </c:extLst>
          </c:dPt>
          <c:dPt>
            <c:idx val="262"/>
            <c:bubble3D val="0"/>
            <c:spPr>
              <a:gradFill rotWithShape="1">
                <a:gsLst>
                  <a:gs pos="0">
                    <a:schemeClr val="accent5">
                      <a:lumMod val="70000"/>
                      <a:satMod val="103000"/>
                      <a:lumMod val="102000"/>
                      <a:tint val="94000"/>
                    </a:schemeClr>
                  </a:gs>
                  <a:gs pos="50000">
                    <a:schemeClr val="accent5">
                      <a:lumMod val="70000"/>
                      <a:satMod val="110000"/>
                      <a:lumMod val="100000"/>
                      <a:shade val="100000"/>
                    </a:schemeClr>
                  </a:gs>
                  <a:gs pos="100000">
                    <a:schemeClr val="accent5">
                      <a:lumMod val="7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20D-BC72-4A71-8070-887D2586B604}"/>
              </c:ext>
            </c:extLst>
          </c:dPt>
          <c:dPt>
            <c:idx val="263"/>
            <c:bubble3D val="0"/>
            <c:spPr>
              <a:gradFill rotWithShape="1">
                <a:gsLst>
                  <a:gs pos="0">
                    <a:schemeClr val="accent6">
                      <a:lumMod val="70000"/>
                      <a:satMod val="103000"/>
                      <a:lumMod val="102000"/>
                      <a:tint val="94000"/>
                    </a:schemeClr>
                  </a:gs>
                  <a:gs pos="50000">
                    <a:schemeClr val="accent6">
                      <a:lumMod val="70000"/>
                      <a:satMod val="110000"/>
                      <a:lumMod val="100000"/>
                      <a:shade val="100000"/>
                    </a:schemeClr>
                  </a:gs>
                  <a:gs pos="100000">
                    <a:schemeClr val="accent6">
                      <a:lumMod val="7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20F-BC72-4A71-8070-887D2586B604}"/>
              </c:ext>
            </c:extLst>
          </c:dPt>
          <c:dPt>
            <c:idx val="264"/>
            <c:bubble3D val="0"/>
            <c:spPr>
              <a:gradFill rotWithShape="1">
                <a:gsLst>
                  <a:gs pos="0">
                    <a:schemeClr val="accent1">
                      <a:lumMod val="50000"/>
                      <a:lumOff val="50000"/>
                      <a:satMod val="103000"/>
                      <a:lumMod val="102000"/>
                      <a:tint val="94000"/>
                    </a:schemeClr>
                  </a:gs>
                  <a:gs pos="50000">
                    <a:schemeClr val="accent1">
                      <a:lumMod val="50000"/>
                      <a:lumOff val="50000"/>
                      <a:satMod val="110000"/>
                      <a:lumMod val="100000"/>
                      <a:shade val="100000"/>
                    </a:schemeClr>
                  </a:gs>
                  <a:gs pos="100000">
                    <a:schemeClr val="accent1">
                      <a:lumMod val="50000"/>
                      <a:lumOff val="5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211-BC72-4A71-8070-887D2586B604}"/>
              </c:ext>
            </c:extLst>
          </c:dPt>
          <c:dPt>
            <c:idx val="265"/>
            <c:bubble3D val="0"/>
            <c:spPr>
              <a:gradFill rotWithShape="1">
                <a:gsLst>
                  <a:gs pos="0">
                    <a:schemeClr val="accent2">
                      <a:lumMod val="50000"/>
                      <a:lumOff val="50000"/>
                      <a:satMod val="103000"/>
                      <a:lumMod val="102000"/>
                      <a:tint val="94000"/>
                    </a:schemeClr>
                  </a:gs>
                  <a:gs pos="50000">
                    <a:schemeClr val="accent2">
                      <a:lumMod val="50000"/>
                      <a:lumOff val="50000"/>
                      <a:satMod val="110000"/>
                      <a:lumMod val="100000"/>
                      <a:shade val="100000"/>
                    </a:schemeClr>
                  </a:gs>
                  <a:gs pos="100000">
                    <a:schemeClr val="accent2">
                      <a:lumMod val="50000"/>
                      <a:lumOff val="5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213-BC72-4A71-8070-887D2586B604}"/>
              </c:ext>
            </c:extLst>
          </c:dPt>
          <c:dPt>
            <c:idx val="266"/>
            <c:bubble3D val="0"/>
            <c:spPr>
              <a:gradFill rotWithShape="1">
                <a:gsLst>
                  <a:gs pos="0">
                    <a:schemeClr val="accent3">
                      <a:lumMod val="50000"/>
                      <a:lumOff val="50000"/>
                      <a:satMod val="103000"/>
                      <a:lumMod val="102000"/>
                      <a:tint val="94000"/>
                    </a:schemeClr>
                  </a:gs>
                  <a:gs pos="50000">
                    <a:schemeClr val="accent3">
                      <a:lumMod val="50000"/>
                      <a:lumOff val="50000"/>
                      <a:satMod val="110000"/>
                      <a:lumMod val="100000"/>
                      <a:shade val="100000"/>
                    </a:schemeClr>
                  </a:gs>
                  <a:gs pos="100000">
                    <a:schemeClr val="accent3">
                      <a:lumMod val="50000"/>
                      <a:lumOff val="5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215-BC72-4A71-8070-887D2586B604}"/>
              </c:ext>
            </c:extLst>
          </c:dPt>
          <c:dPt>
            <c:idx val="267"/>
            <c:bubble3D val="0"/>
            <c:spPr>
              <a:gradFill rotWithShape="1">
                <a:gsLst>
                  <a:gs pos="0">
                    <a:schemeClr val="accent4">
                      <a:lumMod val="50000"/>
                      <a:lumOff val="50000"/>
                      <a:satMod val="103000"/>
                      <a:lumMod val="102000"/>
                      <a:tint val="94000"/>
                    </a:schemeClr>
                  </a:gs>
                  <a:gs pos="50000">
                    <a:schemeClr val="accent4">
                      <a:lumMod val="50000"/>
                      <a:lumOff val="50000"/>
                      <a:satMod val="110000"/>
                      <a:lumMod val="100000"/>
                      <a:shade val="100000"/>
                    </a:schemeClr>
                  </a:gs>
                  <a:gs pos="100000">
                    <a:schemeClr val="accent4">
                      <a:lumMod val="50000"/>
                      <a:lumOff val="5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217-BC72-4A71-8070-887D2586B604}"/>
              </c:ext>
            </c:extLst>
          </c:dPt>
          <c:dPt>
            <c:idx val="268"/>
            <c:bubble3D val="0"/>
            <c:spPr>
              <a:gradFill rotWithShape="1">
                <a:gsLst>
                  <a:gs pos="0">
                    <a:schemeClr val="accent5">
                      <a:lumMod val="50000"/>
                      <a:lumOff val="50000"/>
                      <a:satMod val="103000"/>
                      <a:lumMod val="102000"/>
                      <a:tint val="94000"/>
                    </a:schemeClr>
                  </a:gs>
                  <a:gs pos="50000">
                    <a:schemeClr val="accent5">
                      <a:lumMod val="50000"/>
                      <a:lumOff val="50000"/>
                      <a:satMod val="110000"/>
                      <a:lumMod val="100000"/>
                      <a:shade val="100000"/>
                    </a:schemeClr>
                  </a:gs>
                  <a:gs pos="100000">
                    <a:schemeClr val="accent5">
                      <a:lumMod val="50000"/>
                      <a:lumOff val="5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219-BC72-4A71-8070-887D2586B604}"/>
              </c:ext>
            </c:extLst>
          </c:dPt>
          <c:dPt>
            <c:idx val="269"/>
            <c:bubble3D val="0"/>
            <c:spPr>
              <a:gradFill rotWithShape="1">
                <a:gsLst>
                  <a:gs pos="0">
                    <a:schemeClr val="accent6">
                      <a:lumMod val="50000"/>
                      <a:lumOff val="50000"/>
                      <a:satMod val="103000"/>
                      <a:lumMod val="102000"/>
                      <a:tint val="94000"/>
                    </a:schemeClr>
                  </a:gs>
                  <a:gs pos="50000">
                    <a:schemeClr val="accent6">
                      <a:lumMod val="50000"/>
                      <a:lumOff val="50000"/>
                      <a:satMod val="110000"/>
                      <a:lumMod val="100000"/>
                      <a:shade val="100000"/>
                    </a:schemeClr>
                  </a:gs>
                  <a:gs pos="100000">
                    <a:schemeClr val="accent6">
                      <a:lumMod val="50000"/>
                      <a:lumOff val="5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21B-BC72-4A71-8070-887D2586B604}"/>
              </c:ext>
            </c:extLst>
          </c:dPt>
          <c:dPt>
            <c:idx val="27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21D-BC72-4A71-8070-887D2586B604}"/>
              </c:ext>
            </c:extLst>
          </c:dPt>
          <c:dPt>
            <c:idx val="271"/>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21F-BC72-4A71-8070-887D2586B604}"/>
              </c:ext>
            </c:extLst>
          </c:dPt>
          <c:dPt>
            <c:idx val="272"/>
            <c:bubble3D val="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221-BC72-4A71-8070-887D2586B604}"/>
              </c:ext>
            </c:extLst>
          </c:dPt>
          <c:dPt>
            <c:idx val="273"/>
            <c:bubble3D val="0"/>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223-BC72-4A71-8070-887D2586B604}"/>
              </c:ext>
            </c:extLst>
          </c:dPt>
          <c:dPt>
            <c:idx val="274"/>
            <c:bubble3D val="0"/>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225-BC72-4A71-8070-887D2586B604}"/>
              </c:ext>
            </c:extLst>
          </c:dPt>
          <c:dPt>
            <c:idx val="275"/>
            <c:bubble3D val="0"/>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227-BC72-4A71-8070-887D2586B604}"/>
              </c:ext>
            </c:extLst>
          </c:dPt>
          <c:dPt>
            <c:idx val="276"/>
            <c:bubble3D val="0"/>
            <c:spPr>
              <a:gradFill rotWithShape="1">
                <a:gsLst>
                  <a:gs pos="0">
                    <a:schemeClr val="accent1">
                      <a:lumMod val="60000"/>
                      <a:satMod val="103000"/>
                      <a:lumMod val="102000"/>
                      <a:tint val="94000"/>
                    </a:schemeClr>
                  </a:gs>
                  <a:gs pos="50000">
                    <a:schemeClr val="accent1">
                      <a:lumMod val="60000"/>
                      <a:satMod val="110000"/>
                      <a:lumMod val="100000"/>
                      <a:shade val="100000"/>
                    </a:schemeClr>
                  </a:gs>
                  <a:gs pos="100000">
                    <a:schemeClr val="accent1">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229-BC72-4A71-8070-887D2586B604}"/>
              </c:ext>
            </c:extLst>
          </c:dPt>
          <c:dPt>
            <c:idx val="277"/>
            <c:bubble3D val="0"/>
            <c:spPr>
              <a:gradFill rotWithShape="1">
                <a:gsLst>
                  <a:gs pos="0">
                    <a:schemeClr val="accent2">
                      <a:lumMod val="60000"/>
                      <a:satMod val="103000"/>
                      <a:lumMod val="102000"/>
                      <a:tint val="94000"/>
                    </a:schemeClr>
                  </a:gs>
                  <a:gs pos="50000">
                    <a:schemeClr val="accent2">
                      <a:lumMod val="60000"/>
                      <a:satMod val="110000"/>
                      <a:lumMod val="100000"/>
                      <a:shade val="100000"/>
                    </a:schemeClr>
                  </a:gs>
                  <a:gs pos="100000">
                    <a:schemeClr val="accent2">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22B-BC72-4A71-8070-887D2586B604}"/>
              </c:ext>
            </c:extLst>
          </c:dPt>
          <c:dPt>
            <c:idx val="278"/>
            <c:bubble3D val="0"/>
            <c:spPr>
              <a:gradFill rotWithShape="1">
                <a:gsLst>
                  <a:gs pos="0">
                    <a:schemeClr val="accent3">
                      <a:lumMod val="60000"/>
                      <a:satMod val="103000"/>
                      <a:lumMod val="102000"/>
                      <a:tint val="94000"/>
                    </a:schemeClr>
                  </a:gs>
                  <a:gs pos="50000">
                    <a:schemeClr val="accent3">
                      <a:lumMod val="60000"/>
                      <a:satMod val="110000"/>
                      <a:lumMod val="100000"/>
                      <a:shade val="100000"/>
                    </a:schemeClr>
                  </a:gs>
                  <a:gs pos="100000">
                    <a:schemeClr val="accent3">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22D-BC72-4A71-8070-887D2586B604}"/>
              </c:ext>
            </c:extLst>
          </c:dPt>
          <c:dPt>
            <c:idx val="279"/>
            <c:bubble3D val="0"/>
            <c:spPr>
              <a:gradFill rotWithShape="1">
                <a:gsLst>
                  <a:gs pos="0">
                    <a:schemeClr val="accent4">
                      <a:lumMod val="60000"/>
                      <a:satMod val="103000"/>
                      <a:lumMod val="102000"/>
                      <a:tint val="94000"/>
                    </a:schemeClr>
                  </a:gs>
                  <a:gs pos="50000">
                    <a:schemeClr val="accent4">
                      <a:lumMod val="60000"/>
                      <a:satMod val="110000"/>
                      <a:lumMod val="100000"/>
                      <a:shade val="100000"/>
                    </a:schemeClr>
                  </a:gs>
                  <a:gs pos="100000">
                    <a:schemeClr val="accent4">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22F-BC72-4A71-8070-887D2586B604}"/>
              </c:ext>
            </c:extLst>
          </c:dPt>
          <c:dPt>
            <c:idx val="280"/>
            <c:bubble3D val="0"/>
            <c:spPr>
              <a:gradFill rotWithShape="1">
                <a:gsLst>
                  <a:gs pos="0">
                    <a:schemeClr val="accent5">
                      <a:lumMod val="60000"/>
                      <a:satMod val="103000"/>
                      <a:lumMod val="102000"/>
                      <a:tint val="94000"/>
                    </a:schemeClr>
                  </a:gs>
                  <a:gs pos="50000">
                    <a:schemeClr val="accent5">
                      <a:lumMod val="60000"/>
                      <a:satMod val="110000"/>
                      <a:lumMod val="100000"/>
                      <a:shade val="100000"/>
                    </a:schemeClr>
                  </a:gs>
                  <a:gs pos="100000">
                    <a:schemeClr val="accent5">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231-BC72-4A71-8070-887D2586B604}"/>
              </c:ext>
            </c:extLst>
          </c:dPt>
          <c:dPt>
            <c:idx val="281"/>
            <c:bubble3D val="0"/>
            <c:spPr>
              <a:gradFill rotWithShape="1">
                <a:gsLst>
                  <a:gs pos="0">
                    <a:schemeClr val="accent6">
                      <a:lumMod val="60000"/>
                      <a:satMod val="103000"/>
                      <a:lumMod val="102000"/>
                      <a:tint val="94000"/>
                    </a:schemeClr>
                  </a:gs>
                  <a:gs pos="50000">
                    <a:schemeClr val="accent6">
                      <a:lumMod val="60000"/>
                      <a:satMod val="110000"/>
                      <a:lumMod val="100000"/>
                      <a:shade val="100000"/>
                    </a:schemeClr>
                  </a:gs>
                  <a:gs pos="100000">
                    <a:schemeClr val="accent6">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233-BC72-4A71-8070-887D2586B604}"/>
              </c:ext>
            </c:extLst>
          </c:dPt>
          <c:dPt>
            <c:idx val="282"/>
            <c:bubble3D val="0"/>
            <c:spPr>
              <a:gradFill rotWithShape="1">
                <a:gsLst>
                  <a:gs pos="0">
                    <a:schemeClr val="accent1">
                      <a:lumMod val="80000"/>
                      <a:lumOff val="20000"/>
                      <a:satMod val="103000"/>
                      <a:lumMod val="102000"/>
                      <a:tint val="94000"/>
                    </a:schemeClr>
                  </a:gs>
                  <a:gs pos="50000">
                    <a:schemeClr val="accent1">
                      <a:lumMod val="80000"/>
                      <a:lumOff val="20000"/>
                      <a:satMod val="110000"/>
                      <a:lumMod val="100000"/>
                      <a:shade val="100000"/>
                    </a:schemeClr>
                  </a:gs>
                  <a:gs pos="100000">
                    <a:schemeClr val="accent1">
                      <a:lumMod val="80000"/>
                      <a:lumOff val="2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235-BC72-4A71-8070-887D2586B604}"/>
              </c:ext>
            </c:extLst>
          </c:dPt>
          <c:dPt>
            <c:idx val="283"/>
            <c:bubble3D val="0"/>
            <c:spPr>
              <a:gradFill rotWithShape="1">
                <a:gsLst>
                  <a:gs pos="0">
                    <a:schemeClr val="accent2">
                      <a:lumMod val="80000"/>
                      <a:lumOff val="20000"/>
                      <a:satMod val="103000"/>
                      <a:lumMod val="102000"/>
                      <a:tint val="94000"/>
                    </a:schemeClr>
                  </a:gs>
                  <a:gs pos="50000">
                    <a:schemeClr val="accent2">
                      <a:lumMod val="80000"/>
                      <a:lumOff val="20000"/>
                      <a:satMod val="110000"/>
                      <a:lumMod val="100000"/>
                      <a:shade val="100000"/>
                    </a:schemeClr>
                  </a:gs>
                  <a:gs pos="100000">
                    <a:schemeClr val="accent2">
                      <a:lumMod val="80000"/>
                      <a:lumOff val="2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237-BC72-4A71-8070-887D2586B604}"/>
              </c:ext>
            </c:extLst>
          </c:dPt>
          <c:dPt>
            <c:idx val="284"/>
            <c:bubble3D val="0"/>
            <c:spPr>
              <a:gradFill rotWithShape="1">
                <a:gsLst>
                  <a:gs pos="0">
                    <a:schemeClr val="accent3">
                      <a:lumMod val="80000"/>
                      <a:lumOff val="20000"/>
                      <a:satMod val="103000"/>
                      <a:lumMod val="102000"/>
                      <a:tint val="94000"/>
                    </a:schemeClr>
                  </a:gs>
                  <a:gs pos="50000">
                    <a:schemeClr val="accent3">
                      <a:lumMod val="80000"/>
                      <a:lumOff val="20000"/>
                      <a:satMod val="110000"/>
                      <a:lumMod val="100000"/>
                      <a:shade val="100000"/>
                    </a:schemeClr>
                  </a:gs>
                  <a:gs pos="100000">
                    <a:schemeClr val="accent3">
                      <a:lumMod val="80000"/>
                      <a:lumOff val="2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239-BC72-4A71-8070-887D2586B604}"/>
              </c:ext>
            </c:extLst>
          </c:dPt>
          <c:dPt>
            <c:idx val="285"/>
            <c:bubble3D val="0"/>
            <c:spPr>
              <a:gradFill rotWithShape="1">
                <a:gsLst>
                  <a:gs pos="0">
                    <a:schemeClr val="accent4">
                      <a:lumMod val="80000"/>
                      <a:lumOff val="20000"/>
                      <a:satMod val="103000"/>
                      <a:lumMod val="102000"/>
                      <a:tint val="94000"/>
                    </a:schemeClr>
                  </a:gs>
                  <a:gs pos="50000">
                    <a:schemeClr val="accent4">
                      <a:lumMod val="80000"/>
                      <a:lumOff val="20000"/>
                      <a:satMod val="110000"/>
                      <a:lumMod val="100000"/>
                      <a:shade val="100000"/>
                    </a:schemeClr>
                  </a:gs>
                  <a:gs pos="100000">
                    <a:schemeClr val="accent4">
                      <a:lumMod val="80000"/>
                      <a:lumOff val="2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23B-BC72-4A71-8070-887D2586B604}"/>
              </c:ext>
            </c:extLst>
          </c:dPt>
          <c:dPt>
            <c:idx val="286"/>
            <c:bubble3D val="0"/>
            <c:spPr>
              <a:gradFill rotWithShape="1">
                <a:gsLst>
                  <a:gs pos="0">
                    <a:schemeClr val="accent5">
                      <a:lumMod val="80000"/>
                      <a:lumOff val="20000"/>
                      <a:satMod val="103000"/>
                      <a:lumMod val="102000"/>
                      <a:tint val="94000"/>
                    </a:schemeClr>
                  </a:gs>
                  <a:gs pos="50000">
                    <a:schemeClr val="accent5">
                      <a:lumMod val="80000"/>
                      <a:lumOff val="20000"/>
                      <a:satMod val="110000"/>
                      <a:lumMod val="100000"/>
                      <a:shade val="100000"/>
                    </a:schemeClr>
                  </a:gs>
                  <a:gs pos="100000">
                    <a:schemeClr val="accent5">
                      <a:lumMod val="80000"/>
                      <a:lumOff val="2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23D-BC72-4A71-8070-887D2586B604}"/>
              </c:ext>
            </c:extLst>
          </c:dPt>
          <c:dPt>
            <c:idx val="287"/>
            <c:bubble3D val="0"/>
            <c:spPr>
              <a:gradFill rotWithShape="1">
                <a:gsLst>
                  <a:gs pos="0">
                    <a:schemeClr val="accent6">
                      <a:lumMod val="80000"/>
                      <a:lumOff val="20000"/>
                      <a:satMod val="103000"/>
                      <a:lumMod val="102000"/>
                      <a:tint val="94000"/>
                    </a:schemeClr>
                  </a:gs>
                  <a:gs pos="50000">
                    <a:schemeClr val="accent6">
                      <a:lumMod val="80000"/>
                      <a:lumOff val="20000"/>
                      <a:satMod val="110000"/>
                      <a:lumMod val="100000"/>
                      <a:shade val="100000"/>
                    </a:schemeClr>
                  </a:gs>
                  <a:gs pos="100000">
                    <a:schemeClr val="accent6">
                      <a:lumMod val="80000"/>
                      <a:lumOff val="2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23F-BC72-4A71-8070-887D2586B604}"/>
              </c:ext>
            </c:extLst>
          </c:dPt>
          <c:dPt>
            <c:idx val="288"/>
            <c:bubble3D val="0"/>
            <c:spPr>
              <a:gradFill rotWithShape="1">
                <a:gsLst>
                  <a:gs pos="0">
                    <a:schemeClr val="accent1">
                      <a:lumMod val="80000"/>
                      <a:satMod val="103000"/>
                      <a:lumMod val="102000"/>
                      <a:tint val="94000"/>
                    </a:schemeClr>
                  </a:gs>
                  <a:gs pos="50000">
                    <a:schemeClr val="accent1">
                      <a:lumMod val="80000"/>
                      <a:satMod val="110000"/>
                      <a:lumMod val="100000"/>
                      <a:shade val="100000"/>
                    </a:schemeClr>
                  </a:gs>
                  <a:gs pos="100000">
                    <a:schemeClr val="accent1">
                      <a:lumMod val="8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241-BC72-4A71-8070-887D2586B604}"/>
              </c:ext>
            </c:extLst>
          </c:dPt>
          <c:dPt>
            <c:idx val="289"/>
            <c:bubble3D val="0"/>
            <c:spPr>
              <a:gradFill rotWithShape="1">
                <a:gsLst>
                  <a:gs pos="0">
                    <a:schemeClr val="accent2">
                      <a:lumMod val="80000"/>
                      <a:satMod val="103000"/>
                      <a:lumMod val="102000"/>
                      <a:tint val="94000"/>
                    </a:schemeClr>
                  </a:gs>
                  <a:gs pos="50000">
                    <a:schemeClr val="accent2">
                      <a:lumMod val="80000"/>
                      <a:satMod val="110000"/>
                      <a:lumMod val="100000"/>
                      <a:shade val="100000"/>
                    </a:schemeClr>
                  </a:gs>
                  <a:gs pos="100000">
                    <a:schemeClr val="accent2">
                      <a:lumMod val="8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243-BC72-4A71-8070-887D2586B604}"/>
              </c:ext>
            </c:extLst>
          </c:dPt>
          <c:dPt>
            <c:idx val="290"/>
            <c:bubble3D val="0"/>
            <c:spPr>
              <a:gradFill rotWithShape="1">
                <a:gsLst>
                  <a:gs pos="0">
                    <a:schemeClr val="accent3">
                      <a:lumMod val="80000"/>
                      <a:satMod val="103000"/>
                      <a:lumMod val="102000"/>
                      <a:tint val="94000"/>
                    </a:schemeClr>
                  </a:gs>
                  <a:gs pos="50000">
                    <a:schemeClr val="accent3">
                      <a:lumMod val="80000"/>
                      <a:satMod val="110000"/>
                      <a:lumMod val="100000"/>
                      <a:shade val="100000"/>
                    </a:schemeClr>
                  </a:gs>
                  <a:gs pos="100000">
                    <a:schemeClr val="accent3">
                      <a:lumMod val="8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245-BC72-4A71-8070-887D2586B604}"/>
              </c:ext>
            </c:extLst>
          </c:dPt>
          <c:dPt>
            <c:idx val="291"/>
            <c:bubble3D val="0"/>
            <c:spPr>
              <a:gradFill rotWithShape="1">
                <a:gsLst>
                  <a:gs pos="0">
                    <a:schemeClr val="accent4">
                      <a:lumMod val="80000"/>
                      <a:satMod val="103000"/>
                      <a:lumMod val="102000"/>
                      <a:tint val="94000"/>
                    </a:schemeClr>
                  </a:gs>
                  <a:gs pos="50000">
                    <a:schemeClr val="accent4">
                      <a:lumMod val="80000"/>
                      <a:satMod val="110000"/>
                      <a:lumMod val="100000"/>
                      <a:shade val="100000"/>
                    </a:schemeClr>
                  </a:gs>
                  <a:gs pos="100000">
                    <a:schemeClr val="accent4">
                      <a:lumMod val="8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247-BC72-4A71-8070-887D2586B604}"/>
              </c:ext>
            </c:extLst>
          </c:dPt>
          <c:dPt>
            <c:idx val="292"/>
            <c:bubble3D val="0"/>
            <c:spPr>
              <a:gradFill rotWithShape="1">
                <a:gsLst>
                  <a:gs pos="0">
                    <a:schemeClr val="accent5">
                      <a:lumMod val="80000"/>
                      <a:satMod val="103000"/>
                      <a:lumMod val="102000"/>
                      <a:tint val="94000"/>
                    </a:schemeClr>
                  </a:gs>
                  <a:gs pos="50000">
                    <a:schemeClr val="accent5">
                      <a:lumMod val="80000"/>
                      <a:satMod val="110000"/>
                      <a:lumMod val="100000"/>
                      <a:shade val="100000"/>
                    </a:schemeClr>
                  </a:gs>
                  <a:gs pos="100000">
                    <a:schemeClr val="accent5">
                      <a:lumMod val="8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249-BC72-4A71-8070-887D2586B604}"/>
              </c:ext>
            </c:extLst>
          </c:dPt>
          <c:dPt>
            <c:idx val="293"/>
            <c:bubble3D val="0"/>
            <c:spPr>
              <a:gradFill rotWithShape="1">
                <a:gsLst>
                  <a:gs pos="0">
                    <a:schemeClr val="accent6">
                      <a:lumMod val="80000"/>
                      <a:satMod val="103000"/>
                      <a:lumMod val="102000"/>
                      <a:tint val="94000"/>
                    </a:schemeClr>
                  </a:gs>
                  <a:gs pos="50000">
                    <a:schemeClr val="accent6">
                      <a:lumMod val="80000"/>
                      <a:satMod val="110000"/>
                      <a:lumMod val="100000"/>
                      <a:shade val="100000"/>
                    </a:schemeClr>
                  </a:gs>
                  <a:gs pos="100000">
                    <a:schemeClr val="accent6">
                      <a:lumMod val="8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24B-BC72-4A71-8070-887D2586B604}"/>
              </c:ext>
            </c:extLst>
          </c:dPt>
          <c:dPt>
            <c:idx val="294"/>
            <c:bubble3D val="0"/>
            <c:spPr>
              <a:gradFill rotWithShape="1">
                <a:gsLst>
                  <a:gs pos="0">
                    <a:schemeClr val="accent1">
                      <a:lumMod val="60000"/>
                      <a:lumOff val="40000"/>
                      <a:satMod val="103000"/>
                      <a:lumMod val="102000"/>
                      <a:tint val="94000"/>
                    </a:schemeClr>
                  </a:gs>
                  <a:gs pos="50000">
                    <a:schemeClr val="accent1">
                      <a:lumMod val="60000"/>
                      <a:lumOff val="40000"/>
                      <a:satMod val="110000"/>
                      <a:lumMod val="100000"/>
                      <a:shade val="100000"/>
                    </a:schemeClr>
                  </a:gs>
                  <a:gs pos="100000">
                    <a:schemeClr val="accent1">
                      <a:lumMod val="60000"/>
                      <a:lumOff val="4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24D-BC72-4A71-8070-887D2586B604}"/>
              </c:ext>
            </c:extLst>
          </c:dPt>
          <c:dPt>
            <c:idx val="295"/>
            <c:bubble3D val="0"/>
            <c:spPr>
              <a:gradFill rotWithShape="1">
                <a:gsLst>
                  <a:gs pos="0">
                    <a:schemeClr val="accent2">
                      <a:lumMod val="60000"/>
                      <a:lumOff val="40000"/>
                      <a:satMod val="103000"/>
                      <a:lumMod val="102000"/>
                      <a:tint val="94000"/>
                    </a:schemeClr>
                  </a:gs>
                  <a:gs pos="50000">
                    <a:schemeClr val="accent2">
                      <a:lumMod val="60000"/>
                      <a:lumOff val="40000"/>
                      <a:satMod val="110000"/>
                      <a:lumMod val="100000"/>
                      <a:shade val="100000"/>
                    </a:schemeClr>
                  </a:gs>
                  <a:gs pos="100000">
                    <a:schemeClr val="accent2">
                      <a:lumMod val="60000"/>
                      <a:lumOff val="4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24F-BC72-4A71-8070-887D2586B604}"/>
              </c:ext>
            </c:extLst>
          </c:dPt>
          <c:dPt>
            <c:idx val="296"/>
            <c:bubble3D val="0"/>
            <c:spPr>
              <a:gradFill rotWithShape="1">
                <a:gsLst>
                  <a:gs pos="0">
                    <a:schemeClr val="accent3">
                      <a:lumMod val="60000"/>
                      <a:lumOff val="40000"/>
                      <a:satMod val="103000"/>
                      <a:lumMod val="102000"/>
                      <a:tint val="94000"/>
                    </a:schemeClr>
                  </a:gs>
                  <a:gs pos="50000">
                    <a:schemeClr val="accent3">
                      <a:lumMod val="60000"/>
                      <a:lumOff val="40000"/>
                      <a:satMod val="110000"/>
                      <a:lumMod val="100000"/>
                      <a:shade val="100000"/>
                    </a:schemeClr>
                  </a:gs>
                  <a:gs pos="100000">
                    <a:schemeClr val="accent3">
                      <a:lumMod val="60000"/>
                      <a:lumOff val="4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251-BC72-4A71-8070-887D2586B604}"/>
              </c:ext>
            </c:extLst>
          </c:dPt>
          <c:dPt>
            <c:idx val="297"/>
            <c:bubble3D val="0"/>
            <c:spPr>
              <a:gradFill rotWithShape="1">
                <a:gsLst>
                  <a:gs pos="0">
                    <a:schemeClr val="accent4">
                      <a:lumMod val="60000"/>
                      <a:lumOff val="40000"/>
                      <a:satMod val="103000"/>
                      <a:lumMod val="102000"/>
                      <a:tint val="94000"/>
                    </a:schemeClr>
                  </a:gs>
                  <a:gs pos="50000">
                    <a:schemeClr val="accent4">
                      <a:lumMod val="60000"/>
                      <a:lumOff val="40000"/>
                      <a:satMod val="110000"/>
                      <a:lumMod val="100000"/>
                      <a:shade val="100000"/>
                    </a:schemeClr>
                  </a:gs>
                  <a:gs pos="100000">
                    <a:schemeClr val="accent4">
                      <a:lumMod val="60000"/>
                      <a:lumOff val="4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253-BC72-4A71-8070-887D2586B604}"/>
              </c:ext>
            </c:extLst>
          </c:dPt>
          <c:dPt>
            <c:idx val="298"/>
            <c:bubble3D val="0"/>
            <c:spPr>
              <a:gradFill rotWithShape="1">
                <a:gsLst>
                  <a:gs pos="0">
                    <a:schemeClr val="accent5">
                      <a:lumMod val="60000"/>
                      <a:lumOff val="40000"/>
                      <a:satMod val="103000"/>
                      <a:lumMod val="102000"/>
                      <a:tint val="94000"/>
                    </a:schemeClr>
                  </a:gs>
                  <a:gs pos="50000">
                    <a:schemeClr val="accent5">
                      <a:lumMod val="60000"/>
                      <a:lumOff val="40000"/>
                      <a:satMod val="110000"/>
                      <a:lumMod val="100000"/>
                      <a:shade val="100000"/>
                    </a:schemeClr>
                  </a:gs>
                  <a:gs pos="100000">
                    <a:schemeClr val="accent5">
                      <a:lumMod val="60000"/>
                      <a:lumOff val="4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255-BC72-4A71-8070-887D2586B604}"/>
              </c:ext>
            </c:extLst>
          </c:dPt>
          <c:dPt>
            <c:idx val="299"/>
            <c:bubble3D val="0"/>
            <c:spPr>
              <a:gradFill rotWithShape="1">
                <a:gsLst>
                  <a:gs pos="0">
                    <a:schemeClr val="accent6">
                      <a:lumMod val="60000"/>
                      <a:lumOff val="40000"/>
                      <a:satMod val="103000"/>
                      <a:lumMod val="102000"/>
                      <a:tint val="94000"/>
                    </a:schemeClr>
                  </a:gs>
                  <a:gs pos="50000">
                    <a:schemeClr val="accent6">
                      <a:lumMod val="60000"/>
                      <a:lumOff val="40000"/>
                      <a:satMod val="110000"/>
                      <a:lumMod val="100000"/>
                      <a:shade val="100000"/>
                    </a:schemeClr>
                  </a:gs>
                  <a:gs pos="100000">
                    <a:schemeClr val="accent6">
                      <a:lumMod val="60000"/>
                      <a:lumOff val="4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257-BC72-4A71-8070-887D2586B604}"/>
              </c:ext>
            </c:extLst>
          </c:dPt>
          <c:dPt>
            <c:idx val="300"/>
            <c:bubble3D val="0"/>
            <c:spPr>
              <a:gradFill rotWithShape="1">
                <a:gsLst>
                  <a:gs pos="0">
                    <a:schemeClr val="accent1">
                      <a:lumMod val="50000"/>
                      <a:satMod val="103000"/>
                      <a:lumMod val="102000"/>
                      <a:tint val="94000"/>
                    </a:schemeClr>
                  </a:gs>
                  <a:gs pos="50000">
                    <a:schemeClr val="accent1">
                      <a:lumMod val="50000"/>
                      <a:satMod val="110000"/>
                      <a:lumMod val="100000"/>
                      <a:shade val="100000"/>
                    </a:schemeClr>
                  </a:gs>
                  <a:gs pos="100000">
                    <a:schemeClr val="accent1">
                      <a:lumMod val="5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259-BC72-4A71-8070-887D2586B604}"/>
              </c:ext>
            </c:extLst>
          </c:dPt>
          <c:dPt>
            <c:idx val="301"/>
            <c:bubble3D val="0"/>
            <c:spPr>
              <a:gradFill rotWithShape="1">
                <a:gsLst>
                  <a:gs pos="0">
                    <a:schemeClr val="accent2">
                      <a:lumMod val="50000"/>
                      <a:satMod val="103000"/>
                      <a:lumMod val="102000"/>
                      <a:tint val="94000"/>
                    </a:schemeClr>
                  </a:gs>
                  <a:gs pos="50000">
                    <a:schemeClr val="accent2">
                      <a:lumMod val="50000"/>
                      <a:satMod val="110000"/>
                      <a:lumMod val="100000"/>
                      <a:shade val="100000"/>
                    </a:schemeClr>
                  </a:gs>
                  <a:gs pos="100000">
                    <a:schemeClr val="accent2">
                      <a:lumMod val="5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25B-BC72-4A71-8070-887D2586B604}"/>
              </c:ext>
            </c:extLst>
          </c:dPt>
          <c:dPt>
            <c:idx val="302"/>
            <c:bubble3D val="0"/>
            <c:spPr>
              <a:gradFill rotWithShape="1">
                <a:gsLst>
                  <a:gs pos="0">
                    <a:schemeClr val="accent3">
                      <a:lumMod val="50000"/>
                      <a:satMod val="103000"/>
                      <a:lumMod val="102000"/>
                      <a:tint val="94000"/>
                    </a:schemeClr>
                  </a:gs>
                  <a:gs pos="50000">
                    <a:schemeClr val="accent3">
                      <a:lumMod val="50000"/>
                      <a:satMod val="110000"/>
                      <a:lumMod val="100000"/>
                      <a:shade val="100000"/>
                    </a:schemeClr>
                  </a:gs>
                  <a:gs pos="100000">
                    <a:schemeClr val="accent3">
                      <a:lumMod val="5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25D-BC72-4A71-8070-887D2586B604}"/>
              </c:ext>
            </c:extLst>
          </c:dPt>
          <c:dPt>
            <c:idx val="303"/>
            <c:bubble3D val="0"/>
            <c:spPr>
              <a:gradFill rotWithShape="1">
                <a:gsLst>
                  <a:gs pos="0">
                    <a:schemeClr val="accent4">
                      <a:lumMod val="50000"/>
                      <a:satMod val="103000"/>
                      <a:lumMod val="102000"/>
                      <a:tint val="94000"/>
                    </a:schemeClr>
                  </a:gs>
                  <a:gs pos="50000">
                    <a:schemeClr val="accent4">
                      <a:lumMod val="50000"/>
                      <a:satMod val="110000"/>
                      <a:lumMod val="100000"/>
                      <a:shade val="100000"/>
                    </a:schemeClr>
                  </a:gs>
                  <a:gs pos="100000">
                    <a:schemeClr val="accent4">
                      <a:lumMod val="5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25F-BC72-4A71-8070-887D2586B604}"/>
              </c:ext>
            </c:extLst>
          </c:dPt>
          <c:dPt>
            <c:idx val="304"/>
            <c:bubble3D val="0"/>
            <c:spPr>
              <a:gradFill rotWithShape="1">
                <a:gsLst>
                  <a:gs pos="0">
                    <a:schemeClr val="accent5">
                      <a:lumMod val="50000"/>
                      <a:satMod val="103000"/>
                      <a:lumMod val="102000"/>
                      <a:tint val="94000"/>
                    </a:schemeClr>
                  </a:gs>
                  <a:gs pos="50000">
                    <a:schemeClr val="accent5">
                      <a:lumMod val="50000"/>
                      <a:satMod val="110000"/>
                      <a:lumMod val="100000"/>
                      <a:shade val="100000"/>
                    </a:schemeClr>
                  </a:gs>
                  <a:gs pos="100000">
                    <a:schemeClr val="accent5">
                      <a:lumMod val="5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261-BC72-4A71-8070-887D2586B604}"/>
              </c:ext>
            </c:extLst>
          </c:dPt>
          <c:dPt>
            <c:idx val="305"/>
            <c:bubble3D val="0"/>
            <c:spPr>
              <a:gradFill rotWithShape="1">
                <a:gsLst>
                  <a:gs pos="0">
                    <a:schemeClr val="accent6">
                      <a:lumMod val="50000"/>
                      <a:satMod val="103000"/>
                      <a:lumMod val="102000"/>
                      <a:tint val="94000"/>
                    </a:schemeClr>
                  </a:gs>
                  <a:gs pos="50000">
                    <a:schemeClr val="accent6">
                      <a:lumMod val="50000"/>
                      <a:satMod val="110000"/>
                      <a:lumMod val="100000"/>
                      <a:shade val="100000"/>
                    </a:schemeClr>
                  </a:gs>
                  <a:gs pos="100000">
                    <a:schemeClr val="accent6">
                      <a:lumMod val="5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263-BC72-4A71-8070-887D2586B604}"/>
              </c:ext>
            </c:extLst>
          </c:dPt>
          <c:dPt>
            <c:idx val="306"/>
            <c:bubble3D val="0"/>
            <c:spPr>
              <a:gradFill rotWithShape="1">
                <a:gsLst>
                  <a:gs pos="0">
                    <a:schemeClr val="accent1">
                      <a:lumMod val="70000"/>
                      <a:lumOff val="30000"/>
                      <a:satMod val="103000"/>
                      <a:lumMod val="102000"/>
                      <a:tint val="94000"/>
                    </a:schemeClr>
                  </a:gs>
                  <a:gs pos="50000">
                    <a:schemeClr val="accent1">
                      <a:lumMod val="70000"/>
                      <a:lumOff val="30000"/>
                      <a:satMod val="110000"/>
                      <a:lumMod val="100000"/>
                      <a:shade val="100000"/>
                    </a:schemeClr>
                  </a:gs>
                  <a:gs pos="100000">
                    <a:schemeClr val="accent1">
                      <a:lumMod val="70000"/>
                      <a:lumOff val="3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265-BC72-4A71-8070-887D2586B604}"/>
              </c:ext>
            </c:extLst>
          </c:dPt>
          <c:dPt>
            <c:idx val="307"/>
            <c:bubble3D val="0"/>
            <c:spPr>
              <a:gradFill rotWithShape="1">
                <a:gsLst>
                  <a:gs pos="0">
                    <a:schemeClr val="accent2">
                      <a:lumMod val="70000"/>
                      <a:lumOff val="30000"/>
                      <a:satMod val="103000"/>
                      <a:lumMod val="102000"/>
                      <a:tint val="94000"/>
                    </a:schemeClr>
                  </a:gs>
                  <a:gs pos="50000">
                    <a:schemeClr val="accent2">
                      <a:lumMod val="70000"/>
                      <a:lumOff val="30000"/>
                      <a:satMod val="110000"/>
                      <a:lumMod val="100000"/>
                      <a:shade val="100000"/>
                    </a:schemeClr>
                  </a:gs>
                  <a:gs pos="100000">
                    <a:schemeClr val="accent2">
                      <a:lumMod val="70000"/>
                      <a:lumOff val="3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267-BC72-4A71-8070-887D2586B604}"/>
              </c:ext>
            </c:extLst>
          </c:dPt>
          <c:dPt>
            <c:idx val="308"/>
            <c:bubble3D val="0"/>
            <c:spPr>
              <a:gradFill rotWithShape="1">
                <a:gsLst>
                  <a:gs pos="0">
                    <a:schemeClr val="accent3">
                      <a:lumMod val="70000"/>
                      <a:lumOff val="30000"/>
                      <a:satMod val="103000"/>
                      <a:lumMod val="102000"/>
                      <a:tint val="94000"/>
                    </a:schemeClr>
                  </a:gs>
                  <a:gs pos="50000">
                    <a:schemeClr val="accent3">
                      <a:lumMod val="70000"/>
                      <a:lumOff val="30000"/>
                      <a:satMod val="110000"/>
                      <a:lumMod val="100000"/>
                      <a:shade val="100000"/>
                    </a:schemeClr>
                  </a:gs>
                  <a:gs pos="100000">
                    <a:schemeClr val="accent3">
                      <a:lumMod val="70000"/>
                      <a:lumOff val="3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269-BC72-4A71-8070-887D2586B604}"/>
              </c:ext>
            </c:extLst>
          </c:dPt>
          <c:dPt>
            <c:idx val="309"/>
            <c:bubble3D val="0"/>
            <c:spPr>
              <a:gradFill rotWithShape="1">
                <a:gsLst>
                  <a:gs pos="0">
                    <a:schemeClr val="accent4">
                      <a:lumMod val="70000"/>
                      <a:lumOff val="30000"/>
                      <a:satMod val="103000"/>
                      <a:lumMod val="102000"/>
                      <a:tint val="94000"/>
                    </a:schemeClr>
                  </a:gs>
                  <a:gs pos="50000">
                    <a:schemeClr val="accent4">
                      <a:lumMod val="70000"/>
                      <a:lumOff val="30000"/>
                      <a:satMod val="110000"/>
                      <a:lumMod val="100000"/>
                      <a:shade val="100000"/>
                    </a:schemeClr>
                  </a:gs>
                  <a:gs pos="100000">
                    <a:schemeClr val="accent4">
                      <a:lumMod val="70000"/>
                      <a:lumOff val="3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26B-BC72-4A71-8070-887D2586B604}"/>
              </c:ext>
            </c:extLst>
          </c:dPt>
          <c:dPt>
            <c:idx val="310"/>
            <c:bubble3D val="0"/>
            <c:spPr>
              <a:gradFill rotWithShape="1">
                <a:gsLst>
                  <a:gs pos="0">
                    <a:schemeClr val="accent5">
                      <a:lumMod val="70000"/>
                      <a:lumOff val="30000"/>
                      <a:satMod val="103000"/>
                      <a:lumMod val="102000"/>
                      <a:tint val="94000"/>
                    </a:schemeClr>
                  </a:gs>
                  <a:gs pos="50000">
                    <a:schemeClr val="accent5">
                      <a:lumMod val="70000"/>
                      <a:lumOff val="30000"/>
                      <a:satMod val="110000"/>
                      <a:lumMod val="100000"/>
                      <a:shade val="100000"/>
                    </a:schemeClr>
                  </a:gs>
                  <a:gs pos="100000">
                    <a:schemeClr val="accent5">
                      <a:lumMod val="70000"/>
                      <a:lumOff val="3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26D-BC72-4A71-8070-887D2586B604}"/>
              </c:ext>
            </c:extLst>
          </c:dPt>
          <c:dPt>
            <c:idx val="311"/>
            <c:bubble3D val="0"/>
            <c:spPr>
              <a:gradFill rotWithShape="1">
                <a:gsLst>
                  <a:gs pos="0">
                    <a:schemeClr val="accent6">
                      <a:lumMod val="70000"/>
                      <a:lumOff val="30000"/>
                      <a:satMod val="103000"/>
                      <a:lumMod val="102000"/>
                      <a:tint val="94000"/>
                    </a:schemeClr>
                  </a:gs>
                  <a:gs pos="50000">
                    <a:schemeClr val="accent6">
                      <a:lumMod val="70000"/>
                      <a:lumOff val="30000"/>
                      <a:satMod val="110000"/>
                      <a:lumMod val="100000"/>
                      <a:shade val="100000"/>
                    </a:schemeClr>
                  </a:gs>
                  <a:gs pos="100000">
                    <a:schemeClr val="accent6">
                      <a:lumMod val="70000"/>
                      <a:lumOff val="3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26F-BC72-4A71-8070-887D2586B604}"/>
              </c:ext>
            </c:extLst>
          </c:dPt>
          <c:dPt>
            <c:idx val="312"/>
            <c:bubble3D val="0"/>
            <c:spPr>
              <a:gradFill rotWithShape="1">
                <a:gsLst>
                  <a:gs pos="0">
                    <a:schemeClr val="accent1">
                      <a:lumMod val="70000"/>
                      <a:satMod val="103000"/>
                      <a:lumMod val="102000"/>
                      <a:tint val="94000"/>
                    </a:schemeClr>
                  </a:gs>
                  <a:gs pos="50000">
                    <a:schemeClr val="accent1">
                      <a:lumMod val="70000"/>
                      <a:satMod val="110000"/>
                      <a:lumMod val="100000"/>
                      <a:shade val="100000"/>
                    </a:schemeClr>
                  </a:gs>
                  <a:gs pos="100000">
                    <a:schemeClr val="accent1">
                      <a:lumMod val="7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271-BC72-4A71-8070-887D2586B604}"/>
              </c:ext>
            </c:extLst>
          </c:dPt>
          <c:dPt>
            <c:idx val="313"/>
            <c:bubble3D val="0"/>
            <c:spPr>
              <a:gradFill rotWithShape="1">
                <a:gsLst>
                  <a:gs pos="0">
                    <a:schemeClr val="accent2">
                      <a:lumMod val="70000"/>
                      <a:satMod val="103000"/>
                      <a:lumMod val="102000"/>
                      <a:tint val="94000"/>
                    </a:schemeClr>
                  </a:gs>
                  <a:gs pos="50000">
                    <a:schemeClr val="accent2">
                      <a:lumMod val="70000"/>
                      <a:satMod val="110000"/>
                      <a:lumMod val="100000"/>
                      <a:shade val="100000"/>
                    </a:schemeClr>
                  </a:gs>
                  <a:gs pos="100000">
                    <a:schemeClr val="accent2">
                      <a:lumMod val="7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273-BC72-4A71-8070-887D2586B604}"/>
              </c:ext>
            </c:extLst>
          </c:dPt>
          <c:dPt>
            <c:idx val="314"/>
            <c:bubble3D val="0"/>
            <c:spPr>
              <a:gradFill rotWithShape="1">
                <a:gsLst>
                  <a:gs pos="0">
                    <a:schemeClr val="accent3">
                      <a:lumMod val="70000"/>
                      <a:satMod val="103000"/>
                      <a:lumMod val="102000"/>
                      <a:tint val="94000"/>
                    </a:schemeClr>
                  </a:gs>
                  <a:gs pos="50000">
                    <a:schemeClr val="accent3">
                      <a:lumMod val="70000"/>
                      <a:satMod val="110000"/>
                      <a:lumMod val="100000"/>
                      <a:shade val="100000"/>
                    </a:schemeClr>
                  </a:gs>
                  <a:gs pos="100000">
                    <a:schemeClr val="accent3">
                      <a:lumMod val="7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275-BC72-4A71-8070-887D2586B604}"/>
              </c:ext>
            </c:extLst>
          </c:dPt>
          <c:dPt>
            <c:idx val="315"/>
            <c:bubble3D val="0"/>
            <c:spPr>
              <a:gradFill rotWithShape="1">
                <a:gsLst>
                  <a:gs pos="0">
                    <a:schemeClr val="accent4">
                      <a:lumMod val="70000"/>
                      <a:satMod val="103000"/>
                      <a:lumMod val="102000"/>
                      <a:tint val="94000"/>
                    </a:schemeClr>
                  </a:gs>
                  <a:gs pos="50000">
                    <a:schemeClr val="accent4">
                      <a:lumMod val="70000"/>
                      <a:satMod val="110000"/>
                      <a:lumMod val="100000"/>
                      <a:shade val="100000"/>
                    </a:schemeClr>
                  </a:gs>
                  <a:gs pos="100000">
                    <a:schemeClr val="accent4">
                      <a:lumMod val="7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277-BC72-4A71-8070-887D2586B604}"/>
              </c:ext>
            </c:extLst>
          </c:dPt>
          <c:dPt>
            <c:idx val="316"/>
            <c:bubble3D val="0"/>
            <c:spPr>
              <a:gradFill rotWithShape="1">
                <a:gsLst>
                  <a:gs pos="0">
                    <a:schemeClr val="accent5">
                      <a:lumMod val="70000"/>
                      <a:satMod val="103000"/>
                      <a:lumMod val="102000"/>
                      <a:tint val="94000"/>
                    </a:schemeClr>
                  </a:gs>
                  <a:gs pos="50000">
                    <a:schemeClr val="accent5">
                      <a:lumMod val="70000"/>
                      <a:satMod val="110000"/>
                      <a:lumMod val="100000"/>
                      <a:shade val="100000"/>
                    </a:schemeClr>
                  </a:gs>
                  <a:gs pos="100000">
                    <a:schemeClr val="accent5">
                      <a:lumMod val="7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279-BC72-4A71-8070-887D2586B604}"/>
              </c:ext>
            </c:extLst>
          </c:dPt>
          <c:dPt>
            <c:idx val="317"/>
            <c:bubble3D val="0"/>
            <c:spPr>
              <a:gradFill rotWithShape="1">
                <a:gsLst>
                  <a:gs pos="0">
                    <a:schemeClr val="accent6">
                      <a:lumMod val="70000"/>
                      <a:satMod val="103000"/>
                      <a:lumMod val="102000"/>
                      <a:tint val="94000"/>
                    </a:schemeClr>
                  </a:gs>
                  <a:gs pos="50000">
                    <a:schemeClr val="accent6">
                      <a:lumMod val="70000"/>
                      <a:satMod val="110000"/>
                      <a:lumMod val="100000"/>
                      <a:shade val="100000"/>
                    </a:schemeClr>
                  </a:gs>
                  <a:gs pos="100000">
                    <a:schemeClr val="accent6">
                      <a:lumMod val="7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27B-BC72-4A71-8070-887D2586B604}"/>
              </c:ext>
            </c:extLst>
          </c:dPt>
          <c:dPt>
            <c:idx val="318"/>
            <c:bubble3D val="0"/>
            <c:spPr>
              <a:gradFill rotWithShape="1">
                <a:gsLst>
                  <a:gs pos="0">
                    <a:schemeClr val="accent1">
                      <a:lumMod val="50000"/>
                      <a:lumOff val="50000"/>
                      <a:satMod val="103000"/>
                      <a:lumMod val="102000"/>
                      <a:tint val="94000"/>
                    </a:schemeClr>
                  </a:gs>
                  <a:gs pos="50000">
                    <a:schemeClr val="accent1">
                      <a:lumMod val="50000"/>
                      <a:lumOff val="50000"/>
                      <a:satMod val="110000"/>
                      <a:lumMod val="100000"/>
                      <a:shade val="100000"/>
                    </a:schemeClr>
                  </a:gs>
                  <a:gs pos="100000">
                    <a:schemeClr val="accent1">
                      <a:lumMod val="50000"/>
                      <a:lumOff val="5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27D-BC72-4A71-8070-887D2586B604}"/>
              </c:ext>
            </c:extLst>
          </c:dPt>
          <c:dPt>
            <c:idx val="319"/>
            <c:bubble3D val="0"/>
            <c:spPr>
              <a:gradFill rotWithShape="1">
                <a:gsLst>
                  <a:gs pos="0">
                    <a:schemeClr val="accent2">
                      <a:lumMod val="50000"/>
                      <a:lumOff val="50000"/>
                      <a:satMod val="103000"/>
                      <a:lumMod val="102000"/>
                      <a:tint val="94000"/>
                    </a:schemeClr>
                  </a:gs>
                  <a:gs pos="50000">
                    <a:schemeClr val="accent2">
                      <a:lumMod val="50000"/>
                      <a:lumOff val="50000"/>
                      <a:satMod val="110000"/>
                      <a:lumMod val="100000"/>
                      <a:shade val="100000"/>
                    </a:schemeClr>
                  </a:gs>
                  <a:gs pos="100000">
                    <a:schemeClr val="accent2">
                      <a:lumMod val="50000"/>
                      <a:lumOff val="5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27F-BC72-4A71-8070-887D2586B604}"/>
              </c:ext>
            </c:extLst>
          </c:dPt>
          <c:dPt>
            <c:idx val="320"/>
            <c:bubble3D val="0"/>
            <c:spPr>
              <a:gradFill rotWithShape="1">
                <a:gsLst>
                  <a:gs pos="0">
                    <a:schemeClr val="accent3">
                      <a:lumMod val="50000"/>
                      <a:lumOff val="50000"/>
                      <a:satMod val="103000"/>
                      <a:lumMod val="102000"/>
                      <a:tint val="94000"/>
                    </a:schemeClr>
                  </a:gs>
                  <a:gs pos="50000">
                    <a:schemeClr val="accent3">
                      <a:lumMod val="50000"/>
                      <a:lumOff val="50000"/>
                      <a:satMod val="110000"/>
                      <a:lumMod val="100000"/>
                      <a:shade val="100000"/>
                    </a:schemeClr>
                  </a:gs>
                  <a:gs pos="100000">
                    <a:schemeClr val="accent3">
                      <a:lumMod val="50000"/>
                      <a:lumOff val="5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281-BC72-4A71-8070-887D2586B604}"/>
              </c:ext>
            </c:extLst>
          </c:dPt>
          <c:dPt>
            <c:idx val="321"/>
            <c:bubble3D val="0"/>
            <c:spPr>
              <a:gradFill rotWithShape="1">
                <a:gsLst>
                  <a:gs pos="0">
                    <a:schemeClr val="accent4">
                      <a:lumMod val="50000"/>
                      <a:lumOff val="50000"/>
                      <a:satMod val="103000"/>
                      <a:lumMod val="102000"/>
                      <a:tint val="94000"/>
                    </a:schemeClr>
                  </a:gs>
                  <a:gs pos="50000">
                    <a:schemeClr val="accent4">
                      <a:lumMod val="50000"/>
                      <a:lumOff val="50000"/>
                      <a:satMod val="110000"/>
                      <a:lumMod val="100000"/>
                      <a:shade val="100000"/>
                    </a:schemeClr>
                  </a:gs>
                  <a:gs pos="100000">
                    <a:schemeClr val="accent4">
                      <a:lumMod val="50000"/>
                      <a:lumOff val="5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283-BC72-4A71-8070-887D2586B604}"/>
              </c:ext>
            </c:extLst>
          </c:dPt>
          <c:dPt>
            <c:idx val="322"/>
            <c:bubble3D val="0"/>
            <c:spPr>
              <a:gradFill rotWithShape="1">
                <a:gsLst>
                  <a:gs pos="0">
                    <a:schemeClr val="accent5">
                      <a:lumMod val="50000"/>
                      <a:lumOff val="50000"/>
                      <a:satMod val="103000"/>
                      <a:lumMod val="102000"/>
                      <a:tint val="94000"/>
                    </a:schemeClr>
                  </a:gs>
                  <a:gs pos="50000">
                    <a:schemeClr val="accent5">
                      <a:lumMod val="50000"/>
                      <a:lumOff val="50000"/>
                      <a:satMod val="110000"/>
                      <a:lumMod val="100000"/>
                      <a:shade val="100000"/>
                    </a:schemeClr>
                  </a:gs>
                  <a:gs pos="100000">
                    <a:schemeClr val="accent5">
                      <a:lumMod val="50000"/>
                      <a:lumOff val="5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285-BC72-4A71-8070-887D2586B604}"/>
              </c:ext>
            </c:extLst>
          </c:dPt>
          <c:dPt>
            <c:idx val="323"/>
            <c:bubble3D val="0"/>
            <c:spPr>
              <a:gradFill rotWithShape="1">
                <a:gsLst>
                  <a:gs pos="0">
                    <a:schemeClr val="accent6">
                      <a:lumMod val="50000"/>
                      <a:lumOff val="50000"/>
                      <a:satMod val="103000"/>
                      <a:lumMod val="102000"/>
                      <a:tint val="94000"/>
                    </a:schemeClr>
                  </a:gs>
                  <a:gs pos="50000">
                    <a:schemeClr val="accent6">
                      <a:lumMod val="50000"/>
                      <a:lumOff val="50000"/>
                      <a:satMod val="110000"/>
                      <a:lumMod val="100000"/>
                      <a:shade val="100000"/>
                    </a:schemeClr>
                  </a:gs>
                  <a:gs pos="100000">
                    <a:schemeClr val="accent6">
                      <a:lumMod val="50000"/>
                      <a:lumOff val="5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287-BC72-4A71-8070-887D2586B604}"/>
              </c:ext>
            </c:extLst>
          </c:dPt>
          <c:dPt>
            <c:idx val="324"/>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289-BC72-4A71-8070-887D2586B604}"/>
              </c:ext>
            </c:extLst>
          </c:dPt>
          <c:dPt>
            <c:idx val="325"/>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28B-BC72-4A71-8070-887D2586B604}"/>
              </c:ext>
            </c:extLst>
          </c:dPt>
          <c:dPt>
            <c:idx val="326"/>
            <c:bubble3D val="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28D-BC72-4A71-8070-887D2586B604}"/>
              </c:ext>
            </c:extLst>
          </c:dPt>
          <c:dPt>
            <c:idx val="327"/>
            <c:bubble3D val="0"/>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28F-BC72-4A71-8070-887D2586B604}"/>
              </c:ext>
            </c:extLst>
          </c:dPt>
          <c:dPt>
            <c:idx val="328"/>
            <c:bubble3D val="0"/>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291-BC72-4A71-8070-887D2586B604}"/>
              </c:ext>
            </c:extLst>
          </c:dPt>
          <c:dPt>
            <c:idx val="329"/>
            <c:bubble3D val="0"/>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293-BC72-4A71-8070-887D2586B604}"/>
              </c:ext>
            </c:extLst>
          </c:dPt>
          <c:dPt>
            <c:idx val="330"/>
            <c:bubble3D val="0"/>
            <c:spPr>
              <a:gradFill rotWithShape="1">
                <a:gsLst>
                  <a:gs pos="0">
                    <a:schemeClr val="accent1">
                      <a:lumMod val="60000"/>
                      <a:satMod val="103000"/>
                      <a:lumMod val="102000"/>
                      <a:tint val="94000"/>
                    </a:schemeClr>
                  </a:gs>
                  <a:gs pos="50000">
                    <a:schemeClr val="accent1">
                      <a:lumMod val="60000"/>
                      <a:satMod val="110000"/>
                      <a:lumMod val="100000"/>
                      <a:shade val="100000"/>
                    </a:schemeClr>
                  </a:gs>
                  <a:gs pos="100000">
                    <a:schemeClr val="accent1">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295-BC72-4A71-8070-887D2586B604}"/>
              </c:ext>
            </c:extLst>
          </c:dPt>
          <c:dPt>
            <c:idx val="331"/>
            <c:bubble3D val="0"/>
            <c:spPr>
              <a:gradFill rotWithShape="1">
                <a:gsLst>
                  <a:gs pos="0">
                    <a:schemeClr val="accent2">
                      <a:lumMod val="60000"/>
                      <a:satMod val="103000"/>
                      <a:lumMod val="102000"/>
                      <a:tint val="94000"/>
                    </a:schemeClr>
                  </a:gs>
                  <a:gs pos="50000">
                    <a:schemeClr val="accent2">
                      <a:lumMod val="60000"/>
                      <a:satMod val="110000"/>
                      <a:lumMod val="100000"/>
                      <a:shade val="100000"/>
                    </a:schemeClr>
                  </a:gs>
                  <a:gs pos="100000">
                    <a:schemeClr val="accent2">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297-BC72-4A71-8070-887D2586B604}"/>
              </c:ext>
            </c:extLst>
          </c:dPt>
          <c:dPt>
            <c:idx val="332"/>
            <c:bubble3D val="0"/>
            <c:spPr>
              <a:gradFill rotWithShape="1">
                <a:gsLst>
                  <a:gs pos="0">
                    <a:schemeClr val="accent3">
                      <a:lumMod val="60000"/>
                      <a:satMod val="103000"/>
                      <a:lumMod val="102000"/>
                      <a:tint val="94000"/>
                    </a:schemeClr>
                  </a:gs>
                  <a:gs pos="50000">
                    <a:schemeClr val="accent3">
                      <a:lumMod val="60000"/>
                      <a:satMod val="110000"/>
                      <a:lumMod val="100000"/>
                      <a:shade val="100000"/>
                    </a:schemeClr>
                  </a:gs>
                  <a:gs pos="100000">
                    <a:schemeClr val="accent3">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299-BC72-4A71-8070-887D2586B604}"/>
              </c:ext>
            </c:extLst>
          </c:dPt>
          <c:dPt>
            <c:idx val="333"/>
            <c:bubble3D val="0"/>
            <c:spPr>
              <a:gradFill rotWithShape="1">
                <a:gsLst>
                  <a:gs pos="0">
                    <a:schemeClr val="accent4">
                      <a:lumMod val="60000"/>
                      <a:satMod val="103000"/>
                      <a:lumMod val="102000"/>
                      <a:tint val="94000"/>
                    </a:schemeClr>
                  </a:gs>
                  <a:gs pos="50000">
                    <a:schemeClr val="accent4">
                      <a:lumMod val="60000"/>
                      <a:satMod val="110000"/>
                      <a:lumMod val="100000"/>
                      <a:shade val="100000"/>
                    </a:schemeClr>
                  </a:gs>
                  <a:gs pos="100000">
                    <a:schemeClr val="accent4">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29B-BC72-4A71-8070-887D2586B604}"/>
              </c:ext>
            </c:extLst>
          </c:dPt>
          <c:dPt>
            <c:idx val="334"/>
            <c:bubble3D val="0"/>
            <c:spPr>
              <a:gradFill rotWithShape="1">
                <a:gsLst>
                  <a:gs pos="0">
                    <a:schemeClr val="accent5">
                      <a:lumMod val="60000"/>
                      <a:satMod val="103000"/>
                      <a:lumMod val="102000"/>
                      <a:tint val="94000"/>
                    </a:schemeClr>
                  </a:gs>
                  <a:gs pos="50000">
                    <a:schemeClr val="accent5">
                      <a:lumMod val="60000"/>
                      <a:satMod val="110000"/>
                      <a:lumMod val="100000"/>
                      <a:shade val="100000"/>
                    </a:schemeClr>
                  </a:gs>
                  <a:gs pos="100000">
                    <a:schemeClr val="accent5">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29D-BC72-4A71-8070-887D2586B604}"/>
              </c:ext>
            </c:extLst>
          </c:dPt>
          <c:dPt>
            <c:idx val="335"/>
            <c:bubble3D val="0"/>
            <c:spPr>
              <a:gradFill rotWithShape="1">
                <a:gsLst>
                  <a:gs pos="0">
                    <a:schemeClr val="accent6">
                      <a:lumMod val="60000"/>
                      <a:satMod val="103000"/>
                      <a:lumMod val="102000"/>
                      <a:tint val="94000"/>
                    </a:schemeClr>
                  </a:gs>
                  <a:gs pos="50000">
                    <a:schemeClr val="accent6">
                      <a:lumMod val="60000"/>
                      <a:satMod val="110000"/>
                      <a:lumMod val="100000"/>
                      <a:shade val="100000"/>
                    </a:schemeClr>
                  </a:gs>
                  <a:gs pos="100000">
                    <a:schemeClr val="accent6">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29F-BC72-4A71-8070-887D2586B604}"/>
              </c:ext>
            </c:extLst>
          </c:dPt>
          <c:dPt>
            <c:idx val="336"/>
            <c:bubble3D val="0"/>
            <c:spPr>
              <a:gradFill rotWithShape="1">
                <a:gsLst>
                  <a:gs pos="0">
                    <a:schemeClr val="accent1">
                      <a:lumMod val="80000"/>
                      <a:lumOff val="20000"/>
                      <a:satMod val="103000"/>
                      <a:lumMod val="102000"/>
                      <a:tint val="94000"/>
                    </a:schemeClr>
                  </a:gs>
                  <a:gs pos="50000">
                    <a:schemeClr val="accent1">
                      <a:lumMod val="80000"/>
                      <a:lumOff val="20000"/>
                      <a:satMod val="110000"/>
                      <a:lumMod val="100000"/>
                      <a:shade val="100000"/>
                    </a:schemeClr>
                  </a:gs>
                  <a:gs pos="100000">
                    <a:schemeClr val="accent1">
                      <a:lumMod val="80000"/>
                      <a:lumOff val="2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2A1-BC72-4A71-8070-887D2586B604}"/>
              </c:ext>
            </c:extLst>
          </c:dPt>
          <c:dPt>
            <c:idx val="337"/>
            <c:bubble3D val="0"/>
            <c:spPr>
              <a:gradFill rotWithShape="1">
                <a:gsLst>
                  <a:gs pos="0">
                    <a:schemeClr val="accent2">
                      <a:lumMod val="80000"/>
                      <a:lumOff val="20000"/>
                      <a:satMod val="103000"/>
                      <a:lumMod val="102000"/>
                      <a:tint val="94000"/>
                    </a:schemeClr>
                  </a:gs>
                  <a:gs pos="50000">
                    <a:schemeClr val="accent2">
                      <a:lumMod val="80000"/>
                      <a:lumOff val="20000"/>
                      <a:satMod val="110000"/>
                      <a:lumMod val="100000"/>
                      <a:shade val="100000"/>
                    </a:schemeClr>
                  </a:gs>
                  <a:gs pos="100000">
                    <a:schemeClr val="accent2">
                      <a:lumMod val="80000"/>
                      <a:lumOff val="2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2A3-BC72-4A71-8070-887D2586B604}"/>
              </c:ext>
            </c:extLst>
          </c:dPt>
          <c:dPt>
            <c:idx val="338"/>
            <c:bubble3D val="0"/>
            <c:spPr>
              <a:gradFill rotWithShape="1">
                <a:gsLst>
                  <a:gs pos="0">
                    <a:schemeClr val="accent3">
                      <a:lumMod val="80000"/>
                      <a:lumOff val="20000"/>
                      <a:satMod val="103000"/>
                      <a:lumMod val="102000"/>
                      <a:tint val="94000"/>
                    </a:schemeClr>
                  </a:gs>
                  <a:gs pos="50000">
                    <a:schemeClr val="accent3">
                      <a:lumMod val="80000"/>
                      <a:lumOff val="20000"/>
                      <a:satMod val="110000"/>
                      <a:lumMod val="100000"/>
                      <a:shade val="100000"/>
                    </a:schemeClr>
                  </a:gs>
                  <a:gs pos="100000">
                    <a:schemeClr val="accent3">
                      <a:lumMod val="80000"/>
                      <a:lumOff val="2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2A5-BC72-4A71-8070-887D2586B604}"/>
              </c:ext>
            </c:extLst>
          </c:dPt>
          <c:dPt>
            <c:idx val="339"/>
            <c:bubble3D val="0"/>
            <c:spPr>
              <a:gradFill rotWithShape="1">
                <a:gsLst>
                  <a:gs pos="0">
                    <a:schemeClr val="accent4">
                      <a:lumMod val="80000"/>
                      <a:lumOff val="20000"/>
                      <a:satMod val="103000"/>
                      <a:lumMod val="102000"/>
                      <a:tint val="94000"/>
                    </a:schemeClr>
                  </a:gs>
                  <a:gs pos="50000">
                    <a:schemeClr val="accent4">
                      <a:lumMod val="80000"/>
                      <a:lumOff val="20000"/>
                      <a:satMod val="110000"/>
                      <a:lumMod val="100000"/>
                      <a:shade val="100000"/>
                    </a:schemeClr>
                  </a:gs>
                  <a:gs pos="100000">
                    <a:schemeClr val="accent4">
                      <a:lumMod val="80000"/>
                      <a:lumOff val="2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2A7-BC72-4A71-8070-887D2586B604}"/>
              </c:ext>
            </c:extLst>
          </c:dPt>
          <c:dPt>
            <c:idx val="340"/>
            <c:bubble3D val="0"/>
            <c:spPr>
              <a:gradFill rotWithShape="1">
                <a:gsLst>
                  <a:gs pos="0">
                    <a:schemeClr val="accent5">
                      <a:lumMod val="80000"/>
                      <a:lumOff val="20000"/>
                      <a:satMod val="103000"/>
                      <a:lumMod val="102000"/>
                      <a:tint val="94000"/>
                    </a:schemeClr>
                  </a:gs>
                  <a:gs pos="50000">
                    <a:schemeClr val="accent5">
                      <a:lumMod val="80000"/>
                      <a:lumOff val="20000"/>
                      <a:satMod val="110000"/>
                      <a:lumMod val="100000"/>
                      <a:shade val="100000"/>
                    </a:schemeClr>
                  </a:gs>
                  <a:gs pos="100000">
                    <a:schemeClr val="accent5">
                      <a:lumMod val="80000"/>
                      <a:lumOff val="2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2A9-BC72-4A71-8070-887D2586B604}"/>
              </c:ext>
            </c:extLst>
          </c:dPt>
          <c:dPt>
            <c:idx val="341"/>
            <c:bubble3D val="0"/>
            <c:spPr>
              <a:gradFill rotWithShape="1">
                <a:gsLst>
                  <a:gs pos="0">
                    <a:schemeClr val="accent6">
                      <a:lumMod val="80000"/>
                      <a:lumOff val="20000"/>
                      <a:satMod val="103000"/>
                      <a:lumMod val="102000"/>
                      <a:tint val="94000"/>
                    </a:schemeClr>
                  </a:gs>
                  <a:gs pos="50000">
                    <a:schemeClr val="accent6">
                      <a:lumMod val="80000"/>
                      <a:lumOff val="20000"/>
                      <a:satMod val="110000"/>
                      <a:lumMod val="100000"/>
                      <a:shade val="100000"/>
                    </a:schemeClr>
                  </a:gs>
                  <a:gs pos="100000">
                    <a:schemeClr val="accent6">
                      <a:lumMod val="80000"/>
                      <a:lumOff val="2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2AB-BC72-4A71-8070-887D2586B604}"/>
              </c:ext>
            </c:extLst>
          </c:dPt>
          <c:dPt>
            <c:idx val="342"/>
            <c:bubble3D val="0"/>
            <c:spPr>
              <a:gradFill rotWithShape="1">
                <a:gsLst>
                  <a:gs pos="0">
                    <a:schemeClr val="accent1">
                      <a:lumMod val="80000"/>
                      <a:satMod val="103000"/>
                      <a:lumMod val="102000"/>
                      <a:tint val="94000"/>
                    </a:schemeClr>
                  </a:gs>
                  <a:gs pos="50000">
                    <a:schemeClr val="accent1">
                      <a:lumMod val="80000"/>
                      <a:satMod val="110000"/>
                      <a:lumMod val="100000"/>
                      <a:shade val="100000"/>
                    </a:schemeClr>
                  </a:gs>
                  <a:gs pos="100000">
                    <a:schemeClr val="accent1">
                      <a:lumMod val="8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2AD-BC72-4A71-8070-887D2586B604}"/>
              </c:ext>
            </c:extLst>
          </c:dPt>
          <c:dPt>
            <c:idx val="343"/>
            <c:bubble3D val="0"/>
            <c:spPr>
              <a:gradFill rotWithShape="1">
                <a:gsLst>
                  <a:gs pos="0">
                    <a:schemeClr val="accent2">
                      <a:lumMod val="80000"/>
                      <a:satMod val="103000"/>
                      <a:lumMod val="102000"/>
                      <a:tint val="94000"/>
                    </a:schemeClr>
                  </a:gs>
                  <a:gs pos="50000">
                    <a:schemeClr val="accent2">
                      <a:lumMod val="80000"/>
                      <a:satMod val="110000"/>
                      <a:lumMod val="100000"/>
                      <a:shade val="100000"/>
                    </a:schemeClr>
                  </a:gs>
                  <a:gs pos="100000">
                    <a:schemeClr val="accent2">
                      <a:lumMod val="8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2AF-BC72-4A71-8070-887D2586B604}"/>
              </c:ext>
            </c:extLst>
          </c:dPt>
          <c:dPt>
            <c:idx val="344"/>
            <c:bubble3D val="0"/>
            <c:spPr>
              <a:gradFill rotWithShape="1">
                <a:gsLst>
                  <a:gs pos="0">
                    <a:schemeClr val="accent3">
                      <a:lumMod val="80000"/>
                      <a:satMod val="103000"/>
                      <a:lumMod val="102000"/>
                      <a:tint val="94000"/>
                    </a:schemeClr>
                  </a:gs>
                  <a:gs pos="50000">
                    <a:schemeClr val="accent3">
                      <a:lumMod val="80000"/>
                      <a:satMod val="110000"/>
                      <a:lumMod val="100000"/>
                      <a:shade val="100000"/>
                    </a:schemeClr>
                  </a:gs>
                  <a:gs pos="100000">
                    <a:schemeClr val="accent3">
                      <a:lumMod val="8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2B1-BC72-4A71-8070-887D2586B604}"/>
              </c:ext>
            </c:extLst>
          </c:dPt>
          <c:dPt>
            <c:idx val="345"/>
            <c:bubble3D val="0"/>
            <c:spPr>
              <a:gradFill rotWithShape="1">
                <a:gsLst>
                  <a:gs pos="0">
                    <a:schemeClr val="accent4">
                      <a:lumMod val="80000"/>
                      <a:satMod val="103000"/>
                      <a:lumMod val="102000"/>
                      <a:tint val="94000"/>
                    </a:schemeClr>
                  </a:gs>
                  <a:gs pos="50000">
                    <a:schemeClr val="accent4">
                      <a:lumMod val="80000"/>
                      <a:satMod val="110000"/>
                      <a:lumMod val="100000"/>
                      <a:shade val="100000"/>
                    </a:schemeClr>
                  </a:gs>
                  <a:gs pos="100000">
                    <a:schemeClr val="accent4">
                      <a:lumMod val="8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2B3-BC72-4A71-8070-887D2586B604}"/>
              </c:ext>
            </c:extLst>
          </c:dPt>
          <c:dPt>
            <c:idx val="346"/>
            <c:bubble3D val="0"/>
            <c:spPr>
              <a:gradFill rotWithShape="1">
                <a:gsLst>
                  <a:gs pos="0">
                    <a:schemeClr val="accent5">
                      <a:lumMod val="80000"/>
                      <a:satMod val="103000"/>
                      <a:lumMod val="102000"/>
                      <a:tint val="94000"/>
                    </a:schemeClr>
                  </a:gs>
                  <a:gs pos="50000">
                    <a:schemeClr val="accent5">
                      <a:lumMod val="80000"/>
                      <a:satMod val="110000"/>
                      <a:lumMod val="100000"/>
                      <a:shade val="100000"/>
                    </a:schemeClr>
                  </a:gs>
                  <a:gs pos="100000">
                    <a:schemeClr val="accent5">
                      <a:lumMod val="8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2B5-BC72-4A71-8070-887D2586B604}"/>
              </c:ext>
            </c:extLst>
          </c:dPt>
          <c:dPt>
            <c:idx val="347"/>
            <c:bubble3D val="0"/>
            <c:spPr>
              <a:gradFill rotWithShape="1">
                <a:gsLst>
                  <a:gs pos="0">
                    <a:schemeClr val="accent6">
                      <a:lumMod val="80000"/>
                      <a:satMod val="103000"/>
                      <a:lumMod val="102000"/>
                      <a:tint val="94000"/>
                    </a:schemeClr>
                  </a:gs>
                  <a:gs pos="50000">
                    <a:schemeClr val="accent6">
                      <a:lumMod val="80000"/>
                      <a:satMod val="110000"/>
                      <a:lumMod val="100000"/>
                      <a:shade val="100000"/>
                    </a:schemeClr>
                  </a:gs>
                  <a:gs pos="100000">
                    <a:schemeClr val="accent6">
                      <a:lumMod val="8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2B7-BC72-4A71-8070-887D2586B604}"/>
              </c:ext>
            </c:extLst>
          </c:dPt>
          <c:dPt>
            <c:idx val="348"/>
            <c:bubble3D val="0"/>
            <c:spPr>
              <a:gradFill rotWithShape="1">
                <a:gsLst>
                  <a:gs pos="0">
                    <a:schemeClr val="accent1">
                      <a:lumMod val="60000"/>
                      <a:lumOff val="40000"/>
                      <a:satMod val="103000"/>
                      <a:lumMod val="102000"/>
                      <a:tint val="94000"/>
                    </a:schemeClr>
                  </a:gs>
                  <a:gs pos="50000">
                    <a:schemeClr val="accent1">
                      <a:lumMod val="60000"/>
                      <a:lumOff val="40000"/>
                      <a:satMod val="110000"/>
                      <a:lumMod val="100000"/>
                      <a:shade val="100000"/>
                    </a:schemeClr>
                  </a:gs>
                  <a:gs pos="100000">
                    <a:schemeClr val="accent1">
                      <a:lumMod val="60000"/>
                      <a:lumOff val="4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2B9-BC72-4A71-8070-887D2586B604}"/>
              </c:ext>
            </c:extLst>
          </c:dPt>
          <c:dPt>
            <c:idx val="349"/>
            <c:bubble3D val="0"/>
            <c:spPr>
              <a:gradFill rotWithShape="1">
                <a:gsLst>
                  <a:gs pos="0">
                    <a:schemeClr val="accent2">
                      <a:lumMod val="60000"/>
                      <a:lumOff val="40000"/>
                      <a:satMod val="103000"/>
                      <a:lumMod val="102000"/>
                      <a:tint val="94000"/>
                    </a:schemeClr>
                  </a:gs>
                  <a:gs pos="50000">
                    <a:schemeClr val="accent2">
                      <a:lumMod val="60000"/>
                      <a:lumOff val="40000"/>
                      <a:satMod val="110000"/>
                      <a:lumMod val="100000"/>
                      <a:shade val="100000"/>
                    </a:schemeClr>
                  </a:gs>
                  <a:gs pos="100000">
                    <a:schemeClr val="accent2">
                      <a:lumMod val="60000"/>
                      <a:lumOff val="4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2BB-BC72-4A71-8070-887D2586B604}"/>
              </c:ext>
            </c:extLst>
          </c:dPt>
          <c:dPt>
            <c:idx val="350"/>
            <c:bubble3D val="0"/>
            <c:spPr>
              <a:gradFill rotWithShape="1">
                <a:gsLst>
                  <a:gs pos="0">
                    <a:schemeClr val="accent3">
                      <a:lumMod val="60000"/>
                      <a:lumOff val="40000"/>
                      <a:satMod val="103000"/>
                      <a:lumMod val="102000"/>
                      <a:tint val="94000"/>
                    </a:schemeClr>
                  </a:gs>
                  <a:gs pos="50000">
                    <a:schemeClr val="accent3">
                      <a:lumMod val="60000"/>
                      <a:lumOff val="40000"/>
                      <a:satMod val="110000"/>
                      <a:lumMod val="100000"/>
                      <a:shade val="100000"/>
                    </a:schemeClr>
                  </a:gs>
                  <a:gs pos="100000">
                    <a:schemeClr val="accent3">
                      <a:lumMod val="60000"/>
                      <a:lumOff val="4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2BD-BC72-4A71-8070-887D2586B604}"/>
              </c:ext>
            </c:extLst>
          </c:dPt>
          <c:dPt>
            <c:idx val="351"/>
            <c:bubble3D val="0"/>
            <c:spPr>
              <a:gradFill rotWithShape="1">
                <a:gsLst>
                  <a:gs pos="0">
                    <a:schemeClr val="accent4">
                      <a:lumMod val="60000"/>
                      <a:lumOff val="40000"/>
                      <a:satMod val="103000"/>
                      <a:lumMod val="102000"/>
                      <a:tint val="94000"/>
                    </a:schemeClr>
                  </a:gs>
                  <a:gs pos="50000">
                    <a:schemeClr val="accent4">
                      <a:lumMod val="60000"/>
                      <a:lumOff val="40000"/>
                      <a:satMod val="110000"/>
                      <a:lumMod val="100000"/>
                      <a:shade val="100000"/>
                    </a:schemeClr>
                  </a:gs>
                  <a:gs pos="100000">
                    <a:schemeClr val="accent4">
                      <a:lumMod val="60000"/>
                      <a:lumOff val="4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2BF-BC72-4A71-8070-887D2586B604}"/>
              </c:ext>
            </c:extLst>
          </c:dPt>
          <c:dPt>
            <c:idx val="352"/>
            <c:bubble3D val="0"/>
            <c:spPr>
              <a:gradFill rotWithShape="1">
                <a:gsLst>
                  <a:gs pos="0">
                    <a:schemeClr val="accent5">
                      <a:lumMod val="60000"/>
                      <a:lumOff val="40000"/>
                      <a:satMod val="103000"/>
                      <a:lumMod val="102000"/>
                      <a:tint val="94000"/>
                    </a:schemeClr>
                  </a:gs>
                  <a:gs pos="50000">
                    <a:schemeClr val="accent5">
                      <a:lumMod val="60000"/>
                      <a:lumOff val="40000"/>
                      <a:satMod val="110000"/>
                      <a:lumMod val="100000"/>
                      <a:shade val="100000"/>
                    </a:schemeClr>
                  </a:gs>
                  <a:gs pos="100000">
                    <a:schemeClr val="accent5">
                      <a:lumMod val="60000"/>
                      <a:lumOff val="4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2C1-BC72-4A71-8070-887D2586B604}"/>
              </c:ext>
            </c:extLst>
          </c:dPt>
          <c:dPt>
            <c:idx val="353"/>
            <c:bubble3D val="0"/>
            <c:spPr>
              <a:gradFill rotWithShape="1">
                <a:gsLst>
                  <a:gs pos="0">
                    <a:schemeClr val="accent6">
                      <a:lumMod val="60000"/>
                      <a:lumOff val="40000"/>
                      <a:satMod val="103000"/>
                      <a:lumMod val="102000"/>
                      <a:tint val="94000"/>
                    </a:schemeClr>
                  </a:gs>
                  <a:gs pos="50000">
                    <a:schemeClr val="accent6">
                      <a:lumMod val="60000"/>
                      <a:lumOff val="40000"/>
                      <a:satMod val="110000"/>
                      <a:lumMod val="100000"/>
                      <a:shade val="100000"/>
                    </a:schemeClr>
                  </a:gs>
                  <a:gs pos="100000">
                    <a:schemeClr val="accent6">
                      <a:lumMod val="60000"/>
                      <a:lumOff val="4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2C3-BC72-4A71-8070-887D2586B604}"/>
              </c:ext>
            </c:extLst>
          </c:dPt>
          <c:dPt>
            <c:idx val="354"/>
            <c:bubble3D val="0"/>
            <c:spPr>
              <a:gradFill rotWithShape="1">
                <a:gsLst>
                  <a:gs pos="0">
                    <a:schemeClr val="accent1">
                      <a:lumMod val="50000"/>
                      <a:satMod val="103000"/>
                      <a:lumMod val="102000"/>
                      <a:tint val="94000"/>
                    </a:schemeClr>
                  </a:gs>
                  <a:gs pos="50000">
                    <a:schemeClr val="accent1">
                      <a:lumMod val="50000"/>
                      <a:satMod val="110000"/>
                      <a:lumMod val="100000"/>
                      <a:shade val="100000"/>
                    </a:schemeClr>
                  </a:gs>
                  <a:gs pos="100000">
                    <a:schemeClr val="accent1">
                      <a:lumMod val="5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2C5-BC72-4A71-8070-887D2586B604}"/>
              </c:ext>
            </c:extLst>
          </c:dPt>
          <c:dPt>
            <c:idx val="355"/>
            <c:bubble3D val="0"/>
            <c:spPr>
              <a:gradFill rotWithShape="1">
                <a:gsLst>
                  <a:gs pos="0">
                    <a:schemeClr val="accent2">
                      <a:lumMod val="50000"/>
                      <a:satMod val="103000"/>
                      <a:lumMod val="102000"/>
                      <a:tint val="94000"/>
                    </a:schemeClr>
                  </a:gs>
                  <a:gs pos="50000">
                    <a:schemeClr val="accent2">
                      <a:lumMod val="50000"/>
                      <a:satMod val="110000"/>
                      <a:lumMod val="100000"/>
                      <a:shade val="100000"/>
                    </a:schemeClr>
                  </a:gs>
                  <a:gs pos="100000">
                    <a:schemeClr val="accent2">
                      <a:lumMod val="5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2C7-BC72-4A71-8070-887D2586B604}"/>
              </c:ext>
            </c:extLst>
          </c:dPt>
          <c:dPt>
            <c:idx val="356"/>
            <c:bubble3D val="0"/>
            <c:spPr>
              <a:gradFill rotWithShape="1">
                <a:gsLst>
                  <a:gs pos="0">
                    <a:schemeClr val="accent3">
                      <a:lumMod val="50000"/>
                      <a:satMod val="103000"/>
                      <a:lumMod val="102000"/>
                      <a:tint val="94000"/>
                    </a:schemeClr>
                  </a:gs>
                  <a:gs pos="50000">
                    <a:schemeClr val="accent3">
                      <a:lumMod val="50000"/>
                      <a:satMod val="110000"/>
                      <a:lumMod val="100000"/>
                      <a:shade val="100000"/>
                    </a:schemeClr>
                  </a:gs>
                  <a:gs pos="100000">
                    <a:schemeClr val="accent3">
                      <a:lumMod val="5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2C9-BC72-4A71-8070-887D2586B604}"/>
              </c:ext>
            </c:extLst>
          </c:dPt>
          <c:dPt>
            <c:idx val="357"/>
            <c:bubble3D val="0"/>
            <c:spPr>
              <a:gradFill rotWithShape="1">
                <a:gsLst>
                  <a:gs pos="0">
                    <a:schemeClr val="accent4">
                      <a:lumMod val="50000"/>
                      <a:satMod val="103000"/>
                      <a:lumMod val="102000"/>
                      <a:tint val="94000"/>
                    </a:schemeClr>
                  </a:gs>
                  <a:gs pos="50000">
                    <a:schemeClr val="accent4">
                      <a:lumMod val="50000"/>
                      <a:satMod val="110000"/>
                      <a:lumMod val="100000"/>
                      <a:shade val="100000"/>
                    </a:schemeClr>
                  </a:gs>
                  <a:gs pos="100000">
                    <a:schemeClr val="accent4">
                      <a:lumMod val="5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2CB-BC72-4A71-8070-887D2586B604}"/>
              </c:ext>
            </c:extLst>
          </c:dPt>
          <c:dPt>
            <c:idx val="358"/>
            <c:bubble3D val="0"/>
            <c:spPr>
              <a:gradFill rotWithShape="1">
                <a:gsLst>
                  <a:gs pos="0">
                    <a:schemeClr val="accent5">
                      <a:lumMod val="50000"/>
                      <a:satMod val="103000"/>
                      <a:lumMod val="102000"/>
                      <a:tint val="94000"/>
                    </a:schemeClr>
                  </a:gs>
                  <a:gs pos="50000">
                    <a:schemeClr val="accent5">
                      <a:lumMod val="50000"/>
                      <a:satMod val="110000"/>
                      <a:lumMod val="100000"/>
                      <a:shade val="100000"/>
                    </a:schemeClr>
                  </a:gs>
                  <a:gs pos="100000">
                    <a:schemeClr val="accent5">
                      <a:lumMod val="5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2CD-BC72-4A71-8070-887D2586B604}"/>
              </c:ext>
            </c:extLst>
          </c:dPt>
          <c:dPt>
            <c:idx val="359"/>
            <c:bubble3D val="0"/>
            <c:spPr>
              <a:gradFill rotWithShape="1">
                <a:gsLst>
                  <a:gs pos="0">
                    <a:schemeClr val="accent6">
                      <a:lumMod val="50000"/>
                      <a:satMod val="103000"/>
                      <a:lumMod val="102000"/>
                      <a:tint val="94000"/>
                    </a:schemeClr>
                  </a:gs>
                  <a:gs pos="50000">
                    <a:schemeClr val="accent6">
                      <a:lumMod val="50000"/>
                      <a:satMod val="110000"/>
                      <a:lumMod val="100000"/>
                      <a:shade val="100000"/>
                    </a:schemeClr>
                  </a:gs>
                  <a:gs pos="100000">
                    <a:schemeClr val="accent6">
                      <a:lumMod val="5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2CF-BC72-4A71-8070-887D2586B604}"/>
              </c:ext>
            </c:extLst>
          </c:dPt>
          <c:dPt>
            <c:idx val="360"/>
            <c:bubble3D val="0"/>
            <c:spPr>
              <a:gradFill rotWithShape="1">
                <a:gsLst>
                  <a:gs pos="0">
                    <a:schemeClr val="accent1">
                      <a:lumMod val="70000"/>
                      <a:lumOff val="30000"/>
                      <a:satMod val="103000"/>
                      <a:lumMod val="102000"/>
                      <a:tint val="94000"/>
                    </a:schemeClr>
                  </a:gs>
                  <a:gs pos="50000">
                    <a:schemeClr val="accent1">
                      <a:lumMod val="70000"/>
                      <a:lumOff val="30000"/>
                      <a:satMod val="110000"/>
                      <a:lumMod val="100000"/>
                      <a:shade val="100000"/>
                    </a:schemeClr>
                  </a:gs>
                  <a:gs pos="100000">
                    <a:schemeClr val="accent1">
                      <a:lumMod val="70000"/>
                      <a:lumOff val="3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2D1-BC72-4A71-8070-887D2586B604}"/>
              </c:ext>
            </c:extLst>
          </c:dPt>
          <c:dPt>
            <c:idx val="361"/>
            <c:bubble3D val="0"/>
            <c:spPr>
              <a:gradFill rotWithShape="1">
                <a:gsLst>
                  <a:gs pos="0">
                    <a:schemeClr val="accent2">
                      <a:lumMod val="70000"/>
                      <a:lumOff val="30000"/>
                      <a:satMod val="103000"/>
                      <a:lumMod val="102000"/>
                      <a:tint val="94000"/>
                    </a:schemeClr>
                  </a:gs>
                  <a:gs pos="50000">
                    <a:schemeClr val="accent2">
                      <a:lumMod val="70000"/>
                      <a:lumOff val="30000"/>
                      <a:satMod val="110000"/>
                      <a:lumMod val="100000"/>
                      <a:shade val="100000"/>
                    </a:schemeClr>
                  </a:gs>
                  <a:gs pos="100000">
                    <a:schemeClr val="accent2">
                      <a:lumMod val="70000"/>
                      <a:lumOff val="3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2D3-BC72-4A71-8070-887D2586B604}"/>
              </c:ext>
            </c:extLst>
          </c:dPt>
          <c:dPt>
            <c:idx val="362"/>
            <c:bubble3D val="0"/>
            <c:spPr>
              <a:gradFill rotWithShape="1">
                <a:gsLst>
                  <a:gs pos="0">
                    <a:schemeClr val="accent3">
                      <a:lumMod val="70000"/>
                      <a:lumOff val="30000"/>
                      <a:satMod val="103000"/>
                      <a:lumMod val="102000"/>
                      <a:tint val="94000"/>
                    </a:schemeClr>
                  </a:gs>
                  <a:gs pos="50000">
                    <a:schemeClr val="accent3">
                      <a:lumMod val="70000"/>
                      <a:lumOff val="30000"/>
                      <a:satMod val="110000"/>
                      <a:lumMod val="100000"/>
                      <a:shade val="100000"/>
                    </a:schemeClr>
                  </a:gs>
                  <a:gs pos="100000">
                    <a:schemeClr val="accent3">
                      <a:lumMod val="70000"/>
                      <a:lumOff val="3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2D5-BC72-4A71-8070-887D2586B604}"/>
              </c:ext>
            </c:extLst>
          </c:dPt>
          <c:dPt>
            <c:idx val="363"/>
            <c:bubble3D val="0"/>
            <c:spPr>
              <a:gradFill rotWithShape="1">
                <a:gsLst>
                  <a:gs pos="0">
                    <a:schemeClr val="accent4">
                      <a:lumMod val="70000"/>
                      <a:lumOff val="30000"/>
                      <a:satMod val="103000"/>
                      <a:lumMod val="102000"/>
                      <a:tint val="94000"/>
                    </a:schemeClr>
                  </a:gs>
                  <a:gs pos="50000">
                    <a:schemeClr val="accent4">
                      <a:lumMod val="70000"/>
                      <a:lumOff val="30000"/>
                      <a:satMod val="110000"/>
                      <a:lumMod val="100000"/>
                      <a:shade val="100000"/>
                    </a:schemeClr>
                  </a:gs>
                  <a:gs pos="100000">
                    <a:schemeClr val="accent4">
                      <a:lumMod val="70000"/>
                      <a:lumOff val="3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2D7-BC72-4A71-8070-887D2586B604}"/>
              </c:ext>
            </c:extLst>
          </c:dPt>
          <c:dPt>
            <c:idx val="364"/>
            <c:bubble3D val="0"/>
            <c:spPr>
              <a:gradFill rotWithShape="1">
                <a:gsLst>
                  <a:gs pos="0">
                    <a:schemeClr val="accent5">
                      <a:lumMod val="70000"/>
                      <a:lumOff val="30000"/>
                      <a:satMod val="103000"/>
                      <a:lumMod val="102000"/>
                      <a:tint val="94000"/>
                    </a:schemeClr>
                  </a:gs>
                  <a:gs pos="50000">
                    <a:schemeClr val="accent5">
                      <a:lumMod val="70000"/>
                      <a:lumOff val="30000"/>
                      <a:satMod val="110000"/>
                      <a:lumMod val="100000"/>
                      <a:shade val="100000"/>
                    </a:schemeClr>
                  </a:gs>
                  <a:gs pos="100000">
                    <a:schemeClr val="accent5">
                      <a:lumMod val="70000"/>
                      <a:lumOff val="3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2D9-BC72-4A71-8070-887D2586B604}"/>
              </c:ext>
            </c:extLst>
          </c:dPt>
          <c:dPt>
            <c:idx val="365"/>
            <c:bubble3D val="0"/>
            <c:spPr>
              <a:gradFill rotWithShape="1">
                <a:gsLst>
                  <a:gs pos="0">
                    <a:schemeClr val="accent6">
                      <a:lumMod val="70000"/>
                      <a:lumOff val="30000"/>
                      <a:satMod val="103000"/>
                      <a:lumMod val="102000"/>
                      <a:tint val="94000"/>
                    </a:schemeClr>
                  </a:gs>
                  <a:gs pos="50000">
                    <a:schemeClr val="accent6">
                      <a:lumMod val="70000"/>
                      <a:lumOff val="30000"/>
                      <a:satMod val="110000"/>
                      <a:lumMod val="100000"/>
                      <a:shade val="100000"/>
                    </a:schemeClr>
                  </a:gs>
                  <a:gs pos="100000">
                    <a:schemeClr val="accent6">
                      <a:lumMod val="70000"/>
                      <a:lumOff val="3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2DB-BC72-4A71-8070-887D2586B604}"/>
              </c:ext>
            </c:extLst>
          </c:dPt>
          <c:dPt>
            <c:idx val="366"/>
            <c:bubble3D val="0"/>
            <c:spPr>
              <a:gradFill rotWithShape="1">
                <a:gsLst>
                  <a:gs pos="0">
                    <a:schemeClr val="accent1">
                      <a:lumMod val="70000"/>
                      <a:satMod val="103000"/>
                      <a:lumMod val="102000"/>
                      <a:tint val="94000"/>
                    </a:schemeClr>
                  </a:gs>
                  <a:gs pos="50000">
                    <a:schemeClr val="accent1">
                      <a:lumMod val="70000"/>
                      <a:satMod val="110000"/>
                      <a:lumMod val="100000"/>
                      <a:shade val="100000"/>
                    </a:schemeClr>
                  </a:gs>
                  <a:gs pos="100000">
                    <a:schemeClr val="accent1">
                      <a:lumMod val="7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2DD-BC72-4A71-8070-887D2586B604}"/>
              </c:ext>
            </c:extLst>
          </c:dPt>
          <c:dPt>
            <c:idx val="367"/>
            <c:bubble3D val="0"/>
            <c:spPr>
              <a:gradFill rotWithShape="1">
                <a:gsLst>
                  <a:gs pos="0">
                    <a:schemeClr val="accent2">
                      <a:lumMod val="70000"/>
                      <a:satMod val="103000"/>
                      <a:lumMod val="102000"/>
                      <a:tint val="94000"/>
                    </a:schemeClr>
                  </a:gs>
                  <a:gs pos="50000">
                    <a:schemeClr val="accent2">
                      <a:lumMod val="70000"/>
                      <a:satMod val="110000"/>
                      <a:lumMod val="100000"/>
                      <a:shade val="100000"/>
                    </a:schemeClr>
                  </a:gs>
                  <a:gs pos="100000">
                    <a:schemeClr val="accent2">
                      <a:lumMod val="7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2DF-BC72-4A71-8070-887D2586B604}"/>
              </c:ext>
            </c:extLst>
          </c:dPt>
          <c:dPt>
            <c:idx val="368"/>
            <c:bubble3D val="0"/>
            <c:spPr>
              <a:gradFill rotWithShape="1">
                <a:gsLst>
                  <a:gs pos="0">
                    <a:schemeClr val="accent3">
                      <a:lumMod val="70000"/>
                      <a:satMod val="103000"/>
                      <a:lumMod val="102000"/>
                      <a:tint val="94000"/>
                    </a:schemeClr>
                  </a:gs>
                  <a:gs pos="50000">
                    <a:schemeClr val="accent3">
                      <a:lumMod val="70000"/>
                      <a:satMod val="110000"/>
                      <a:lumMod val="100000"/>
                      <a:shade val="100000"/>
                    </a:schemeClr>
                  </a:gs>
                  <a:gs pos="100000">
                    <a:schemeClr val="accent3">
                      <a:lumMod val="7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2E1-BC72-4A71-8070-887D2586B604}"/>
              </c:ext>
            </c:extLst>
          </c:dPt>
          <c:dPt>
            <c:idx val="369"/>
            <c:bubble3D val="0"/>
            <c:spPr>
              <a:gradFill rotWithShape="1">
                <a:gsLst>
                  <a:gs pos="0">
                    <a:schemeClr val="accent4">
                      <a:lumMod val="70000"/>
                      <a:satMod val="103000"/>
                      <a:lumMod val="102000"/>
                      <a:tint val="94000"/>
                    </a:schemeClr>
                  </a:gs>
                  <a:gs pos="50000">
                    <a:schemeClr val="accent4">
                      <a:lumMod val="70000"/>
                      <a:satMod val="110000"/>
                      <a:lumMod val="100000"/>
                      <a:shade val="100000"/>
                    </a:schemeClr>
                  </a:gs>
                  <a:gs pos="100000">
                    <a:schemeClr val="accent4">
                      <a:lumMod val="7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2E3-BC72-4A71-8070-887D2586B604}"/>
              </c:ext>
            </c:extLst>
          </c:dPt>
          <c:dPt>
            <c:idx val="370"/>
            <c:bubble3D val="0"/>
            <c:spPr>
              <a:gradFill rotWithShape="1">
                <a:gsLst>
                  <a:gs pos="0">
                    <a:schemeClr val="accent5">
                      <a:lumMod val="70000"/>
                      <a:satMod val="103000"/>
                      <a:lumMod val="102000"/>
                      <a:tint val="94000"/>
                    </a:schemeClr>
                  </a:gs>
                  <a:gs pos="50000">
                    <a:schemeClr val="accent5">
                      <a:lumMod val="70000"/>
                      <a:satMod val="110000"/>
                      <a:lumMod val="100000"/>
                      <a:shade val="100000"/>
                    </a:schemeClr>
                  </a:gs>
                  <a:gs pos="100000">
                    <a:schemeClr val="accent5">
                      <a:lumMod val="7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2E5-BC72-4A71-8070-887D2586B604}"/>
              </c:ext>
            </c:extLst>
          </c:dPt>
          <c:dPt>
            <c:idx val="371"/>
            <c:bubble3D val="0"/>
            <c:spPr>
              <a:gradFill rotWithShape="1">
                <a:gsLst>
                  <a:gs pos="0">
                    <a:schemeClr val="accent6">
                      <a:lumMod val="70000"/>
                      <a:satMod val="103000"/>
                      <a:lumMod val="102000"/>
                      <a:tint val="94000"/>
                    </a:schemeClr>
                  </a:gs>
                  <a:gs pos="50000">
                    <a:schemeClr val="accent6">
                      <a:lumMod val="70000"/>
                      <a:satMod val="110000"/>
                      <a:lumMod val="100000"/>
                      <a:shade val="100000"/>
                    </a:schemeClr>
                  </a:gs>
                  <a:gs pos="100000">
                    <a:schemeClr val="accent6">
                      <a:lumMod val="7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2E7-BC72-4A71-8070-887D2586B604}"/>
              </c:ext>
            </c:extLst>
          </c:dPt>
          <c:dPt>
            <c:idx val="372"/>
            <c:bubble3D val="0"/>
            <c:spPr>
              <a:gradFill rotWithShape="1">
                <a:gsLst>
                  <a:gs pos="0">
                    <a:schemeClr val="accent1">
                      <a:lumMod val="50000"/>
                      <a:lumOff val="50000"/>
                      <a:satMod val="103000"/>
                      <a:lumMod val="102000"/>
                      <a:tint val="94000"/>
                    </a:schemeClr>
                  </a:gs>
                  <a:gs pos="50000">
                    <a:schemeClr val="accent1">
                      <a:lumMod val="50000"/>
                      <a:lumOff val="50000"/>
                      <a:satMod val="110000"/>
                      <a:lumMod val="100000"/>
                      <a:shade val="100000"/>
                    </a:schemeClr>
                  </a:gs>
                  <a:gs pos="100000">
                    <a:schemeClr val="accent1">
                      <a:lumMod val="50000"/>
                      <a:lumOff val="5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2E9-BC72-4A71-8070-887D2586B604}"/>
              </c:ext>
            </c:extLst>
          </c:dPt>
          <c:dPt>
            <c:idx val="373"/>
            <c:bubble3D val="0"/>
            <c:spPr>
              <a:gradFill rotWithShape="1">
                <a:gsLst>
                  <a:gs pos="0">
                    <a:schemeClr val="accent2">
                      <a:lumMod val="50000"/>
                      <a:lumOff val="50000"/>
                      <a:satMod val="103000"/>
                      <a:lumMod val="102000"/>
                      <a:tint val="94000"/>
                    </a:schemeClr>
                  </a:gs>
                  <a:gs pos="50000">
                    <a:schemeClr val="accent2">
                      <a:lumMod val="50000"/>
                      <a:lumOff val="50000"/>
                      <a:satMod val="110000"/>
                      <a:lumMod val="100000"/>
                      <a:shade val="100000"/>
                    </a:schemeClr>
                  </a:gs>
                  <a:gs pos="100000">
                    <a:schemeClr val="accent2">
                      <a:lumMod val="50000"/>
                      <a:lumOff val="5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2EB-BC72-4A71-8070-887D2586B604}"/>
              </c:ext>
            </c:extLst>
          </c:dPt>
          <c:dPt>
            <c:idx val="374"/>
            <c:bubble3D val="0"/>
            <c:spPr>
              <a:gradFill rotWithShape="1">
                <a:gsLst>
                  <a:gs pos="0">
                    <a:schemeClr val="accent3">
                      <a:lumMod val="50000"/>
                      <a:lumOff val="50000"/>
                      <a:satMod val="103000"/>
                      <a:lumMod val="102000"/>
                      <a:tint val="94000"/>
                    </a:schemeClr>
                  </a:gs>
                  <a:gs pos="50000">
                    <a:schemeClr val="accent3">
                      <a:lumMod val="50000"/>
                      <a:lumOff val="50000"/>
                      <a:satMod val="110000"/>
                      <a:lumMod val="100000"/>
                      <a:shade val="100000"/>
                    </a:schemeClr>
                  </a:gs>
                  <a:gs pos="100000">
                    <a:schemeClr val="accent3">
                      <a:lumMod val="50000"/>
                      <a:lumOff val="5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2ED-BC72-4A71-8070-887D2586B604}"/>
              </c:ext>
            </c:extLst>
          </c:dPt>
          <c:dPt>
            <c:idx val="375"/>
            <c:bubble3D val="0"/>
            <c:spPr>
              <a:gradFill rotWithShape="1">
                <a:gsLst>
                  <a:gs pos="0">
                    <a:schemeClr val="accent4">
                      <a:lumMod val="50000"/>
                      <a:lumOff val="50000"/>
                      <a:satMod val="103000"/>
                      <a:lumMod val="102000"/>
                      <a:tint val="94000"/>
                    </a:schemeClr>
                  </a:gs>
                  <a:gs pos="50000">
                    <a:schemeClr val="accent4">
                      <a:lumMod val="50000"/>
                      <a:lumOff val="50000"/>
                      <a:satMod val="110000"/>
                      <a:lumMod val="100000"/>
                      <a:shade val="100000"/>
                    </a:schemeClr>
                  </a:gs>
                  <a:gs pos="100000">
                    <a:schemeClr val="accent4">
                      <a:lumMod val="50000"/>
                      <a:lumOff val="5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2EF-BC72-4A71-8070-887D2586B604}"/>
              </c:ext>
            </c:extLst>
          </c:dPt>
          <c:dPt>
            <c:idx val="376"/>
            <c:bubble3D val="0"/>
            <c:spPr>
              <a:gradFill rotWithShape="1">
                <a:gsLst>
                  <a:gs pos="0">
                    <a:schemeClr val="accent5">
                      <a:lumMod val="50000"/>
                      <a:lumOff val="50000"/>
                      <a:satMod val="103000"/>
                      <a:lumMod val="102000"/>
                      <a:tint val="94000"/>
                    </a:schemeClr>
                  </a:gs>
                  <a:gs pos="50000">
                    <a:schemeClr val="accent5">
                      <a:lumMod val="50000"/>
                      <a:lumOff val="50000"/>
                      <a:satMod val="110000"/>
                      <a:lumMod val="100000"/>
                      <a:shade val="100000"/>
                    </a:schemeClr>
                  </a:gs>
                  <a:gs pos="100000">
                    <a:schemeClr val="accent5">
                      <a:lumMod val="50000"/>
                      <a:lumOff val="5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2F1-BC72-4A71-8070-887D2586B604}"/>
              </c:ext>
            </c:extLst>
          </c:dPt>
          <c:dPt>
            <c:idx val="377"/>
            <c:bubble3D val="0"/>
            <c:spPr>
              <a:gradFill rotWithShape="1">
                <a:gsLst>
                  <a:gs pos="0">
                    <a:schemeClr val="accent6">
                      <a:lumMod val="50000"/>
                      <a:lumOff val="50000"/>
                      <a:satMod val="103000"/>
                      <a:lumMod val="102000"/>
                      <a:tint val="94000"/>
                    </a:schemeClr>
                  </a:gs>
                  <a:gs pos="50000">
                    <a:schemeClr val="accent6">
                      <a:lumMod val="50000"/>
                      <a:lumOff val="50000"/>
                      <a:satMod val="110000"/>
                      <a:lumMod val="100000"/>
                      <a:shade val="100000"/>
                    </a:schemeClr>
                  </a:gs>
                  <a:gs pos="100000">
                    <a:schemeClr val="accent6">
                      <a:lumMod val="50000"/>
                      <a:lumOff val="5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2F3-BC72-4A71-8070-887D2586B604}"/>
              </c:ext>
            </c:extLst>
          </c:dPt>
          <c:dPt>
            <c:idx val="378"/>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2F5-BC72-4A71-8070-887D2586B604}"/>
              </c:ext>
            </c:extLst>
          </c:dPt>
          <c:dPt>
            <c:idx val="379"/>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2F7-BC72-4A71-8070-887D2586B604}"/>
              </c:ext>
            </c:extLst>
          </c:dPt>
          <c:dPt>
            <c:idx val="380"/>
            <c:bubble3D val="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2F9-BC72-4A71-8070-887D2586B604}"/>
              </c:ext>
            </c:extLst>
          </c:dPt>
          <c:dPt>
            <c:idx val="381"/>
            <c:bubble3D val="0"/>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2FB-BC72-4A71-8070-887D2586B604}"/>
              </c:ext>
            </c:extLst>
          </c:dPt>
          <c:dPt>
            <c:idx val="382"/>
            <c:bubble3D val="0"/>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2FD-BC72-4A71-8070-887D2586B604}"/>
              </c:ext>
            </c:extLst>
          </c:dPt>
          <c:dPt>
            <c:idx val="383"/>
            <c:bubble3D val="0"/>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2FF-BC72-4A71-8070-887D2586B604}"/>
              </c:ext>
            </c:extLst>
          </c:dPt>
          <c:dPt>
            <c:idx val="384"/>
            <c:bubble3D val="0"/>
            <c:spPr>
              <a:gradFill rotWithShape="1">
                <a:gsLst>
                  <a:gs pos="0">
                    <a:schemeClr val="accent1">
                      <a:lumMod val="60000"/>
                      <a:satMod val="103000"/>
                      <a:lumMod val="102000"/>
                      <a:tint val="94000"/>
                    </a:schemeClr>
                  </a:gs>
                  <a:gs pos="50000">
                    <a:schemeClr val="accent1">
                      <a:lumMod val="60000"/>
                      <a:satMod val="110000"/>
                      <a:lumMod val="100000"/>
                      <a:shade val="100000"/>
                    </a:schemeClr>
                  </a:gs>
                  <a:gs pos="100000">
                    <a:schemeClr val="accent1">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301-BC72-4A71-8070-887D2586B604}"/>
              </c:ext>
            </c:extLst>
          </c:dPt>
          <c:dPt>
            <c:idx val="385"/>
            <c:bubble3D val="0"/>
            <c:spPr>
              <a:gradFill rotWithShape="1">
                <a:gsLst>
                  <a:gs pos="0">
                    <a:schemeClr val="accent2">
                      <a:lumMod val="60000"/>
                      <a:satMod val="103000"/>
                      <a:lumMod val="102000"/>
                      <a:tint val="94000"/>
                    </a:schemeClr>
                  </a:gs>
                  <a:gs pos="50000">
                    <a:schemeClr val="accent2">
                      <a:lumMod val="60000"/>
                      <a:satMod val="110000"/>
                      <a:lumMod val="100000"/>
                      <a:shade val="100000"/>
                    </a:schemeClr>
                  </a:gs>
                  <a:gs pos="100000">
                    <a:schemeClr val="accent2">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303-BC72-4A71-8070-887D2586B604}"/>
              </c:ext>
            </c:extLst>
          </c:dPt>
          <c:dPt>
            <c:idx val="386"/>
            <c:bubble3D val="0"/>
            <c:spPr>
              <a:gradFill rotWithShape="1">
                <a:gsLst>
                  <a:gs pos="0">
                    <a:schemeClr val="accent3">
                      <a:lumMod val="60000"/>
                      <a:satMod val="103000"/>
                      <a:lumMod val="102000"/>
                      <a:tint val="94000"/>
                    </a:schemeClr>
                  </a:gs>
                  <a:gs pos="50000">
                    <a:schemeClr val="accent3">
                      <a:lumMod val="60000"/>
                      <a:satMod val="110000"/>
                      <a:lumMod val="100000"/>
                      <a:shade val="100000"/>
                    </a:schemeClr>
                  </a:gs>
                  <a:gs pos="100000">
                    <a:schemeClr val="accent3">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305-BC72-4A71-8070-887D2586B604}"/>
              </c:ext>
            </c:extLst>
          </c:dPt>
          <c:dPt>
            <c:idx val="387"/>
            <c:bubble3D val="0"/>
            <c:spPr>
              <a:gradFill rotWithShape="1">
                <a:gsLst>
                  <a:gs pos="0">
                    <a:schemeClr val="accent4">
                      <a:lumMod val="60000"/>
                      <a:satMod val="103000"/>
                      <a:lumMod val="102000"/>
                      <a:tint val="94000"/>
                    </a:schemeClr>
                  </a:gs>
                  <a:gs pos="50000">
                    <a:schemeClr val="accent4">
                      <a:lumMod val="60000"/>
                      <a:satMod val="110000"/>
                      <a:lumMod val="100000"/>
                      <a:shade val="100000"/>
                    </a:schemeClr>
                  </a:gs>
                  <a:gs pos="100000">
                    <a:schemeClr val="accent4">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307-BC72-4A71-8070-887D2586B604}"/>
              </c:ext>
            </c:extLst>
          </c:dPt>
          <c:dPt>
            <c:idx val="388"/>
            <c:bubble3D val="0"/>
            <c:spPr>
              <a:gradFill rotWithShape="1">
                <a:gsLst>
                  <a:gs pos="0">
                    <a:schemeClr val="accent5">
                      <a:lumMod val="60000"/>
                      <a:satMod val="103000"/>
                      <a:lumMod val="102000"/>
                      <a:tint val="94000"/>
                    </a:schemeClr>
                  </a:gs>
                  <a:gs pos="50000">
                    <a:schemeClr val="accent5">
                      <a:lumMod val="60000"/>
                      <a:satMod val="110000"/>
                      <a:lumMod val="100000"/>
                      <a:shade val="100000"/>
                    </a:schemeClr>
                  </a:gs>
                  <a:gs pos="100000">
                    <a:schemeClr val="accent5">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309-BC72-4A71-8070-887D2586B604}"/>
              </c:ext>
            </c:extLst>
          </c:dPt>
          <c:dPt>
            <c:idx val="389"/>
            <c:bubble3D val="0"/>
            <c:spPr>
              <a:gradFill rotWithShape="1">
                <a:gsLst>
                  <a:gs pos="0">
                    <a:schemeClr val="accent6">
                      <a:lumMod val="60000"/>
                      <a:satMod val="103000"/>
                      <a:lumMod val="102000"/>
                      <a:tint val="94000"/>
                    </a:schemeClr>
                  </a:gs>
                  <a:gs pos="50000">
                    <a:schemeClr val="accent6">
                      <a:lumMod val="60000"/>
                      <a:satMod val="110000"/>
                      <a:lumMod val="100000"/>
                      <a:shade val="100000"/>
                    </a:schemeClr>
                  </a:gs>
                  <a:gs pos="100000">
                    <a:schemeClr val="accent6">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30B-BC72-4A71-8070-887D2586B604}"/>
              </c:ext>
            </c:extLst>
          </c:dPt>
          <c:dPt>
            <c:idx val="390"/>
            <c:bubble3D val="0"/>
            <c:spPr>
              <a:gradFill rotWithShape="1">
                <a:gsLst>
                  <a:gs pos="0">
                    <a:schemeClr val="accent1">
                      <a:lumMod val="80000"/>
                      <a:lumOff val="20000"/>
                      <a:satMod val="103000"/>
                      <a:lumMod val="102000"/>
                      <a:tint val="94000"/>
                    </a:schemeClr>
                  </a:gs>
                  <a:gs pos="50000">
                    <a:schemeClr val="accent1">
                      <a:lumMod val="80000"/>
                      <a:lumOff val="20000"/>
                      <a:satMod val="110000"/>
                      <a:lumMod val="100000"/>
                      <a:shade val="100000"/>
                    </a:schemeClr>
                  </a:gs>
                  <a:gs pos="100000">
                    <a:schemeClr val="accent1">
                      <a:lumMod val="80000"/>
                      <a:lumOff val="2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30D-BC72-4A71-8070-887D2586B604}"/>
              </c:ext>
            </c:extLst>
          </c:dPt>
          <c:dPt>
            <c:idx val="391"/>
            <c:bubble3D val="0"/>
            <c:spPr>
              <a:gradFill rotWithShape="1">
                <a:gsLst>
                  <a:gs pos="0">
                    <a:schemeClr val="accent2">
                      <a:lumMod val="80000"/>
                      <a:lumOff val="20000"/>
                      <a:satMod val="103000"/>
                      <a:lumMod val="102000"/>
                      <a:tint val="94000"/>
                    </a:schemeClr>
                  </a:gs>
                  <a:gs pos="50000">
                    <a:schemeClr val="accent2">
                      <a:lumMod val="80000"/>
                      <a:lumOff val="20000"/>
                      <a:satMod val="110000"/>
                      <a:lumMod val="100000"/>
                      <a:shade val="100000"/>
                    </a:schemeClr>
                  </a:gs>
                  <a:gs pos="100000">
                    <a:schemeClr val="accent2">
                      <a:lumMod val="80000"/>
                      <a:lumOff val="2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30F-BC72-4A71-8070-887D2586B604}"/>
              </c:ext>
            </c:extLst>
          </c:dPt>
          <c:dPt>
            <c:idx val="392"/>
            <c:bubble3D val="0"/>
            <c:spPr>
              <a:gradFill rotWithShape="1">
                <a:gsLst>
                  <a:gs pos="0">
                    <a:schemeClr val="accent3">
                      <a:lumMod val="80000"/>
                      <a:lumOff val="20000"/>
                      <a:satMod val="103000"/>
                      <a:lumMod val="102000"/>
                      <a:tint val="94000"/>
                    </a:schemeClr>
                  </a:gs>
                  <a:gs pos="50000">
                    <a:schemeClr val="accent3">
                      <a:lumMod val="80000"/>
                      <a:lumOff val="20000"/>
                      <a:satMod val="110000"/>
                      <a:lumMod val="100000"/>
                      <a:shade val="100000"/>
                    </a:schemeClr>
                  </a:gs>
                  <a:gs pos="100000">
                    <a:schemeClr val="accent3">
                      <a:lumMod val="80000"/>
                      <a:lumOff val="2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311-BC72-4A71-8070-887D2586B604}"/>
              </c:ext>
            </c:extLst>
          </c:dPt>
          <c:dPt>
            <c:idx val="393"/>
            <c:bubble3D val="0"/>
            <c:spPr>
              <a:gradFill rotWithShape="1">
                <a:gsLst>
                  <a:gs pos="0">
                    <a:schemeClr val="accent4">
                      <a:lumMod val="80000"/>
                      <a:lumOff val="20000"/>
                      <a:satMod val="103000"/>
                      <a:lumMod val="102000"/>
                      <a:tint val="94000"/>
                    </a:schemeClr>
                  </a:gs>
                  <a:gs pos="50000">
                    <a:schemeClr val="accent4">
                      <a:lumMod val="80000"/>
                      <a:lumOff val="20000"/>
                      <a:satMod val="110000"/>
                      <a:lumMod val="100000"/>
                      <a:shade val="100000"/>
                    </a:schemeClr>
                  </a:gs>
                  <a:gs pos="100000">
                    <a:schemeClr val="accent4">
                      <a:lumMod val="80000"/>
                      <a:lumOff val="2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313-BC72-4A71-8070-887D2586B604}"/>
              </c:ext>
            </c:extLst>
          </c:dPt>
          <c:dPt>
            <c:idx val="394"/>
            <c:bubble3D val="0"/>
            <c:spPr>
              <a:gradFill rotWithShape="1">
                <a:gsLst>
                  <a:gs pos="0">
                    <a:schemeClr val="accent5">
                      <a:lumMod val="80000"/>
                      <a:lumOff val="20000"/>
                      <a:satMod val="103000"/>
                      <a:lumMod val="102000"/>
                      <a:tint val="94000"/>
                    </a:schemeClr>
                  </a:gs>
                  <a:gs pos="50000">
                    <a:schemeClr val="accent5">
                      <a:lumMod val="80000"/>
                      <a:lumOff val="20000"/>
                      <a:satMod val="110000"/>
                      <a:lumMod val="100000"/>
                      <a:shade val="100000"/>
                    </a:schemeClr>
                  </a:gs>
                  <a:gs pos="100000">
                    <a:schemeClr val="accent5">
                      <a:lumMod val="80000"/>
                      <a:lumOff val="2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315-BC72-4A71-8070-887D2586B604}"/>
              </c:ext>
            </c:extLst>
          </c:dPt>
          <c:dPt>
            <c:idx val="395"/>
            <c:bubble3D val="0"/>
            <c:spPr>
              <a:gradFill rotWithShape="1">
                <a:gsLst>
                  <a:gs pos="0">
                    <a:schemeClr val="accent6">
                      <a:lumMod val="80000"/>
                      <a:lumOff val="20000"/>
                      <a:satMod val="103000"/>
                      <a:lumMod val="102000"/>
                      <a:tint val="94000"/>
                    </a:schemeClr>
                  </a:gs>
                  <a:gs pos="50000">
                    <a:schemeClr val="accent6">
                      <a:lumMod val="80000"/>
                      <a:lumOff val="20000"/>
                      <a:satMod val="110000"/>
                      <a:lumMod val="100000"/>
                      <a:shade val="100000"/>
                    </a:schemeClr>
                  </a:gs>
                  <a:gs pos="100000">
                    <a:schemeClr val="accent6">
                      <a:lumMod val="80000"/>
                      <a:lumOff val="2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317-BC72-4A71-8070-887D2586B604}"/>
              </c:ext>
            </c:extLst>
          </c:dPt>
          <c:dPt>
            <c:idx val="396"/>
            <c:bubble3D val="0"/>
            <c:spPr>
              <a:gradFill rotWithShape="1">
                <a:gsLst>
                  <a:gs pos="0">
                    <a:schemeClr val="accent1">
                      <a:lumMod val="80000"/>
                      <a:satMod val="103000"/>
                      <a:lumMod val="102000"/>
                      <a:tint val="94000"/>
                    </a:schemeClr>
                  </a:gs>
                  <a:gs pos="50000">
                    <a:schemeClr val="accent1">
                      <a:lumMod val="80000"/>
                      <a:satMod val="110000"/>
                      <a:lumMod val="100000"/>
                      <a:shade val="100000"/>
                    </a:schemeClr>
                  </a:gs>
                  <a:gs pos="100000">
                    <a:schemeClr val="accent1">
                      <a:lumMod val="8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319-BC72-4A71-8070-887D2586B604}"/>
              </c:ext>
            </c:extLst>
          </c:dPt>
          <c:dPt>
            <c:idx val="397"/>
            <c:bubble3D val="0"/>
            <c:spPr>
              <a:gradFill rotWithShape="1">
                <a:gsLst>
                  <a:gs pos="0">
                    <a:schemeClr val="accent2">
                      <a:lumMod val="80000"/>
                      <a:satMod val="103000"/>
                      <a:lumMod val="102000"/>
                      <a:tint val="94000"/>
                    </a:schemeClr>
                  </a:gs>
                  <a:gs pos="50000">
                    <a:schemeClr val="accent2">
                      <a:lumMod val="80000"/>
                      <a:satMod val="110000"/>
                      <a:lumMod val="100000"/>
                      <a:shade val="100000"/>
                    </a:schemeClr>
                  </a:gs>
                  <a:gs pos="100000">
                    <a:schemeClr val="accent2">
                      <a:lumMod val="8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31B-BC72-4A71-8070-887D2586B604}"/>
              </c:ext>
            </c:extLst>
          </c:dPt>
          <c:dPt>
            <c:idx val="398"/>
            <c:bubble3D val="0"/>
            <c:spPr>
              <a:gradFill rotWithShape="1">
                <a:gsLst>
                  <a:gs pos="0">
                    <a:schemeClr val="accent3">
                      <a:lumMod val="80000"/>
                      <a:satMod val="103000"/>
                      <a:lumMod val="102000"/>
                      <a:tint val="94000"/>
                    </a:schemeClr>
                  </a:gs>
                  <a:gs pos="50000">
                    <a:schemeClr val="accent3">
                      <a:lumMod val="80000"/>
                      <a:satMod val="110000"/>
                      <a:lumMod val="100000"/>
                      <a:shade val="100000"/>
                    </a:schemeClr>
                  </a:gs>
                  <a:gs pos="100000">
                    <a:schemeClr val="accent3">
                      <a:lumMod val="8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31D-BC72-4A71-8070-887D2586B604}"/>
              </c:ext>
            </c:extLst>
          </c:dPt>
          <c:dPt>
            <c:idx val="399"/>
            <c:bubble3D val="0"/>
            <c:spPr>
              <a:gradFill rotWithShape="1">
                <a:gsLst>
                  <a:gs pos="0">
                    <a:schemeClr val="accent4">
                      <a:lumMod val="80000"/>
                      <a:satMod val="103000"/>
                      <a:lumMod val="102000"/>
                      <a:tint val="94000"/>
                    </a:schemeClr>
                  </a:gs>
                  <a:gs pos="50000">
                    <a:schemeClr val="accent4">
                      <a:lumMod val="80000"/>
                      <a:satMod val="110000"/>
                      <a:lumMod val="100000"/>
                      <a:shade val="100000"/>
                    </a:schemeClr>
                  </a:gs>
                  <a:gs pos="100000">
                    <a:schemeClr val="accent4">
                      <a:lumMod val="8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31F-BC72-4A71-8070-887D2586B604}"/>
              </c:ext>
            </c:extLst>
          </c:dPt>
          <c:dPt>
            <c:idx val="400"/>
            <c:bubble3D val="0"/>
            <c:spPr>
              <a:gradFill rotWithShape="1">
                <a:gsLst>
                  <a:gs pos="0">
                    <a:schemeClr val="accent5">
                      <a:lumMod val="80000"/>
                      <a:satMod val="103000"/>
                      <a:lumMod val="102000"/>
                      <a:tint val="94000"/>
                    </a:schemeClr>
                  </a:gs>
                  <a:gs pos="50000">
                    <a:schemeClr val="accent5">
                      <a:lumMod val="80000"/>
                      <a:satMod val="110000"/>
                      <a:lumMod val="100000"/>
                      <a:shade val="100000"/>
                    </a:schemeClr>
                  </a:gs>
                  <a:gs pos="100000">
                    <a:schemeClr val="accent5">
                      <a:lumMod val="8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321-BC72-4A71-8070-887D2586B604}"/>
              </c:ext>
            </c:extLst>
          </c:dPt>
          <c:dPt>
            <c:idx val="401"/>
            <c:bubble3D val="0"/>
            <c:spPr>
              <a:gradFill rotWithShape="1">
                <a:gsLst>
                  <a:gs pos="0">
                    <a:schemeClr val="accent6">
                      <a:lumMod val="80000"/>
                      <a:satMod val="103000"/>
                      <a:lumMod val="102000"/>
                      <a:tint val="94000"/>
                    </a:schemeClr>
                  </a:gs>
                  <a:gs pos="50000">
                    <a:schemeClr val="accent6">
                      <a:lumMod val="80000"/>
                      <a:satMod val="110000"/>
                      <a:lumMod val="100000"/>
                      <a:shade val="100000"/>
                    </a:schemeClr>
                  </a:gs>
                  <a:gs pos="100000">
                    <a:schemeClr val="accent6">
                      <a:lumMod val="8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323-BC72-4A71-8070-887D2586B604}"/>
              </c:ext>
            </c:extLst>
          </c:dPt>
          <c:dPt>
            <c:idx val="402"/>
            <c:bubble3D val="0"/>
            <c:spPr>
              <a:gradFill rotWithShape="1">
                <a:gsLst>
                  <a:gs pos="0">
                    <a:schemeClr val="accent1">
                      <a:lumMod val="60000"/>
                      <a:lumOff val="40000"/>
                      <a:satMod val="103000"/>
                      <a:lumMod val="102000"/>
                      <a:tint val="94000"/>
                    </a:schemeClr>
                  </a:gs>
                  <a:gs pos="50000">
                    <a:schemeClr val="accent1">
                      <a:lumMod val="60000"/>
                      <a:lumOff val="40000"/>
                      <a:satMod val="110000"/>
                      <a:lumMod val="100000"/>
                      <a:shade val="100000"/>
                    </a:schemeClr>
                  </a:gs>
                  <a:gs pos="100000">
                    <a:schemeClr val="accent1">
                      <a:lumMod val="60000"/>
                      <a:lumOff val="4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325-BC72-4A71-8070-887D2586B604}"/>
              </c:ext>
            </c:extLst>
          </c:dPt>
          <c:dPt>
            <c:idx val="403"/>
            <c:bubble3D val="0"/>
            <c:spPr>
              <a:gradFill rotWithShape="1">
                <a:gsLst>
                  <a:gs pos="0">
                    <a:schemeClr val="accent2">
                      <a:lumMod val="60000"/>
                      <a:lumOff val="40000"/>
                      <a:satMod val="103000"/>
                      <a:lumMod val="102000"/>
                      <a:tint val="94000"/>
                    </a:schemeClr>
                  </a:gs>
                  <a:gs pos="50000">
                    <a:schemeClr val="accent2">
                      <a:lumMod val="60000"/>
                      <a:lumOff val="40000"/>
                      <a:satMod val="110000"/>
                      <a:lumMod val="100000"/>
                      <a:shade val="100000"/>
                    </a:schemeClr>
                  </a:gs>
                  <a:gs pos="100000">
                    <a:schemeClr val="accent2">
                      <a:lumMod val="60000"/>
                      <a:lumOff val="4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327-BC72-4A71-8070-887D2586B604}"/>
              </c:ext>
            </c:extLst>
          </c:dPt>
          <c:dPt>
            <c:idx val="404"/>
            <c:bubble3D val="0"/>
            <c:spPr>
              <a:gradFill rotWithShape="1">
                <a:gsLst>
                  <a:gs pos="0">
                    <a:schemeClr val="accent3">
                      <a:lumMod val="60000"/>
                      <a:lumOff val="40000"/>
                      <a:satMod val="103000"/>
                      <a:lumMod val="102000"/>
                      <a:tint val="94000"/>
                    </a:schemeClr>
                  </a:gs>
                  <a:gs pos="50000">
                    <a:schemeClr val="accent3">
                      <a:lumMod val="60000"/>
                      <a:lumOff val="40000"/>
                      <a:satMod val="110000"/>
                      <a:lumMod val="100000"/>
                      <a:shade val="100000"/>
                    </a:schemeClr>
                  </a:gs>
                  <a:gs pos="100000">
                    <a:schemeClr val="accent3">
                      <a:lumMod val="60000"/>
                      <a:lumOff val="4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329-BC72-4A71-8070-887D2586B604}"/>
              </c:ext>
            </c:extLst>
          </c:dPt>
          <c:dPt>
            <c:idx val="405"/>
            <c:bubble3D val="0"/>
            <c:spPr>
              <a:gradFill rotWithShape="1">
                <a:gsLst>
                  <a:gs pos="0">
                    <a:schemeClr val="accent4">
                      <a:lumMod val="60000"/>
                      <a:lumOff val="40000"/>
                      <a:satMod val="103000"/>
                      <a:lumMod val="102000"/>
                      <a:tint val="94000"/>
                    </a:schemeClr>
                  </a:gs>
                  <a:gs pos="50000">
                    <a:schemeClr val="accent4">
                      <a:lumMod val="60000"/>
                      <a:lumOff val="40000"/>
                      <a:satMod val="110000"/>
                      <a:lumMod val="100000"/>
                      <a:shade val="100000"/>
                    </a:schemeClr>
                  </a:gs>
                  <a:gs pos="100000">
                    <a:schemeClr val="accent4">
                      <a:lumMod val="60000"/>
                      <a:lumOff val="4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32B-BC72-4A71-8070-887D2586B604}"/>
              </c:ext>
            </c:extLst>
          </c:dPt>
          <c:dPt>
            <c:idx val="406"/>
            <c:bubble3D val="0"/>
            <c:spPr>
              <a:gradFill rotWithShape="1">
                <a:gsLst>
                  <a:gs pos="0">
                    <a:schemeClr val="accent5">
                      <a:lumMod val="60000"/>
                      <a:lumOff val="40000"/>
                      <a:satMod val="103000"/>
                      <a:lumMod val="102000"/>
                      <a:tint val="94000"/>
                    </a:schemeClr>
                  </a:gs>
                  <a:gs pos="50000">
                    <a:schemeClr val="accent5">
                      <a:lumMod val="60000"/>
                      <a:lumOff val="40000"/>
                      <a:satMod val="110000"/>
                      <a:lumMod val="100000"/>
                      <a:shade val="100000"/>
                    </a:schemeClr>
                  </a:gs>
                  <a:gs pos="100000">
                    <a:schemeClr val="accent5">
                      <a:lumMod val="60000"/>
                      <a:lumOff val="4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32D-BC72-4A71-8070-887D2586B604}"/>
              </c:ext>
            </c:extLst>
          </c:dPt>
          <c:dPt>
            <c:idx val="407"/>
            <c:bubble3D val="0"/>
            <c:spPr>
              <a:gradFill rotWithShape="1">
                <a:gsLst>
                  <a:gs pos="0">
                    <a:schemeClr val="accent6">
                      <a:lumMod val="60000"/>
                      <a:lumOff val="40000"/>
                      <a:satMod val="103000"/>
                      <a:lumMod val="102000"/>
                      <a:tint val="94000"/>
                    </a:schemeClr>
                  </a:gs>
                  <a:gs pos="50000">
                    <a:schemeClr val="accent6">
                      <a:lumMod val="60000"/>
                      <a:lumOff val="40000"/>
                      <a:satMod val="110000"/>
                      <a:lumMod val="100000"/>
                      <a:shade val="100000"/>
                    </a:schemeClr>
                  </a:gs>
                  <a:gs pos="100000">
                    <a:schemeClr val="accent6">
                      <a:lumMod val="60000"/>
                      <a:lumOff val="4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32F-BC72-4A71-8070-887D2586B604}"/>
              </c:ext>
            </c:extLst>
          </c:dPt>
          <c:dPt>
            <c:idx val="408"/>
            <c:bubble3D val="0"/>
            <c:spPr>
              <a:gradFill rotWithShape="1">
                <a:gsLst>
                  <a:gs pos="0">
                    <a:schemeClr val="accent1">
                      <a:lumMod val="50000"/>
                      <a:satMod val="103000"/>
                      <a:lumMod val="102000"/>
                      <a:tint val="94000"/>
                    </a:schemeClr>
                  </a:gs>
                  <a:gs pos="50000">
                    <a:schemeClr val="accent1">
                      <a:lumMod val="50000"/>
                      <a:satMod val="110000"/>
                      <a:lumMod val="100000"/>
                      <a:shade val="100000"/>
                    </a:schemeClr>
                  </a:gs>
                  <a:gs pos="100000">
                    <a:schemeClr val="accent1">
                      <a:lumMod val="5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331-BC72-4A71-8070-887D2586B604}"/>
              </c:ext>
            </c:extLst>
          </c:dPt>
          <c:dPt>
            <c:idx val="409"/>
            <c:bubble3D val="0"/>
            <c:spPr>
              <a:gradFill rotWithShape="1">
                <a:gsLst>
                  <a:gs pos="0">
                    <a:schemeClr val="accent2">
                      <a:lumMod val="50000"/>
                      <a:satMod val="103000"/>
                      <a:lumMod val="102000"/>
                      <a:tint val="94000"/>
                    </a:schemeClr>
                  </a:gs>
                  <a:gs pos="50000">
                    <a:schemeClr val="accent2">
                      <a:lumMod val="50000"/>
                      <a:satMod val="110000"/>
                      <a:lumMod val="100000"/>
                      <a:shade val="100000"/>
                    </a:schemeClr>
                  </a:gs>
                  <a:gs pos="100000">
                    <a:schemeClr val="accent2">
                      <a:lumMod val="5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333-BC72-4A71-8070-887D2586B604}"/>
              </c:ext>
            </c:extLst>
          </c:dPt>
          <c:dPt>
            <c:idx val="410"/>
            <c:bubble3D val="0"/>
            <c:spPr>
              <a:gradFill rotWithShape="1">
                <a:gsLst>
                  <a:gs pos="0">
                    <a:schemeClr val="accent3">
                      <a:lumMod val="50000"/>
                      <a:satMod val="103000"/>
                      <a:lumMod val="102000"/>
                      <a:tint val="94000"/>
                    </a:schemeClr>
                  </a:gs>
                  <a:gs pos="50000">
                    <a:schemeClr val="accent3">
                      <a:lumMod val="50000"/>
                      <a:satMod val="110000"/>
                      <a:lumMod val="100000"/>
                      <a:shade val="100000"/>
                    </a:schemeClr>
                  </a:gs>
                  <a:gs pos="100000">
                    <a:schemeClr val="accent3">
                      <a:lumMod val="5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335-BC72-4A71-8070-887D2586B604}"/>
              </c:ext>
            </c:extLst>
          </c:dPt>
          <c:dPt>
            <c:idx val="411"/>
            <c:bubble3D val="0"/>
            <c:spPr>
              <a:gradFill rotWithShape="1">
                <a:gsLst>
                  <a:gs pos="0">
                    <a:schemeClr val="accent4">
                      <a:lumMod val="50000"/>
                      <a:satMod val="103000"/>
                      <a:lumMod val="102000"/>
                      <a:tint val="94000"/>
                    </a:schemeClr>
                  </a:gs>
                  <a:gs pos="50000">
                    <a:schemeClr val="accent4">
                      <a:lumMod val="50000"/>
                      <a:satMod val="110000"/>
                      <a:lumMod val="100000"/>
                      <a:shade val="100000"/>
                    </a:schemeClr>
                  </a:gs>
                  <a:gs pos="100000">
                    <a:schemeClr val="accent4">
                      <a:lumMod val="5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337-BC72-4A71-8070-887D2586B604}"/>
              </c:ext>
            </c:extLst>
          </c:dPt>
          <c:dPt>
            <c:idx val="412"/>
            <c:bubble3D val="0"/>
            <c:spPr>
              <a:gradFill rotWithShape="1">
                <a:gsLst>
                  <a:gs pos="0">
                    <a:schemeClr val="accent5">
                      <a:lumMod val="50000"/>
                      <a:satMod val="103000"/>
                      <a:lumMod val="102000"/>
                      <a:tint val="94000"/>
                    </a:schemeClr>
                  </a:gs>
                  <a:gs pos="50000">
                    <a:schemeClr val="accent5">
                      <a:lumMod val="50000"/>
                      <a:satMod val="110000"/>
                      <a:lumMod val="100000"/>
                      <a:shade val="100000"/>
                    </a:schemeClr>
                  </a:gs>
                  <a:gs pos="100000">
                    <a:schemeClr val="accent5">
                      <a:lumMod val="5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339-BC72-4A71-8070-887D2586B604}"/>
              </c:ext>
            </c:extLst>
          </c:dPt>
          <c:dPt>
            <c:idx val="413"/>
            <c:bubble3D val="0"/>
            <c:spPr>
              <a:gradFill rotWithShape="1">
                <a:gsLst>
                  <a:gs pos="0">
                    <a:schemeClr val="accent6">
                      <a:lumMod val="50000"/>
                      <a:satMod val="103000"/>
                      <a:lumMod val="102000"/>
                      <a:tint val="94000"/>
                    </a:schemeClr>
                  </a:gs>
                  <a:gs pos="50000">
                    <a:schemeClr val="accent6">
                      <a:lumMod val="50000"/>
                      <a:satMod val="110000"/>
                      <a:lumMod val="100000"/>
                      <a:shade val="100000"/>
                    </a:schemeClr>
                  </a:gs>
                  <a:gs pos="100000">
                    <a:schemeClr val="accent6">
                      <a:lumMod val="5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33B-BC72-4A71-8070-887D2586B604}"/>
              </c:ext>
            </c:extLst>
          </c:dPt>
          <c:dPt>
            <c:idx val="414"/>
            <c:bubble3D val="0"/>
            <c:spPr>
              <a:gradFill rotWithShape="1">
                <a:gsLst>
                  <a:gs pos="0">
                    <a:schemeClr val="accent1">
                      <a:lumMod val="70000"/>
                      <a:lumOff val="30000"/>
                      <a:satMod val="103000"/>
                      <a:lumMod val="102000"/>
                      <a:tint val="94000"/>
                    </a:schemeClr>
                  </a:gs>
                  <a:gs pos="50000">
                    <a:schemeClr val="accent1">
                      <a:lumMod val="70000"/>
                      <a:lumOff val="30000"/>
                      <a:satMod val="110000"/>
                      <a:lumMod val="100000"/>
                      <a:shade val="100000"/>
                    </a:schemeClr>
                  </a:gs>
                  <a:gs pos="100000">
                    <a:schemeClr val="accent1">
                      <a:lumMod val="70000"/>
                      <a:lumOff val="3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33D-BC72-4A71-8070-887D2586B604}"/>
              </c:ext>
            </c:extLst>
          </c:dPt>
          <c:dPt>
            <c:idx val="415"/>
            <c:bubble3D val="0"/>
            <c:spPr>
              <a:gradFill rotWithShape="1">
                <a:gsLst>
                  <a:gs pos="0">
                    <a:schemeClr val="accent2">
                      <a:lumMod val="70000"/>
                      <a:lumOff val="30000"/>
                      <a:satMod val="103000"/>
                      <a:lumMod val="102000"/>
                      <a:tint val="94000"/>
                    </a:schemeClr>
                  </a:gs>
                  <a:gs pos="50000">
                    <a:schemeClr val="accent2">
                      <a:lumMod val="70000"/>
                      <a:lumOff val="30000"/>
                      <a:satMod val="110000"/>
                      <a:lumMod val="100000"/>
                      <a:shade val="100000"/>
                    </a:schemeClr>
                  </a:gs>
                  <a:gs pos="100000">
                    <a:schemeClr val="accent2">
                      <a:lumMod val="70000"/>
                      <a:lumOff val="3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33F-BC72-4A71-8070-887D2586B604}"/>
              </c:ext>
            </c:extLst>
          </c:dPt>
          <c:dPt>
            <c:idx val="416"/>
            <c:bubble3D val="0"/>
            <c:spPr>
              <a:gradFill rotWithShape="1">
                <a:gsLst>
                  <a:gs pos="0">
                    <a:schemeClr val="accent3">
                      <a:lumMod val="70000"/>
                      <a:lumOff val="30000"/>
                      <a:satMod val="103000"/>
                      <a:lumMod val="102000"/>
                      <a:tint val="94000"/>
                    </a:schemeClr>
                  </a:gs>
                  <a:gs pos="50000">
                    <a:schemeClr val="accent3">
                      <a:lumMod val="70000"/>
                      <a:lumOff val="30000"/>
                      <a:satMod val="110000"/>
                      <a:lumMod val="100000"/>
                      <a:shade val="100000"/>
                    </a:schemeClr>
                  </a:gs>
                  <a:gs pos="100000">
                    <a:schemeClr val="accent3">
                      <a:lumMod val="70000"/>
                      <a:lumOff val="3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341-BC72-4A71-8070-887D2586B604}"/>
              </c:ext>
            </c:extLst>
          </c:dPt>
          <c:dPt>
            <c:idx val="417"/>
            <c:bubble3D val="0"/>
            <c:spPr>
              <a:gradFill rotWithShape="1">
                <a:gsLst>
                  <a:gs pos="0">
                    <a:schemeClr val="accent4">
                      <a:lumMod val="70000"/>
                      <a:lumOff val="30000"/>
                      <a:satMod val="103000"/>
                      <a:lumMod val="102000"/>
                      <a:tint val="94000"/>
                    </a:schemeClr>
                  </a:gs>
                  <a:gs pos="50000">
                    <a:schemeClr val="accent4">
                      <a:lumMod val="70000"/>
                      <a:lumOff val="30000"/>
                      <a:satMod val="110000"/>
                      <a:lumMod val="100000"/>
                      <a:shade val="100000"/>
                    </a:schemeClr>
                  </a:gs>
                  <a:gs pos="100000">
                    <a:schemeClr val="accent4">
                      <a:lumMod val="70000"/>
                      <a:lumOff val="3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343-BC72-4A71-8070-887D2586B604}"/>
              </c:ext>
            </c:extLst>
          </c:dPt>
          <c:dPt>
            <c:idx val="418"/>
            <c:bubble3D val="0"/>
            <c:spPr>
              <a:gradFill rotWithShape="1">
                <a:gsLst>
                  <a:gs pos="0">
                    <a:schemeClr val="accent5">
                      <a:lumMod val="70000"/>
                      <a:lumOff val="30000"/>
                      <a:satMod val="103000"/>
                      <a:lumMod val="102000"/>
                      <a:tint val="94000"/>
                    </a:schemeClr>
                  </a:gs>
                  <a:gs pos="50000">
                    <a:schemeClr val="accent5">
                      <a:lumMod val="70000"/>
                      <a:lumOff val="30000"/>
                      <a:satMod val="110000"/>
                      <a:lumMod val="100000"/>
                      <a:shade val="100000"/>
                    </a:schemeClr>
                  </a:gs>
                  <a:gs pos="100000">
                    <a:schemeClr val="accent5">
                      <a:lumMod val="70000"/>
                      <a:lumOff val="3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345-BC72-4A71-8070-887D2586B604}"/>
              </c:ext>
            </c:extLst>
          </c:dPt>
          <c:dPt>
            <c:idx val="419"/>
            <c:bubble3D val="0"/>
            <c:spPr>
              <a:gradFill rotWithShape="1">
                <a:gsLst>
                  <a:gs pos="0">
                    <a:schemeClr val="accent6">
                      <a:lumMod val="70000"/>
                      <a:lumOff val="30000"/>
                      <a:satMod val="103000"/>
                      <a:lumMod val="102000"/>
                      <a:tint val="94000"/>
                    </a:schemeClr>
                  </a:gs>
                  <a:gs pos="50000">
                    <a:schemeClr val="accent6">
                      <a:lumMod val="70000"/>
                      <a:lumOff val="30000"/>
                      <a:satMod val="110000"/>
                      <a:lumMod val="100000"/>
                      <a:shade val="100000"/>
                    </a:schemeClr>
                  </a:gs>
                  <a:gs pos="100000">
                    <a:schemeClr val="accent6">
                      <a:lumMod val="70000"/>
                      <a:lumOff val="3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347-BC72-4A71-8070-887D2586B604}"/>
              </c:ext>
            </c:extLst>
          </c:dPt>
          <c:dPt>
            <c:idx val="420"/>
            <c:bubble3D val="0"/>
            <c:spPr>
              <a:gradFill rotWithShape="1">
                <a:gsLst>
                  <a:gs pos="0">
                    <a:schemeClr val="accent1">
                      <a:lumMod val="70000"/>
                      <a:satMod val="103000"/>
                      <a:lumMod val="102000"/>
                      <a:tint val="94000"/>
                    </a:schemeClr>
                  </a:gs>
                  <a:gs pos="50000">
                    <a:schemeClr val="accent1">
                      <a:lumMod val="70000"/>
                      <a:satMod val="110000"/>
                      <a:lumMod val="100000"/>
                      <a:shade val="100000"/>
                    </a:schemeClr>
                  </a:gs>
                  <a:gs pos="100000">
                    <a:schemeClr val="accent1">
                      <a:lumMod val="7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349-BC72-4A71-8070-887D2586B604}"/>
              </c:ext>
            </c:extLst>
          </c:dPt>
          <c:dPt>
            <c:idx val="421"/>
            <c:bubble3D val="0"/>
            <c:spPr>
              <a:gradFill rotWithShape="1">
                <a:gsLst>
                  <a:gs pos="0">
                    <a:schemeClr val="accent2">
                      <a:lumMod val="70000"/>
                      <a:satMod val="103000"/>
                      <a:lumMod val="102000"/>
                      <a:tint val="94000"/>
                    </a:schemeClr>
                  </a:gs>
                  <a:gs pos="50000">
                    <a:schemeClr val="accent2">
                      <a:lumMod val="70000"/>
                      <a:satMod val="110000"/>
                      <a:lumMod val="100000"/>
                      <a:shade val="100000"/>
                    </a:schemeClr>
                  </a:gs>
                  <a:gs pos="100000">
                    <a:schemeClr val="accent2">
                      <a:lumMod val="7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34B-BC72-4A71-8070-887D2586B604}"/>
              </c:ext>
            </c:extLst>
          </c:dPt>
          <c:dPt>
            <c:idx val="422"/>
            <c:bubble3D val="0"/>
            <c:spPr>
              <a:gradFill rotWithShape="1">
                <a:gsLst>
                  <a:gs pos="0">
                    <a:schemeClr val="accent3">
                      <a:lumMod val="70000"/>
                      <a:satMod val="103000"/>
                      <a:lumMod val="102000"/>
                      <a:tint val="94000"/>
                    </a:schemeClr>
                  </a:gs>
                  <a:gs pos="50000">
                    <a:schemeClr val="accent3">
                      <a:lumMod val="70000"/>
                      <a:satMod val="110000"/>
                      <a:lumMod val="100000"/>
                      <a:shade val="100000"/>
                    </a:schemeClr>
                  </a:gs>
                  <a:gs pos="100000">
                    <a:schemeClr val="accent3">
                      <a:lumMod val="7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34D-BC72-4A71-8070-887D2586B604}"/>
              </c:ext>
            </c:extLst>
          </c:dPt>
          <c:dPt>
            <c:idx val="423"/>
            <c:bubble3D val="0"/>
            <c:spPr>
              <a:gradFill rotWithShape="1">
                <a:gsLst>
                  <a:gs pos="0">
                    <a:schemeClr val="accent4">
                      <a:lumMod val="70000"/>
                      <a:satMod val="103000"/>
                      <a:lumMod val="102000"/>
                      <a:tint val="94000"/>
                    </a:schemeClr>
                  </a:gs>
                  <a:gs pos="50000">
                    <a:schemeClr val="accent4">
                      <a:lumMod val="70000"/>
                      <a:satMod val="110000"/>
                      <a:lumMod val="100000"/>
                      <a:shade val="100000"/>
                    </a:schemeClr>
                  </a:gs>
                  <a:gs pos="100000">
                    <a:schemeClr val="accent4">
                      <a:lumMod val="7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34F-BC72-4A71-8070-887D2586B604}"/>
              </c:ext>
            </c:extLst>
          </c:dPt>
          <c:dPt>
            <c:idx val="424"/>
            <c:bubble3D val="0"/>
            <c:spPr>
              <a:gradFill rotWithShape="1">
                <a:gsLst>
                  <a:gs pos="0">
                    <a:schemeClr val="accent5">
                      <a:lumMod val="70000"/>
                      <a:satMod val="103000"/>
                      <a:lumMod val="102000"/>
                      <a:tint val="94000"/>
                    </a:schemeClr>
                  </a:gs>
                  <a:gs pos="50000">
                    <a:schemeClr val="accent5">
                      <a:lumMod val="70000"/>
                      <a:satMod val="110000"/>
                      <a:lumMod val="100000"/>
                      <a:shade val="100000"/>
                    </a:schemeClr>
                  </a:gs>
                  <a:gs pos="100000">
                    <a:schemeClr val="accent5">
                      <a:lumMod val="7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351-BC72-4A71-8070-887D2586B604}"/>
              </c:ext>
            </c:extLst>
          </c:dPt>
          <c:dPt>
            <c:idx val="425"/>
            <c:bubble3D val="0"/>
            <c:spPr>
              <a:gradFill rotWithShape="1">
                <a:gsLst>
                  <a:gs pos="0">
                    <a:schemeClr val="accent6">
                      <a:lumMod val="70000"/>
                      <a:satMod val="103000"/>
                      <a:lumMod val="102000"/>
                      <a:tint val="94000"/>
                    </a:schemeClr>
                  </a:gs>
                  <a:gs pos="50000">
                    <a:schemeClr val="accent6">
                      <a:lumMod val="70000"/>
                      <a:satMod val="110000"/>
                      <a:lumMod val="100000"/>
                      <a:shade val="100000"/>
                    </a:schemeClr>
                  </a:gs>
                  <a:gs pos="100000">
                    <a:schemeClr val="accent6">
                      <a:lumMod val="7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353-BC72-4A71-8070-887D2586B604}"/>
              </c:ext>
            </c:extLst>
          </c:dPt>
          <c:dPt>
            <c:idx val="426"/>
            <c:bubble3D val="0"/>
            <c:spPr>
              <a:gradFill rotWithShape="1">
                <a:gsLst>
                  <a:gs pos="0">
                    <a:schemeClr val="accent1">
                      <a:lumMod val="50000"/>
                      <a:lumOff val="50000"/>
                      <a:satMod val="103000"/>
                      <a:lumMod val="102000"/>
                      <a:tint val="94000"/>
                    </a:schemeClr>
                  </a:gs>
                  <a:gs pos="50000">
                    <a:schemeClr val="accent1">
                      <a:lumMod val="50000"/>
                      <a:lumOff val="50000"/>
                      <a:satMod val="110000"/>
                      <a:lumMod val="100000"/>
                      <a:shade val="100000"/>
                    </a:schemeClr>
                  </a:gs>
                  <a:gs pos="100000">
                    <a:schemeClr val="accent1">
                      <a:lumMod val="50000"/>
                      <a:lumOff val="5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355-BC72-4A71-8070-887D2586B604}"/>
              </c:ext>
            </c:extLst>
          </c:dPt>
          <c:dPt>
            <c:idx val="427"/>
            <c:bubble3D val="0"/>
            <c:spPr>
              <a:gradFill rotWithShape="1">
                <a:gsLst>
                  <a:gs pos="0">
                    <a:schemeClr val="accent2">
                      <a:lumMod val="50000"/>
                      <a:lumOff val="50000"/>
                      <a:satMod val="103000"/>
                      <a:lumMod val="102000"/>
                      <a:tint val="94000"/>
                    </a:schemeClr>
                  </a:gs>
                  <a:gs pos="50000">
                    <a:schemeClr val="accent2">
                      <a:lumMod val="50000"/>
                      <a:lumOff val="50000"/>
                      <a:satMod val="110000"/>
                      <a:lumMod val="100000"/>
                      <a:shade val="100000"/>
                    </a:schemeClr>
                  </a:gs>
                  <a:gs pos="100000">
                    <a:schemeClr val="accent2">
                      <a:lumMod val="50000"/>
                      <a:lumOff val="5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357-BC72-4A71-8070-887D2586B604}"/>
              </c:ext>
            </c:extLst>
          </c:dPt>
          <c:dPt>
            <c:idx val="428"/>
            <c:bubble3D val="0"/>
            <c:spPr>
              <a:gradFill rotWithShape="1">
                <a:gsLst>
                  <a:gs pos="0">
                    <a:schemeClr val="accent3">
                      <a:lumMod val="50000"/>
                      <a:lumOff val="50000"/>
                      <a:satMod val="103000"/>
                      <a:lumMod val="102000"/>
                      <a:tint val="94000"/>
                    </a:schemeClr>
                  </a:gs>
                  <a:gs pos="50000">
                    <a:schemeClr val="accent3">
                      <a:lumMod val="50000"/>
                      <a:lumOff val="50000"/>
                      <a:satMod val="110000"/>
                      <a:lumMod val="100000"/>
                      <a:shade val="100000"/>
                    </a:schemeClr>
                  </a:gs>
                  <a:gs pos="100000">
                    <a:schemeClr val="accent3">
                      <a:lumMod val="50000"/>
                      <a:lumOff val="5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359-BC72-4A71-8070-887D2586B604}"/>
              </c:ext>
            </c:extLst>
          </c:dPt>
          <c:dPt>
            <c:idx val="429"/>
            <c:bubble3D val="0"/>
            <c:spPr>
              <a:gradFill rotWithShape="1">
                <a:gsLst>
                  <a:gs pos="0">
                    <a:schemeClr val="accent4">
                      <a:lumMod val="50000"/>
                      <a:lumOff val="50000"/>
                      <a:satMod val="103000"/>
                      <a:lumMod val="102000"/>
                      <a:tint val="94000"/>
                    </a:schemeClr>
                  </a:gs>
                  <a:gs pos="50000">
                    <a:schemeClr val="accent4">
                      <a:lumMod val="50000"/>
                      <a:lumOff val="50000"/>
                      <a:satMod val="110000"/>
                      <a:lumMod val="100000"/>
                      <a:shade val="100000"/>
                    </a:schemeClr>
                  </a:gs>
                  <a:gs pos="100000">
                    <a:schemeClr val="accent4">
                      <a:lumMod val="50000"/>
                      <a:lumOff val="5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35B-BC72-4A71-8070-887D2586B604}"/>
              </c:ext>
            </c:extLst>
          </c:dPt>
          <c:dPt>
            <c:idx val="430"/>
            <c:bubble3D val="0"/>
            <c:spPr>
              <a:gradFill rotWithShape="1">
                <a:gsLst>
                  <a:gs pos="0">
                    <a:schemeClr val="accent5">
                      <a:lumMod val="50000"/>
                      <a:lumOff val="50000"/>
                      <a:satMod val="103000"/>
                      <a:lumMod val="102000"/>
                      <a:tint val="94000"/>
                    </a:schemeClr>
                  </a:gs>
                  <a:gs pos="50000">
                    <a:schemeClr val="accent5">
                      <a:lumMod val="50000"/>
                      <a:lumOff val="50000"/>
                      <a:satMod val="110000"/>
                      <a:lumMod val="100000"/>
                      <a:shade val="100000"/>
                    </a:schemeClr>
                  </a:gs>
                  <a:gs pos="100000">
                    <a:schemeClr val="accent5">
                      <a:lumMod val="50000"/>
                      <a:lumOff val="5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35D-BC72-4A71-8070-887D2586B604}"/>
              </c:ext>
            </c:extLst>
          </c:dPt>
          <c:dPt>
            <c:idx val="431"/>
            <c:bubble3D val="0"/>
            <c:spPr>
              <a:gradFill rotWithShape="1">
                <a:gsLst>
                  <a:gs pos="0">
                    <a:schemeClr val="accent6">
                      <a:lumMod val="50000"/>
                      <a:lumOff val="50000"/>
                      <a:satMod val="103000"/>
                      <a:lumMod val="102000"/>
                      <a:tint val="94000"/>
                    </a:schemeClr>
                  </a:gs>
                  <a:gs pos="50000">
                    <a:schemeClr val="accent6">
                      <a:lumMod val="50000"/>
                      <a:lumOff val="50000"/>
                      <a:satMod val="110000"/>
                      <a:lumMod val="100000"/>
                      <a:shade val="100000"/>
                    </a:schemeClr>
                  </a:gs>
                  <a:gs pos="100000">
                    <a:schemeClr val="accent6">
                      <a:lumMod val="50000"/>
                      <a:lumOff val="5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35F-BC72-4A71-8070-887D2586B604}"/>
              </c:ext>
            </c:extLst>
          </c:dPt>
          <c:dPt>
            <c:idx val="432"/>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361-BC72-4A71-8070-887D2586B604}"/>
              </c:ext>
            </c:extLst>
          </c:dPt>
          <c:dPt>
            <c:idx val="433"/>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363-BC72-4A71-8070-887D2586B604}"/>
              </c:ext>
            </c:extLst>
          </c:dPt>
          <c:dPt>
            <c:idx val="434"/>
            <c:bubble3D val="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365-BC72-4A71-8070-887D2586B604}"/>
              </c:ext>
            </c:extLst>
          </c:dPt>
          <c:dPt>
            <c:idx val="435"/>
            <c:bubble3D val="0"/>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367-BC72-4A71-8070-887D2586B604}"/>
              </c:ext>
            </c:extLst>
          </c:dPt>
          <c:dPt>
            <c:idx val="436"/>
            <c:bubble3D val="0"/>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369-BC72-4A71-8070-887D2586B604}"/>
              </c:ext>
            </c:extLst>
          </c:dPt>
          <c:dPt>
            <c:idx val="437"/>
            <c:bubble3D val="0"/>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36B-BC72-4A71-8070-887D2586B604}"/>
              </c:ext>
            </c:extLst>
          </c:dPt>
          <c:dPt>
            <c:idx val="438"/>
            <c:bubble3D val="0"/>
            <c:spPr>
              <a:gradFill rotWithShape="1">
                <a:gsLst>
                  <a:gs pos="0">
                    <a:schemeClr val="accent1">
                      <a:lumMod val="60000"/>
                      <a:satMod val="103000"/>
                      <a:lumMod val="102000"/>
                      <a:tint val="94000"/>
                    </a:schemeClr>
                  </a:gs>
                  <a:gs pos="50000">
                    <a:schemeClr val="accent1">
                      <a:lumMod val="60000"/>
                      <a:satMod val="110000"/>
                      <a:lumMod val="100000"/>
                      <a:shade val="100000"/>
                    </a:schemeClr>
                  </a:gs>
                  <a:gs pos="100000">
                    <a:schemeClr val="accent1">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36D-BC72-4A71-8070-887D2586B604}"/>
              </c:ext>
            </c:extLst>
          </c:dPt>
          <c:dPt>
            <c:idx val="439"/>
            <c:bubble3D val="0"/>
            <c:spPr>
              <a:gradFill rotWithShape="1">
                <a:gsLst>
                  <a:gs pos="0">
                    <a:schemeClr val="accent2">
                      <a:lumMod val="60000"/>
                      <a:satMod val="103000"/>
                      <a:lumMod val="102000"/>
                      <a:tint val="94000"/>
                    </a:schemeClr>
                  </a:gs>
                  <a:gs pos="50000">
                    <a:schemeClr val="accent2">
                      <a:lumMod val="60000"/>
                      <a:satMod val="110000"/>
                      <a:lumMod val="100000"/>
                      <a:shade val="100000"/>
                    </a:schemeClr>
                  </a:gs>
                  <a:gs pos="100000">
                    <a:schemeClr val="accent2">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36F-BC72-4A71-8070-887D2586B604}"/>
              </c:ext>
            </c:extLst>
          </c:dPt>
          <c:dPt>
            <c:idx val="440"/>
            <c:bubble3D val="0"/>
            <c:spPr>
              <a:gradFill rotWithShape="1">
                <a:gsLst>
                  <a:gs pos="0">
                    <a:schemeClr val="accent3">
                      <a:lumMod val="60000"/>
                      <a:satMod val="103000"/>
                      <a:lumMod val="102000"/>
                      <a:tint val="94000"/>
                    </a:schemeClr>
                  </a:gs>
                  <a:gs pos="50000">
                    <a:schemeClr val="accent3">
                      <a:lumMod val="60000"/>
                      <a:satMod val="110000"/>
                      <a:lumMod val="100000"/>
                      <a:shade val="100000"/>
                    </a:schemeClr>
                  </a:gs>
                  <a:gs pos="100000">
                    <a:schemeClr val="accent3">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371-BC72-4A71-8070-887D2586B604}"/>
              </c:ext>
            </c:extLst>
          </c:dPt>
          <c:dPt>
            <c:idx val="441"/>
            <c:bubble3D val="0"/>
            <c:spPr>
              <a:gradFill rotWithShape="1">
                <a:gsLst>
                  <a:gs pos="0">
                    <a:schemeClr val="accent4">
                      <a:lumMod val="60000"/>
                      <a:satMod val="103000"/>
                      <a:lumMod val="102000"/>
                      <a:tint val="94000"/>
                    </a:schemeClr>
                  </a:gs>
                  <a:gs pos="50000">
                    <a:schemeClr val="accent4">
                      <a:lumMod val="60000"/>
                      <a:satMod val="110000"/>
                      <a:lumMod val="100000"/>
                      <a:shade val="100000"/>
                    </a:schemeClr>
                  </a:gs>
                  <a:gs pos="100000">
                    <a:schemeClr val="accent4">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373-BC72-4A71-8070-887D2586B604}"/>
              </c:ext>
            </c:extLst>
          </c:dPt>
          <c:dPt>
            <c:idx val="442"/>
            <c:bubble3D val="0"/>
            <c:spPr>
              <a:gradFill rotWithShape="1">
                <a:gsLst>
                  <a:gs pos="0">
                    <a:schemeClr val="accent5">
                      <a:lumMod val="60000"/>
                      <a:satMod val="103000"/>
                      <a:lumMod val="102000"/>
                      <a:tint val="94000"/>
                    </a:schemeClr>
                  </a:gs>
                  <a:gs pos="50000">
                    <a:schemeClr val="accent5">
                      <a:lumMod val="60000"/>
                      <a:satMod val="110000"/>
                      <a:lumMod val="100000"/>
                      <a:shade val="100000"/>
                    </a:schemeClr>
                  </a:gs>
                  <a:gs pos="100000">
                    <a:schemeClr val="accent5">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375-BC72-4A71-8070-887D2586B604}"/>
              </c:ext>
            </c:extLst>
          </c:dPt>
          <c:dPt>
            <c:idx val="443"/>
            <c:bubble3D val="0"/>
            <c:spPr>
              <a:gradFill rotWithShape="1">
                <a:gsLst>
                  <a:gs pos="0">
                    <a:schemeClr val="accent6">
                      <a:lumMod val="60000"/>
                      <a:satMod val="103000"/>
                      <a:lumMod val="102000"/>
                      <a:tint val="94000"/>
                    </a:schemeClr>
                  </a:gs>
                  <a:gs pos="50000">
                    <a:schemeClr val="accent6">
                      <a:lumMod val="60000"/>
                      <a:satMod val="110000"/>
                      <a:lumMod val="100000"/>
                      <a:shade val="100000"/>
                    </a:schemeClr>
                  </a:gs>
                  <a:gs pos="100000">
                    <a:schemeClr val="accent6">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377-BC72-4A71-8070-887D2586B604}"/>
              </c:ext>
            </c:extLst>
          </c:dPt>
          <c:dPt>
            <c:idx val="444"/>
            <c:bubble3D val="0"/>
            <c:spPr>
              <a:gradFill rotWithShape="1">
                <a:gsLst>
                  <a:gs pos="0">
                    <a:schemeClr val="accent1">
                      <a:lumMod val="80000"/>
                      <a:lumOff val="20000"/>
                      <a:satMod val="103000"/>
                      <a:lumMod val="102000"/>
                      <a:tint val="94000"/>
                    </a:schemeClr>
                  </a:gs>
                  <a:gs pos="50000">
                    <a:schemeClr val="accent1">
                      <a:lumMod val="80000"/>
                      <a:lumOff val="20000"/>
                      <a:satMod val="110000"/>
                      <a:lumMod val="100000"/>
                      <a:shade val="100000"/>
                    </a:schemeClr>
                  </a:gs>
                  <a:gs pos="100000">
                    <a:schemeClr val="accent1">
                      <a:lumMod val="80000"/>
                      <a:lumOff val="2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379-BC72-4A71-8070-887D2586B604}"/>
              </c:ext>
            </c:extLst>
          </c:dPt>
          <c:dPt>
            <c:idx val="445"/>
            <c:bubble3D val="0"/>
            <c:spPr>
              <a:gradFill rotWithShape="1">
                <a:gsLst>
                  <a:gs pos="0">
                    <a:schemeClr val="accent2">
                      <a:lumMod val="80000"/>
                      <a:lumOff val="20000"/>
                      <a:satMod val="103000"/>
                      <a:lumMod val="102000"/>
                      <a:tint val="94000"/>
                    </a:schemeClr>
                  </a:gs>
                  <a:gs pos="50000">
                    <a:schemeClr val="accent2">
                      <a:lumMod val="80000"/>
                      <a:lumOff val="20000"/>
                      <a:satMod val="110000"/>
                      <a:lumMod val="100000"/>
                      <a:shade val="100000"/>
                    </a:schemeClr>
                  </a:gs>
                  <a:gs pos="100000">
                    <a:schemeClr val="accent2">
                      <a:lumMod val="80000"/>
                      <a:lumOff val="2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37B-BC72-4A71-8070-887D2586B604}"/>
              </c:ext>
            </c:extLst>
          </c:dPt>
          <c:dPt>
            <c:idx val="446"/>
            <c:bubble3D val="0"/>
            <c:spPr>
              <a:gradFill rotWithShape="1">
                <a:gsLst>
                  <a:gs pos="0">
                    <a:schemeClr val="accent3">
                      <a:lumMod val="80000"/>
                      <a:lumOff val="20000"/>
                      <a:satMod val="103000"/>
                      <a:lumMod val="102000"/>
                      <a:tint val="94000"/>
                    </a:schemeClr>
                  </a:gs>
                  <a:gs pos="50000">
                    <a:schemeClr val="accent3">
                      <a:lumMod val="80000"/>
                      <a:lumOff val="20000"/>
                      <a:satMod val="110000"/>
                      <a:lumMod val="100000"/>
                      <a:shade val="100000"/>
                    </a:schemeClr>
                  </a:gs>
                  <a:gs pos="100000">
                    <a:schemeClr val="accent3">
                      <a:lumMod val="80000"/>
                      <a:lumOff val="2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37D-BC72-4A71-8070-887D2586B604}"/>
              </c:ext>
            </c:extLst>
          </c:dPt>
          <c:dPt>
            <c:idx val="447"/>
            <c:bubble3D val="0"/>
            <c:spPr>
              <a:gradFill rotWithShape="1">
                <a:gsLst>
                  <a:gs pos="0">
                    <a:schemeClr val="accent4">
                      <a:lumMod val="80000"/>
                      <a:lumOff val="20000"/>
                      <a:satMod val="103000"/>
                      <a:lumMod val="102000"/>
                      <a:tint val="94000"/>
                    </a:schemeClr>
                  </a:gs>
                  <a:gs pos="50000">
                    <a:schemeClr val="accent4">
                      <a:lumMod val="80000"/>
                      <a:lumOff val="20000"/>
                      <a:satMod val="110000"/>
                      <a:lumMod val="100000"/>
                      <a:shade val="100000"/>
                    </a:schemeClr>
                  </a:gs>
                  <a:gs pos="100000">
                    <a:schemeClr val="accent4">
                      <a:lumMod val="80000"/>
                      <a:lumOff val="2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37F-BC72-4A71-8070-887D2586B604}"/>
              </c:ext>
            </c:extLst>
          </c:dPt>
          <c:dPt>
            <c:idx val="448"/>
            <c:bubble3D val="0"/>
            <c:spPr>
              <a:gradFill rotWithShape="1">
                <a:gsLst>
                  <a:gs pos="0">
                    <a:schemeClr val="accent5">
                      <a:lumMod val="80000"/>
                      <a:lumOff val="20000"/>
                      <a:satMod val="103000"/>
                      <a:lumMod val="102000"/>
                      <a:tint val="94000"/>
                    </a:schemeClr>
                  </a:gs>
                  <a:gs pos="50000">
                    <a:schemeClr val="accent5">
                      <a:lumMod val="80000"/>
                      <a:lumOff val="20000"/>
                      <a:satMod val="110000"/>
                      <a:lumMod val="100000"/>
                      <a:shade val="100000"/>
                    </a:schemeClr>
                  </a:gs>
                  <a:gs pos="100000">
                    <a:schemeClr val="accent5">
                      <a:lumMod val="80000"/>
                      <a:lumOff val="2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381-BC72-4A71-8070-887D2586B604}"/>
              </c:ext>
            </c:extLst>
          </c:dPt>
          <c:dPt>
            <c:idx val="449"/>
            <c:bubble3D val="0"/>
            <c:spPr>
              <a:gradFill rotWithShape="1">
                <a:gsLst>
                  <a:gs pos="0">
                    <a:schemeClr val="accent6">
                      <a:lumMod val="80000"/>
                      <a:lumOff val="20000"/>
                      <a:satMod val="103000"/>
                      <a:lumMod val="102000"/>
                      <a:tint val="94000"/>
                    </a:schemeClr>
                  </a:gs>
                  <a:gs pos="50000">
                    <a:schemeClr val="accent6">
                      <a:lumMod val="80000"/>
                      <a:lumOff val="20000"/>
                      <a:satMod val="110000"/>
                      <a:lumMod val="100000"/>
                      <a:shade val="100000"/>
                    </a:schemeClr>
                  </a:gs>
                  <a:gs pos="100000">
                    <a:schemeClr val="accent6">
                      <a:lumMod val="80000"/>
                      <a:lumOff val="2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383-BC72-4A71-8070-887D2586B604}"/>
              </c:ext>
            </c:extLst>
          </c:dPt>
          <c:dPt>
            <c:idx val="450"/>
            <c:bubble3D val="0"/>
            <c:spPr>
              <a:gradFill rotWithShape="1">
                <a:gsLst>
                  <a:gs pos="0">
                    <a:schemeClr val="accent1">
                      <a:lumMod val="80000"/>
                      <a:satMod val="103000"/>
                      <a:lumMod val="102000"/>
                      <a:tint val="94000"/>
                    </a:schemeClr>
                  </a:gs>
                  <a:gs pos="50000">
                    <a:schemeClr val="accent1">
                      <a:lumMod val="80000"/>
                      <a:satMod val="110000"/>
                      <a:lumMod val="100000"/>
                      <a:shade val="100000"/>
                    </a:schemeClr>
                  </a:gs>
                  <a:gs pos="100000">
                    <a:schemeClr val="accent1">
                      <a:lumMod val="8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385-BC72-4A71-8070-887D2586B604}"/>
              </c:ext>
            </c:extLst>
          </c:dPt>
          <c:dPt>
            <c:idx val="451"/>
            <c:bubble3D val="0"/>
            <c:spPr>
              <a:gradFill rotWithShape="1">
                <a:gsLst>
                  <a:gs pos="0">
                    <a:schemeClr val="accent2">
                      <a:lumMod val="80000"/>
                      <a:satMod val="103000"/>
                      <a:lumMod val="102000"/>
                      <a:tint val="94000"/>
                    </a:schemeClr>
                  </a:gs>
                  <a:gs pos="50000">
                    <a:schemeClr val="accent2">
                      <a:lumMod val="80000"/>
                      <a:satMod val="110000"/>
                      <a:lumMod val="100000"/>
                      <a:shade val="100000"/>
                    </a:schemeClr>
                  </a:gs>
                  <a:gs pos="100000">
                    <a:schemeClr val="accent2">
                      <a:lumMod val="8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387-BC72-4A71-8070-887D2586B604}"/>
              </c:ext>
            </c:extLst>
          </c:dPt>
          <c:dPt>
            <c:idx val="452"/>
            <c:bubble3D val="0"/>
            <c:spPr>
              <a:gradFill rotWithShape="1">
                <a:gsLst>
                  <a:gs pos="0">
                    <a:schemeClr val="accent3">
                      <a:lumMod val="80000"/>
                      <a:satMod val="103000"/>
                      <a:lumMod val="102000"/>
                      <a:tint val="94000"/>
                    </a:schemeClr>
                  </a:gs>
                  <a:gs pos="50000">
                    <a:schemeClr val="accent3">
                      <a:lumMod val="80000"/>
                      <a:satMod val="110000"/>
                      <a:lumMod val="100000"/>
                      <a:shade val="100000"/>
                    </a:schemeClr>
                  </a:gs>
                  <a:gs pos="100000">
                    <a:schemeClr val="accent3">
                      <a:lumMod val="8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389-BC72-4A71-8070-887D2586B604}"/>
              </c:ext>
            </c:extLst>
          </c:dPt>
          <c:dPt>
            <c:idx val="453"/>
            <c:bubble3D val="0"/>
            <c:spPr>
              <a:gradFill rotWithShape="1">
                <a:gsLst>
                  <a:gs pos="0">
                    <a:schemeClr val="accent4">
                      <a:lumMod val="80000"/>
                      <a:satMod val="103000"/>
                      <a:lumMod val="102000"/>
                      <a:tint val="94000"/>
                    </a:schemeClr>
                  </a:gs>
                  <a:gs pos="50000">
                    <a:schemeClr val="accent4">
                      <a:lumMod val="80000"/>
                      <a:satMod val="110000"/>
                      <a:lumMod val="100000"/>
                      <a:shade val="100000"/>
                    </a:schemeClr>
                  </a:gs>
                  <a:gs pos="100000">
                    <a:schemeClr val="accent4">
                      <a:lumMod val="8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38B-BC72-4A71-8070-887D2586B604}"/>
              </c:ext>
            </c:extLst>
          </c:dPt>
          <c:dPt>
            <c:idx val="454"/>
            <c:bubble3D val="0"/>
            <c:spPr>
              <a:gradFill rotWithShape="1">
                <a:gsLst>
                  <a:gs pos="0">
                    <a:schemeClr val="accent5">
                      <a:lumMod val="80000"/>
                      <a:satMod val="103000"/>
                      <a:lumMod val="102000"/>
                      <a:tint val="94000"/>
                    </a:schemeClr>
                  </a:gs>
                  <a:gs pos="50000">
                    <a:schemeClr val="accent5">
                      <a:lumMod val="80000"/>
                      <a:satMod val="110000"/>
                      <a:lumMod val="100000"/>
                      <a:shade val="100000"/>
                    </a:schemeClr>
                  </a:gs>
                  <a:gs pos="100000">
                    <a:schemeClr val="accent5">
                      <a:lumMod val="8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38D-BC72-4A71-8070-887D2586B604}"/>
              </c:ext>
            </c:extLst>
          </c:dPt>
          <c:dPt>
            <c:idx val="455"/>
            <c:bubble3D val="0"/>
            <c:spPr>
              <a:gradFill rotWithShape="1">
                <a:gsLst>
                  <a:gs pos="0">
                    <a:schemeClr val="accent6">
                      <a:lumMod val="80000"/>
                      <a:satMod val="103000"/>
                      <a:lumMod val="102000"/>
                      <a:tint val="94000"/>
                    </a:schemeClr>
                  </a:gs>
                  <a:gs pos="50000">
                    <a:schemeClr val="accent6">
                      <a:lumMod val="80000"/>
                      <a:satMod val="110000"/>
                      <a:lumMod val="100000"/>
                      <a:shade val="100000"/>
                    </a:schemeClr>
                  </a:gs>
                  <a:gs pos="100000">
                    <a:schemeClr val="accent6">
                      <a:lumMod val="8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38F-BC72-4A71-8070-887D2586B604}"/>
              </c:ext>
            </c:extLst>
          </c:dPt>
          <c:dPt>
            <c:idx val="456"/>
            <c:bubble3D val="0"/>
            <c:spPr>
              <a:gradFill rotWithShape="1">
                <a:gsLst>
                  <a:gs pos="0">
                    <a:schemeClr val="accent1">
                      <a:lumMod val="60000"/>
                      <a:lumOff val="40000"/>
                      <a:satMod val="103000"/>
                      <a:lumMod val="102000"/>
                      <a:tint val="94000"/>
                    </a:schemeClr>
                  </a:gs>
                  <a:gs pos="50000">
                    <a:schemeClr val="accent1">
                      <a:lumMod val="60000"/>
                      <a:lumOff val="40000"/>
                      <a:satMod val="110000"/>
                      <a:lumMod val="100000"/>
                      <a:shade val="100000"/>
                    </a:schemeClr>
                  </a:gs>
                  <a:gs pos="100000">
                    <a:schemeClr val="accent1">
                      <a:lumMod val="60000"/>
                      <a:lumOff val="4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391-BC72-4A71-8070-887D2586B604}"/>
              </c:ext>
            </c:extLst>
          </c:dPt>
          <c:dPt>
            <c:idx val="457"/>
            <c:bubble3D val="0"/>
            <c:spPr>
              <a:gradFill rotWithShape="1">
                <a:gsLst>
                  <a:gs pos="0">
                    <a:schemeClr val="accent2">
                      <a:lumMod val="60000"/>
                      <a:lumOff val="40000"/>
                      <a:satMod val="103000"/>
                      <a:lumMod val="102000"/>
                      <a:tint val="94000"/>
                    </a:schemeClr>
                  </a:gs>
                  <a:gs pos="50000">
                    <a:schemeClr val="accent2">
                      <a:lumMod val="60000"/>
                      <a:lumOff val="40000"/>
                      <a:satMod val="110000"/>
                      <a:lumMod val="100000"/>
                      <a:shade val="100000"/>
                    </a:schemeClr>
                  </a:gs>
                  <a:gs pos="100000">
                    <a:schemeClr val="accent2">
                      <a:lumMod val="60000"/>
                      <a:lumOff val="4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393-BC72-4A71-8070-887D2586B604}"/>
              </c:ext>
            </c:extLst>
          </c:dPt>
          <c:dPt>
            <c:idx val="458"/>
            <c:bubble3D val="0"/>
            <c:spPr>
              <a:gradFill rotWithShape="1">
                <a:gsLst>
                  <a:gs pos="0">
                    <a:schemeClr val="accent3">
                      <a:lumMod val="60000"/>
                      <a:lumOff val="40000"/>
                      <a:satMod val="103000"/>
                      <a:lumMod val="102000"/>
                      <a:tint val="94000"/>
                    </a:schemeClr>
                  </a:gs>
                  <a:gs pos="50000">
                    <a:schemeClr val="accent3">
                      <a:lumMod val="60000"/>
                      <a:lumOff val="40000"/>
                      <a:satMod val="110000"/>
                      <a:lumMod val="100000"/>
                      <a:shade val="100000"/>
                    </a:schemeClr>
                  </a:gs>
                  <a:gs pos="100000">
                    <a:schemeClr val="accent3">
                      <a:lumMod val="60000"/>
                      <a:lumOff val="4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395-BC72-4A71-8070-887D2586B604}"/>
              </c:ext>
            </c:extLst>
          </c:dPt>
          <c:dPt>
            <c:idx val="459"/>
            <c:bubble3D val="0"/>
            <c:spPr>
              <a:gradFill rotWithShape="1">
                <a:gsLst>
                  <a:gs pos="0">
                    <a:schemeClr val="accent4">
                      <a:lumMod val="60000"/>
                      <a:lumOff val="40000"/>
                      <a:satMod val="103000"/>
                      <a:lumMod val="102000"/>
                      <a:tint val="94000"/>
                    </a:schemeClr>
                  </a:gs>
                  <a:gs pos="50000">
                    <a:schemeClr val="accent4">
                      <a:lumMod val="60000"/>
                      <a:lumOff val="40000"/>
                      <a:satMod val="110000"/>
                      <a:lumMod val="100000"/>
                      <a:shade val="100000"/>
                    </a:schemeClr>
                  </a:gs>
                  <a:gs pos="100000">
                    <a:schemeClr val="accent4">
                      <a:lumMod val="60000"/>
                      <a:lumOff val="4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397-BC72-4A71-8070-887D2586B604}"/>
              </c:ext>
            </c:extLst>
          </c:dPt>
          <c:dPt>
            <c:idx val="460"/>
            <c:bubble3D val="0"/>
            <c:spPr>
              <a:gradFill rotWithShape="1">
                <a:gsLst>
                  <a:gs pos="0">
                    <a:schemeClr val="accent5">
                      <a:lumMod val="60000"/>
                      <a:lumOff val="40000"/>
                      <a:satMod val="103000"/>
                      <a:lumMod val="102000"/>
                      <a:tint val="94000"/>
                    </a:schemeClr>
                  </a:gs>
                  <a:gs pos="50000">
                    <a:schemeClr val="accent5">
                      <a:lumMod val="60000"/>
                      <a:lumOff val="40000"/>
                      <a:satMod val="110000"/>
                      <a:lumMod val="100000"/>
                      <a:shade val="100000"/>
                    </a:schemeClr>
                  </a:gs>
                  <a:gs pos="100000">
                    <a:schemeClr val="accent5">
                      <a:lumMod val="60000"/>
                      <a:lumOff val="4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399-BC72-4A71-8070-887D2586B604}"/>
              </c:ext>
            </c:extLst>
          </c:dPt>
          <c:dPt>
            <c:idx val="461"/>
            <c:bubble3D val="0"/>
            <c:spPr>
              <a:gradFill rotWithShape="1">
                <a:gsLst>
                  <a:gs pos="0">
                    <a:schemeClr val="accent6">
                      <a:lumMod val="60000"/>
                      <a:lumOff val="40000"/>
                      <a:satMod val="103000"/>
                      <a:lumMod val="102000"/>
                      <a:tint val="94000"/>
                    </a:schemeClr>
                  </a:gs>
                  <a:gs pos="50000">
                    <a:schemeClr val="accent6">
                      <a:lumMod val="60000"/>
                      <a:lumOff val="40000"/>
                      <a:satMod val="110000"/>
                      <a:lumMod val="100000"/>
                      <a:shade val="100000"/>
                    </a:schemeClr>
                  </a:gs>
                  <a:gs pos="100000">
                    <a:schemeClr val="accent6">
                      <a:lumMod val="60000"/>
                      <a:lumOff val="4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39B-BC72-4A71-8070-887D2586B604}"/>
              </c:ext>
            </c:extLst>
          </c:dPt>
          <c:dPt>
            <c:idx val="462"/>
            <c:bubble3D val="0"/>
            <c:spPr>
              <a:gradFill rotWithShape="1">
                <a:gsLst>
                  <a:gs pos="0">
                    <a:schemeClr val="accent1">
                      <a:lumMod val="50000"/>
                      <a:satMod val="103000"/>
                      <a:lumMod val="102000"/>
                      <a:tint val="94000"/>
                    </a:schemeClr>
                  </a:gs>
                  <a:gs pos="50000">
                    <a:schemeClr val="accent1">
                      <a:lumMod val="50000"/>
                      <a:satMod val="110000"/>
                      <a:lumMod val="100000"/>
                      <a:shade val="100000"/>
                    </a:schemeClr>
                  </a:gs>
                  <a:gs pos="100000">
                    <a:schemeClr val="accent1">
                      <a:lumMod val="5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39D-BC72-4A71-8070-887D2586B604}"/>
              </c:ext>
            </c:extLst>
          </c:dPt>
          <c:dPt>
            <c:idx val="463"/>
            <c:bubble3D val="0"/>
            <c:spPr>
              <a:gradFill rotWithShape="1">
                <a:gsLst>
                  <a:gs pos="0">
                    <a:schemeClr val="accent2">
                      <a:lumMod val="50000"/>
                      <a:satMod val="103000"/>
                      <a:lumMod val="102000"/>
                      <a:tint val="94000"/>
                    </a:schemeClr>
                  </a:gs>
                  <a:gs pos="50000">
                    <a:schemeClr val="accent2">
                      <a:lumMod val="50000"/>
                      <a:satMod val="110000"/>
                      <a:lumMod val="100000"/>
                      <a:shade val="100000"/>
                    </a:schemeClr>
                  </a:gs>
                  <a:gs pos="100000">
                    <a:schemeClr val="accent2">
                      <a:lumMod val="5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39F-BC72-4A71-8070-887D2586B604}"/>
              </c:ext>
            </c:extLst>
          </c:dPt>
          <c:dPt>
            <c:idx val="464"/>
            <c:bubble3D val="0"/>
            <c:spPr>
              <a:gradFill rotWithShape="1">
                <a:gsLst>
                  <a:gs pos="0">
                    <a:schemeClr val="accent3">
                      <a:lumMod val="50000"/>
                      <a:satMod val="103000"/>
                      <a:lumMod val="102000"/>
                      <a:tint val="94000"/>
                    </a:schemeClr>
                  </a:gs>
                  <a:gs pos="50000">
                    <a:schemeClr val="accent3">
                      <a:lumMod val="50000"/>
                      <a:satMod val="110000"/>
                      <a:lumMod val="100000"/>
                      <a:shade val="100000"/>
                    </a:schemeClr>
                  </a:gs>
                  <a:gs pos="100000">
                    <a:schemeClr val="accent3">
                      <a:lumMod val="5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3A1-BC72-4A71-8070-887D2586B604}"/>
              </c:ext>
            </c:extLst>
          </c:dPt>
          <c:dPt>
            <c:idx val="465"/>
            <c:bubble3D val="0"/>
            <c:spPr>
              <a:gradFill rotWithShape="1">
                <a:gsLst>
                  <a:gs pos="0">
                    <a:schemeClr val="accent4">
                      <a:lumMod val="50000"/>
                      <a:satMod val="103000"/>
                      <a:lumMod val="102000"/>
                      <a:tint val="94000"/>
                    </a:schemeClr>
                  </a:gs>
                  <a:gs pos="50000">
                    <a:schemeClr val="accent4">
                      <a:lumMod val="50000"/>
                      <a:satMod val="110000"/>
                      <a:lumMod val="100000"/>
                      <a:shade val="100000"/>
                    </a:schemeClr>
                  </a:gs>
                  <a:gs pos="100000">
                    <a:schemeClr val="accent4">
                      <a:lumMod val="5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3A3-BC72-4A71-8070-887D2586B604}"/>
              </c:ext>
            </c:extLst>
          </c:dPt>
          <c:dPt>
            <c:idx val="466"/>
            <c:bubble3D val="0"/>
            <c:spPr>
              <a:gradFill rotWithShape="1">
                <a:gsLst>
                  <a:gs pos="0">
                    <a:schemeClr val="accent5">
                      <a:lumMod val="50000"/>
                      <a:satMod val="103000"/>
                      <a:lumMod val="102000"/>
                      <a:tint val="94000"/>
                    </a:schemeClr>
                  </a:gs>
                  <a:gs pos="50000">
                    <a:schemeClr val="accent5">
                      <a:lumMod val="50000"/>
                      <a:satMod val="110000"/>
                      <a:lumMod val="100000"/>
                      <a:shade val="100000"/>
                    </a:schemeClr>
                  </a:gs>
                  <a:gs pos="100000">
                    <a:schemeClr val="accent5">
                      <a:lumMod val="5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3A5-BC72-4A71-8070-887D2586B604}"/>
              </c:ext>
            </c:extLst>
          </c:dPt>
          <c:dPt>
            <c:idx val="467"/>
            <c:bubble3D val="0"/>
            <c:spPr>
              <a:gradFill rotWithShape="1">
                <a:gsLst>
                  <a:gs pos="0">
                    <a:schemeClr val="accent6">
                      <a:lumMod val="50000"/>
                      <a:satMod val="103000"/>
                      <a:lumMod val="102000"/>
                      <a:tint val="94000"/>
                    </a:schemeClr>
                  </a:gs>
                  <a:gs pos="50000">
                    <a:schemeClr val="accent6">
                      <a:lumMod val="50000"/>
                      <a:satMod val="110000"/>
                      <a:lumMod val="100000"/>
                      <a:shade val="100000"/>
                    </a:schemeClr>
                  </a:gs>
                  <a:gs pos="100000">
                    <a:schemeClr val="accent6">
                      <a:lumMod val="5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3A7-BC72-4A71-8070-887D2586B604}"/>
              </c:ext>
            </c:extLst>
          </c:dPt>
          <c:dPt>
            <c:idx val="468"/>
            <c:bubble3D val="0"/>
            <c:spPr>
              <a:gradFill rotWithShape="1">
                <a:gsLst>
                  <a:gs pos="0">
                    <a:schemeClr val="accent1">
                      <a:lumMod val="70000"/>
                      <a:lumOff val="30000"/>
                      <a:satMod val="103000"/>
                      <a:lumMod val="102000"/>
                      <a:tint val="94000"/>
                    </a:schemeClr>
                  </a:gs>
                  <a:gs pos="50000">
                    <a:schemeClr val="accent1">
                      <a:lumMod val="70000"/>
                      <a:lumOff val="30000"/>
                      <a:satMod val="110000"/>
                      <a:lumMod val="100000"/>
                      <a:shade val="100000"/>
                    </a:schemeClr>
                  </a:gs>
                  <a:gs pos="100000">
                    <a:schemeClr val="accent1">
                      <a:lumMod val="70000"/>
                      <a:lumOff val="3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3A9-BC72-4A71-8070-887D2586B604}"/>
              </c:ext>
            </c:extLst>
          </c:dPt>
          <c:dPt>
            <c:idx val="469"/>
            <c:bubble3D val="0"/>
            <c:spPr>
              <a:gradFill rotWithShape="1">
                <a:gsLst>
                  <a:gs pos="0">
                    <a:schemeClr val="accent2">
                      <a:lumMod val="70000"/>
                      <a:lumOff val="30000"/>
                      <a:satMod val="103000"/>
                      <a:lumMod val="102000"/>
                      <a:tint val="94000"/>
                    </a:schemeClr>
                  </a:gs>
                  <a:gs pos="50000">
                    <a:schemeClr val="accent2">
                      <a:lumMod val="70000"/>
                      <a:lumOff val="30000"/>
                      <a:satMod val="110000"/>
                      <a:lumMod val="100000"/>
                      <a:shade val="100000"/>
                    </a:schemeClr>
                  </a:gs>
                  <a:gs pos="100000">
                    <a:schemeClr val="accent2">
                      <a:lumMod val="70000"/>
                      <a:lumOff val="3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3AB-BC72-4A71-8070-887D2586B604}"/>
              </c:ext>
            </c:extLst>
          </c:dPt>
          <c:dPt>
            <c:idx val="470"/>
            <c:bubble3D val="0"/>
            <c:spPr>
              <a:gradFill rotWithShape="1">
                <a:gsLst>
                  <a:gs pos="0">
                    <a:schemeClr val="accent3">
                      <a:lumMod val="70000"/>
                      <a:lumOff val="30000"/>
                      <a:satMod val="103000"/>
                      <a:lumMod val="102000"/>
                      <a:tint val="94000"/>
                    </a:schemeClr>
                  </a:gs>
                  <a:gs pos="50000">
                    <a:schemeClr val="accent3">
                      <a:lumMod val="70000"/>
                      <a:lumOff val="30000"/>
                      <a:satMod val="110000"/>
                      <a:lumMod val="100000"/>
                      <a:shade val="100000"/>
                    </a:schemeClr>
                  </a:gs>
                  <a:gs pos="100000">
                    <a:schemeClr val="accent3">
                      <a:lumMod val="70000"/>
                      <a:lumOff val="3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3AD-BC72-4A71-8070-887D2586B604}"/>
              </c:ext>
            </c:extLst>
          </c:dPt>
          <c:dPt>
            <c:idx val="471"/>
            <c:bubble3D val="0"/>
            <c:spPr>
              <a:gradFill rotWithShape="1">
                <a:gsLst>
                  <a:gs pos="0">
                    <a:schemeClr val="accent4">
                      <a:lumMod val="70000"/>
                      <a:lumOff val="30000"/>
                      <a:satMod val="103000"/>
                      <a:lumMod val="102000"/>
                      <a:tint val="94000"/>
                    </a:schemeClr>
                  </a:gs>
                  <a:gs pos="50000">
                    <a:schemeClr val="accent4">
                      <a:lumMod val="70000"/>
                      <a:lumOff val="30000"/>
                      <a:satMod val="110000"/>
                      <a:lumMod val="100000"/>
                      <a:shade val="100000"/>
                    </a:schemeClr>
                  </a:gs>
                  <a:gs pos="100000">
                    <a:schemeClr val="accent4">
                      <a:lumMod val="70000"/>
                      <a:lumOff val="3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3AF-BC72-4A71-8070-887D2586B604}"/>
              </c:ext>
            </c:extLst>
          </c:dPt>
          <c:dPt>
            <c:idx val="472"/>
            <c:bubble3D val="0"/>
            <c:spPr>
              <a:gradFill rotWithShape="1">
                <a:gsLst>
                  <a:gs pos="0">
                    <a:schemeClr val="accent5">
                      <a:lumMod val="70000"/>
                      <a:lumOff val="30000"/>
                      <a:satMod val="103000"/>
                      <a:lumMod val="102000"/>
                      <a:tint val="94000"/>
                    </a:schemeClr>
                  </a:gs>
                  <a:gs pos="50000">
                    <a:schemeClr val="accent5">
                      <a:lumMod val="70000"/>
                      <a:lumOff val="30000"/>
                      <a:satMod val="110000"/>
                      <a:lumMod val="100000"/>
                      <a:shade val="100000"/>
                    </a:schemeClr>
                  </a:gs>
                  <a:gs pos="100000">
                    <a:schemeClr val="accent5">
                      <a:lumMod val="70000"/>
                      <a:lumOff val="3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3B1-BC72-4A71-8070-887D2586B604}"/>
              </c:ext>
            </c:extLst>
          </c:dPt>
          <c:dPt>
            <c:idx val="473"/>
            <c:bubble3D val="0"/>
            <c:spPr>
              <a:gradFill rotWithShape="1">
                <a:gsLst>
                  <a:gs pos="0">
                    <a:schemeClr val="accent6">
                      <a:lumMod val="70000"/>
                      <a:lumOff val="30000"/>
                      <a:satMod val="103000"/>
                      <a:lumMod val="102000"/>
                      <a:tint val="94000"/>
                    </a:schemeClr>
                  </a:gs>
                  <a:gs pos="50000">
                    <a:schemeClr val="accent6">
                      <a:lumMod val="70000"/>
                      <a:lumOff val="30000"/>
                      <a:satMod val="110000"/>
                      <a:lumMod val="100000"/>
                      <a:shade val="100000"/>
                    </a:schemeClr>
                  </a:gs>
                  <a:gs pos="100000">
                    <a:schemeClr val="accent6">
                      <a:lumMod val="70000"/>
                      <a:lumOff val="3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3B3-BC72-4A71-8070-887D2586B604}"/>
              </c:ext>
            </c:extLst>
          </c:dPt>
          <c:dPt>
            <c:idx val="474"/>
            <c:bubble3D val="0"/>
            <c:spPr>
              <a:gradFill rotWithShape="1">
                <a:gsLst>
                  <a:gs pos="0">
                    <a:schemeClr val="accent1">
                      <a:lumMod val="70000"/>
                      <a:satMod val="103000"/>
                      <a:lumMod val="102000"/>
                      <a:tint val="94000"/>
                    </a:schemeClr>
                  </a:gs>
                  <a:gs pos="50000">
                    <a:schemeClr val="accent1">
                      <a:lumMod val="70000"/>
                      <a:satMod val="110000"/>
                      <a:lumMod val="100000"/>
                      <a:shade val="100000"/>
                    </a:schemeClr>
                  </a:gs>
                  <a:gs pos="100000">
                    <a:schemeClr val="accent1">
                      <a:lumMod val="7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3B5-BC72-4A71-8070-887D2586B604}"/>
              </c:ext>
            </c:extLst>
          </c:dPt>
          <c:dPt>
            <c:idx val="475"/>
            <c:bubble3D val="0"/>
            <c:spPr>
              <a:gradFill rotWithShape="1">
                <a:gsLst>
                  <a:gs pos="0">
                    <a:schemeClr val="accent2">
                      <a:lumMod val="70000"/>
                      <a:satMod val="103000"/>
                      <a:lumMod val="102000"/>
                      <a:tint val="94000"/>
                    </a:schemeClr>
                  </a:gs>
                  <a:gs pos="50000">
                    <a:schemeClr val="accent2">
                      <a:lumMod val="70000"/>
                      <a:satMod val="110000"/>
                      <a:lumMod val="100000"/>
                      <a:shade val="100000"/>
                    </a:schemeClr>
                  </a:gs>
                  <a:gs pos="100000">
                    <a:schemeClr val="accent2">
                      <a:lumMod val="7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3B7-BC72-4A71-8070-887D2586B604}"/>
              </c:ext>
            </c:extLst>
          </c:dPt>
          <c:dPt>
            <c:idx val="476"/>
            <c:bubble3D val="0"/>
            <c:spPr>
              <a:gradFill rotWithShape="1">
                <a:gsLst>
                  <a:gs pos="0">
                    <a:schemeClr val="accent3">
                      <a:lumMod val="70000"/>
                      <a:satMod val="103000"/>
                      <a:lumMod val="102000"/>
                      <a:tint val="94000"/>
                    </a:schemeClr>
                  </a:gs>
                  <a:gs pos="50000">
                    <a:schemeClr val="accent3">
                      <a:lumMod val="70000"/>
                      <a:satMod val="110000"/>
                      <a:lumMod val="100000"/>
                      <a:shade val="100000"/>
                    </a:schemeClr>
                  </a:gs>
                  <a:gs pos="100000">
                    <a:schemeClr val="accent3">
                      <a:lumMod val="7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3B9-BC72-4A71-8070-887D2586B604}"/>
              </c:ext>
            </c:extLst>
          </c:dPt>
          <c:dPt>
            <c:idx val="477"/>
            <c:bubble3D val="0"/>
            <c:spPr>
              <a:gradFill rotWithShape="1">
                <a:gsLst>
                  <a:gs pos="0">
                    <a:schemeClr val="accent4">
                      <a:lumMod val="70000"/>
                      <a:satMod val="103000"/>
                      <a:lumMod val="102000"/>
                      <a:tint val="94000"/>
                    </a:schemeClr>
                  </a:gs>
                  <a:gs pos="50000">
                    <a:schemeClr val="accent4">
                      <a:lumMod val="70000"/>
                      <a:satMod val="110000"/>
                      <a:lumMod val="100000"/>
                      <a:shade val="100000"/>
                    </a:schemeClr>
                  </a:gs>
                  <a:gs pos="100000">
                    <a:schemeClr val="accent4">
                      <a:lumMod val="7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3BB-BC72-4A71-8070-887D2586B604}"/>
              </c:ext>
            </c:extLst>
          </c:dPt>
          <c:dPt>
            <c:idx val="478"/>
            <c:bubble3D val="0"/>
            <c:spPr>
              <a:gradFill rotWithShape="1">
                <a:gsLst>
                  <a:gs pos="0">
                    <a:schemeClr val="accent5">
                      <a:lumMod val="70000"/>
                      <a:satMod val="103000"/>
                      <a:lumMod val="102000"/>
                      <a:tint val="94000"/>
                    </a:schemeClr>
                  </a:gs>
                  <a:gs pos="50000">
                    <a:schemeClr val="accent5">
                      <a:lumMod val="70000"/>
                      <a:satMod val="110000"/>
                      <a:lumMod val="100000"/>
                      <a:shade val="100000"/>
                    </a:schemeClr>
                  </a:gs>
                  <a:gs pos="100000">
                    <a:schemeClr val="accent5">
                      <a:lumMod val="7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3BD-BC72-4A71-8070-887D2586B604}"/>
              </c:ext>
            </c:extLst>
          </c:dPt>
          <c:dPt>
            <c:idx val="479"/>
            <c:bubble3D val="0"/>
            <c:spPr>
              <a:gradFill rotWithShape="1">
                <a:gsLst>
                  <a:gs pos="0">
                    <a:schemeClr val="accent6">
                      <a:lumMod val="70000"/>
                      <a:satMod val="103000"/>
                      <a:lumMod val="102000"/>
                      <a:tint val="94000"/>
                    </a:schemeClr>
                  </a:gs>
                  <a:gs pos="50000">
                    <a:schemeClr val="accent6">
                      <a:lumMod val="70000"/>
                      <a:satMod val="110000"/>
                      <a:lumMod val="100000"/>
                      <a:shade val="100000"/>
                    </a:schemeClr>
                  </a:gs>
                  <a:gs pos="100000">
                    <a:schemeClr val="accent6">
                      <a:lumMod val="7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3BF-BC72-4A71-8070-887D2586B604}"/>
              </c:ext>
            </c:extLst>
          </c:dPt>
          <c:dPt>
            <c:idx val="480"/>
            <c:bubble3D val="0"/>
            <c:spPr>
              <a:gradFill rotWithShape="1">
                <a:gsLst>
                  <a:gs pos="0">
                    <a:schemeClr val="accent1">
                      <a:lumMod val="50000"/>
                      <a:lumOff val="50000"/>
                      <a:satMod val="103000"/>
                      <a:lumMod val="102000"/>
                      <a:tint val="94000"/>
                    </a:schemeClr>
                  </a:gs>
                  <a:gs pos="50000">
                    <a:schemeClr val="accent1">
                      <a:lumMod val="50000"/>
                      <a:lumOff val="50000"/>
                      <a:satMod val="110000"/>
                      <a:lumMod val="100000"/>
                      <a:shade val="100000"/>
                    </a:schemeClr>
                  </a:gs>
                  <a:gs pos="100000">
                    <a:schemeClr val="accent1">
                      <a:lumMod val="50000"/>
                      <a:lumOff val="5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3C1-BC72-4A71-8070-887D2586B604}"/>
              </c:ext>
            </c:extLst>
          </c:dPt>
          <c:dPt>
            <c:idx val="481"/>
            <c:bubble3D val="0"/>
            <c:spPr>
              <a:gradFill rotWithShape="1">
                <a:gsLst>
                  <a:gs pos="0">
                    <a:schemeClr val="accent2">
                      <a:lumMod val="50000"/>
                      <a:lumOff val="50000"/>
                      <a:satMod val="103000"/>
                      <a:lumMod val="102000"/>
                      <a:tint val="94000"/>
                    </a:schemeClr>
                  </a:gs>
                  <a:gs pos="50000">
                    <a:schemeClr val="accent2">
                      <a:lumMod val="50000"/>
                      <a:lumOff val="50000"/>
                      <a:satMod val="110000"/>
                      <a:lumMod val="100000"/>
                      <a:shade val="100000"/>
                    </a:schemeClr>
                  </a:gs>
                  <a:gs pos="100000">
                    <a:schemeClr val="accent2">
                      <a:lumMod val="50000"/>
                      <a:lumOff val="5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3C3-BC72-4A71-8070-887D2586B604}"/>
              </c:ext>
            </c:extLst>
          </c:dPt>
          <c:dPt>
            <c:idx val="482"/>
            <c:bubble3D val="0"/>
            <c:spPr>
              <a:gradFill rotWithShape="1">
                <a:gsLst>
                  <a:gs pos="0">
                    <a:schemeClr val="accent3">
                      <a:lumMod val="50000"/>
                      <a:lumOff val="50000"/>
                      <a:satMod val="103000"/>
                      <a:lumMod val="102000"/>
                      <a:tint val="94000"/>
                    </a:schemeClr>
                  </a:gs>
                  <a:gs pos="50000">
                    <a:schemeClr val="accent3">
                      <a:lumMod val="50000"/>
                      <a:lumOff val="50000"/>
                      <a:satMod val="110000"/>
                      <a:lumMod val="100000"/>
                      <a:shade val="100000"/>
                    </a:schemeClr>
                  </a:gs>
                  <a:gs pos="100000">
                    <a:schemeClr val="accent3">
                      <a:lumMod val="50000"/>
                      <a:lumOff val="5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3C5-BC72-4A71-8070-887D2586B604}"/>
              </c:ext>
            </c:extLst>
          </c:dPt>
          <c:dPt>
            <c:idx val="483"/>
            <c:bubble3D val="0"/>
            <c:spPr>
              <a:gradFill rotWithShape="1">
                <a:gsLst>
                  <a:gs pos="0">
                    <a:schemeClr val="accent4">
                      <a:lumMod val="50000"/>
                      <a:lumOff val="50000"/>
                      <a:satMod val="103000"/>
                      <a:lumMod val="102000"/>
                      <a:tint val="94000"/>
                    </a:schemeClr>
                  </a:gs>
                  <a:gs pos="50000">
                    <a:schemeClr val="accent4">
                      <a:lumMod val="50000"/>
                      <a:lumOff val="50000"/>
                      <a:satMod val="110000"/>
                      <a:lumMod val="100000"/>
                      <a:shade val="100000"/>
                    </a:schemeClr>
                  </a:gs>
                  <a:gs pos="100000">
                    <a:schemeClr val="accent4">
                      <a:lumMod val="50000"/>
                      <a:lumOff val="5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3C7-BC72-4A71-8070-887D2586B604}"/>
              </c:ext>
            </c:extLst>
          </c:dPt>
          <c:dPt>
            <c:idx val="484"/>
            <c:bubble3D val="0"/>
            <c:spPr>
              <a:gradFill rotWithShape="1">
                <a:gsLst>
                  <a:gs pos="0">
                    <a:schemeClr val="accent5">
                      <a:lumMod val="50000"/>
                      <a:lumOff val="50000"/>
                      <a:satMod val="103000"/>
                      <a:lumMod val="102000"/>
                      <a:tint val="94000"/>
                    </a:schemeClr>
                  </a:gs>
                  <a:gs pos="50000">
                    <a:schemeClr val="accent5">
                      <a:lumMod val="50000"/>
                      <a:lumOff val="50000"/>
                      <a:satMod val="110000"/>
                      <a:lumMod val="100000"/>
                      <a:shade val="100000"/>
                    </a:schemeClr>
                  </a:gs>
                  <a:gs pos="100000">
                    <a:schemeClr val="accent5">
                      <a:lumMod val="50000"/>
                      <a:lumOff val="5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3C9-BC72-4A71-8070-887D2586B604}"/>
              </c:ext>
            </c:extLst>
          </c:dPt>
          <c:dPt>
            <c:idx val="485"/>
            <c:bubble3D val="0"/>
            <c:spPr>
              <a:gradFill rotWithShape="1">
                <a:gsLst>
                  <a:gs pos="0">
                    <a:schemeClr val="accent6">
                      <a:lumMod val="50000"/>
                      <a:lumOff val="50000"/>
                      <a:satMod val="103000"/>
                      <a:lumMod val="102000"/>
                      <a:tint val="94000"/>
                    </a:schemeClr>
                  </a:gs>
                  <a:gs pos="50000">
                    <a:schemeClr val="accent6">
                      <a:lumMod val="50000"/>
                      <a:lumOff val="50000"/>
                      <a:satMod val="110000"/>
                      <a:lumMod val="100000"/>
                      <a:shade val="100000"/>
                    </a:schemeClr>
                  </a:gs>
                  <a:gs pos="100000">
                    <a:schemeClr val="accent6">
                      <a:lumMod val="50000"/>
                      <a:lumOff val="5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3CB-BC72-4A71-8070-887D2586B604}"/>
              </c:ext>
            </c:extLst>
          </c:dPt>
          <c:dPt>
            <c:idx val="486"/>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3CD-BC72-4A71-8070-887D2586B604}"/>
              </c:ext>
            </c:extLst>
          </c:dPt>
          <c:dPt>
            <c:idx val="487"/>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3CF-BC72-4A71-8070-887D2586B604}"/>
              </c:ext>
            </c:extLst>
          </c:dPt>
          <c:dPt>
            <c:idx val="488"/>
            <c:bubble3D val="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3D1-BC72-4A71-8070-887D2586B604}"/>
              </c:ext>
            </c:extLst>
          </c:dPt>
          <c:dPt>
            <c:idx val="489"/>
            <c:bubble3D val="0"/>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3D3-BC72-4A71-8070-887D2586B604}"/>
              </c:ext>
            </c:extLst>
          </c:dPt>
          <c:dPt>
            <c:idx val="490"/>
            <c:bubble3D val="0"/>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3D5-BC72-4A71-8070-887D2586B604}"/>
              </c:ext>
            </c:extLst>
          </c:dPt>
          <c:dPt>
            <c:idx val="491"/>
            <c:bubble3D val="0"/>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3D7-BC72-4A71-8070-887D2586B604}"/>
              </c:ext>
            </c:extLst>
          </c:dPt>
          <c:dPt>
            <c:idx val="492"/>
            <c:bubble3D val="0"/>
            <c:spPr>
              <a:gradFill rotWithShape="1">
                <a:gsLst>
                  <a:gs pos="0">
                    <a:schemeClr val="accent1">
                      <a:lumMod val="60000"/>
                      <a:satMod val="103000"/>
                      <a:lumMod val="102000"/>
                      <a:tint val="94000"/>
                    </a:schemeClr>
                  </a:gs>
                  <a:gs pos="50000">
                    <a:schemeClr val="accent1">
                      <a:lumMod val="60000"/>
                      <a:satMod val="110000"/>
                      <a:lumMod val="100000"/>
                      <a:shade val="100000"/>
                    </a:schemeClr>
                  </a:gs>
                  <a:gs pos="100000">
                    <a:schemeClr val="accent1">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3D9-BC72-4A71-8070-887D2586B604}"/>
              </c:ext>
            </c:extLst>
          </c:dPt>
          <c:dPt>
            <c:idx val="493"/>
            <c:bubble3D val="0"/>
            <c:spPr>
              <a:gradFill rotWithShape="1">
                <a:gsLst>
                  <a:gs pos="0">
                    <a:schemeClr val="accent2">
                      <a:lumMod val="60000"/>
                      <a:satMod val="103000"/>
                      <a:lumMod val="102000"/>
                      <a:tint val="94000"/>
                    </a:schemeClr>
                  </a:gs>
                  <a:gs pos="50000">
                    <a:schemeClr val="accent2">
                      <a:lumMod val="60000"/>
                      <a:satMod val="110000"/>
                      <a:lumMod val="100000"/>
                      <a:shade val="100000"/>
                    </a:schemeClr>
                  </a:gs>
                  <a:gs pos="100000">
                    <a:schemeClr val="accent2">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3DB-BC72-4A71-8070-887D2586B604}"/>
              </c:ext>
            </c:extLst>
          </c:dPt>
          <c:dPt>
            <c:idx val="494"/>
            <c:bubble3D val="0"/>
            <c:spPr>
              <a:gradFill rotWithShape="1">
                <a:gsLst>
                  <a:gs pos="0">
                    <a:schemeClr val="accent3">
                      <a:lumMod val="60000"/>
                      <a:satMod val="103000"/>
                      <a:lumMod val="102000"/>
                      <a:tint val="94000"/>
                    </a:schemeClr>
                  </a:gs>
                  <a:gs pos="50000">
                    <a:schemeClr val="accent3">
                      <a:lumMod val="60000"/>
                      <a:satMod val="110000"/>
                      <a:lumMod val="100000"/>
                      <a:shade val="100000"/>
                    </a:schemeClr>
                  </a:gs>
                  <a:gs pos="100000">
                    <a:schemeClr val="accent3">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3DD-BC72-4A71-8070-887D2586B604}"/>
              </c:ext>
            </c:extLst>
          </c:dPt>
          <c:dPt>
            <c:idx val="495"/>
            <c:bubble3D val="0"/>
            <c:spPr>
              <a:gradFill rotWithShape="1">
                <a:gsLst>
                  <a:gs pos="0">
                    <a:schemeClr val="accent4">
                      <a:lumMod val="60000"/>
                      <a:satMod val="103000"/>
                      <a:lumMod val="102000"/>
                      <a:tint val="94000"/>
                    </a:schemeClr>
                  </a:gs>
                  <a:gs pos="50000">
                    <a:schemeClr val="accent4">
                      <a:lumMod val="60000"/>
                      <a:satMod val="110000"/>
                      <a:lumMod val="100000"/>
                      <a:shade val="100000"/>
                    </a:schemeClr>
                  </a:gs>
                  <a:gs pos="100000">
                    <a:schemeClr val="accent4">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3DF-BC72-4A71-8070-887D2586B604}"/>
              </c:ext>
            </c:extLst>
          </c:dPt>
          <c:dPt>
            <c:idx val="496"/>
            <c:bubble3D val="0"/>
            <c:spPr>
              <a:gradFill rotWithShape="1">
                <a:gsLst>
                  <a:gs pos="0">
                    <a:schemeClr val="accent5">
                      <a:lumMod val="60000"/>
                      <a:satMod val="103000"/>
                      <a:lumMod val="102000"/>
                      <a:tint val="94000"/>
                    </a:schemeClr>
                  </a:gs>
                  <a:gs pos="50000">
                    <a:schemeClr val="accent5">
                      <a:lumMod val="60000"/>
                      <a:satMod val="110000"/>
                      <a:lumMod val="100000"/>
                      <a:shade val="100000"/>
                    </a:schemeClr>
                  </a:gs>
                  <a:gs pos="100000">
                    <a:schemeClr val="accent5">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3E1-BC72-4A71-8070-887D2586B604}"/>
              </c:ext>
            </c:extLst>
          </c:dPt>
          <c:dPt>
            <c:idx val="497"/>
            <c:bubble3D val="0"/>
            <c:spPr>
              <a:gradFill rotWithShape="1">
                <a:gsLst>
                  <a:gs pos="0">
                    <a:schemeClr val="accent6">
                      <a:lumMod val="60000"/>
                      <a:satMod val="103000"/>
                      <a:lumMod val="102000"/>
                      <a:tint val="94000"/>
                    </a:schemeClr>
                  </a:gs>
                  <a:gs pos="50000">
                    <a:schemeClr val="accent6">
                      <a:lumMod val="60000"/>
                      <a:satMod val="110000"/>
                      <a:lumMod val="100000"/>
                      <a:shade val="100000"/>
                    </a:schemeClr>
                  </a:gs>
                  <a:gs pos="100000">
                    <a:schemeClr val="accent6">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3E3-BC72-4A71-8070-887D2586B604}"/>
              </c:ext>
            </c:extLst>
          </c:dPt>
          <c:dPt>
            <c:idx val="498"/>
            <c:bubble3D val="0"/>
            <c:spPr>
              <a:gradFill rotWithShape="1">
                <a:gsLst>
                  <a:gs pos="0">
                    <a:schemeClr val="accent1">
                      <a:lumMod val="80000"/>
                      <a:lumOff val="20000"/>
                      <a:satMod val="103000"/>
                      <a:lumMod val="102000"/>
                      <a:tint val="94000"/>
                    </a:schemeClr>
                  </a:gs>
                  <a:gs pos="50000">
                    <a:schemeClr val="accent1">
                      <a:lumMod val="80000"/>
                      <a:lumOff val="20000"/>
                      <a:satMod val="110000"/>
                      <a:lumMod val="100000"/>
                      <a:shade val="100000"/>
                    </a:schemeClr>
                  </a:gs>
                  <a:gs pos="100000">
                    <a:schemeClr val="accent1">
                      <a:lumMod val="80000"/>
                      <a:lumOff val="2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3E5-BC72-4A71-8070-887D2586B604}"/>
              </c:ext>
            </c:extLst>
          </c:dPt>
          <c:dPt>
            <c:idx val="499"/>
            <c:bubble3D val="0"/>
            <c:spPr>
              <a:gradFill rotWithShape="1">
                <a:gsLst>
                  <a:gs pos="0">
                    <a:schemeClr val="accent2">
                      <a:lumMod val="80000"/>
                      <a:lumOff val="20000"/>
                      <a:satMod val="103000"/>
                      <a:lumMod val="102000"/>
                      <a:tint val="94000"/>
                    </a:schemeClr>
                  </a:gs>
                  <a:gs pos="50000">
                    <a:schemeClr val="accent2">
                      <a:lumMod val="80000"/>
                      <a:lumOff val="20000"/>
                      <a:satMod val="110000"/>
                      <a:lumMod val="100000"/>
                      <a:shade val="100000"/>
                    </a:schemeClr>
                  </a:gs>
                  <a:gs pos="100000">
                    <a:schemeClr val="accent2">
                      <a:lumMod val="80000"/>
                      <a:lumOff val="2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3E7-BC72-4A71-8070-887D2586B604}"/>
              </c:ext>
            </c:extLst>
          </c:dPt>
          <c:dPt>
            <c:idx val="500"/>
            <c:bubble3D val="0"/>
            <c:spPr>
              <a:gradFill rotWithShape="1">
                <a:gsLst>
                  <a:gs pos="0">
                    <a:schemeClr val="accent3">
                      <a:lumMod val="80000"/>
                      <a:lumOff val="20000"/>
                      <a:satMod val="103000"/>
                      <a:lumMod val="102000"/>
                      <a:tint val="94000"/>
                    </a:schemeClr>
                  </a:gs>
                  <a:gs pos="50000">
                    <a:schemeClr val="accent3">
                      <a:lumMod val="80000"/>
                      <a:lumOff val="20000"/>
                      <a:satMod val="110000"/>
                      <a:lumMod val="100000"/>
                      <a:shade val="100000"/>
                    </a:schemeClr>
                  </a:gs>
                  <a:gs pos="100000">
                    <a:schemeClr val="accent3">
                      <a:lumMod val="80000"/>
                      <a:lumOff val="2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3E9-BC72-4A71-8070-887D2586B604}"/>
              </c:ext>
            </c:extLst>
          </c:dPt>
          <c:dPt>
            <c:idx val="501"/>
            <c:bubble3D val="0"/>
            <c:spPr>
              <a:gradFill rotWithShape="1">
                <a:gsLst>
                  <a:gs pos="0">
                    <a:schemeClr val="accent4">
                      <a:lumMod val="80000"/>
                      <a:lumOff val="20000"/>
                      <a:satMod val="103000"/>
                      <a:lumMod val="102000"/>
                      <a:tint val="94000"/>
                    </a:schemeClr>
                  </a:gs>
                  <a:gs pos="50000">
                    <a:schemeClr val="accent4">
                      <a:lumMod val="80000"/>
                      <a:lumOff val="20000"/>
                      <a:satMod val="110000"/>
                      <a:lumMod val="100000"/>
                      <a:shade val="100000"/>
                    </a:schemeClr>
                  </a:gs>
                  <a:gs pos="100000">
                    <a:schemeClr val="accent4">
                      <a:lumMod val="80000"/>
                      <a:lumOff val="2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3EB-BC72-4A71-8070-887D2586B604}"/>
              </c:ext>
            </c:extLst>
          </c:dPt>
          <c:dPt>
            <c:idx val="502"/>
            <c:bubble3D val="0"/>
            <c:spPr>
              <a:gradFill rotWithShape="1">
                <a:gsLst>
                  <a:gs pos="0">
                    <a:schemeClr val="accent5">
                      <a:lumMod val="80000"/>
                      <a:lumOff val="20000"/>
                      <a:satMod val="103000"/>
                      <a:lumMod val="102000"/>
                      <a:tint val="94000"/>
                    </a:schemeClr>
                  </a:gs>
                  <a:gs pos="50000">
                    <a:schemeClr val="accent5">
                      <a:lumMod val="80000"/>
                      <a:lumOff val="20000"/>
                      <a:satMod val="110000"/>
                      <a:lumMod val="100000"/>
                      <a:shade val="100000"/>
                    </a:schemeClr>
                  </a:gs>
                  <a:gs pos="100000">
                    <a:schemeClr val="accent5">
                      <a:lumMod val="80000"/>
                      <a:lumOff val="2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3ED-BC72-4A71-8070-887D2586B604}"/>
              </c:ext>
            </c:extLst>
          </c:dPt>
          <c:dPt>
            <c:idx val="503"/>
            <c:bubble3D val="0"/>
            <c:spPr>
              <a:gradFill rotWithShape="1">
                <a:gsLst>
                  <a:gs pos="0">
                    <a:schemeClr val="accent6">
                      <a:lumMod val="80000"/>
                      <a:lumOff val="20000"/>
                      <a:satMod val="103000"/>
                      <a:lumMod val="102000"/>
                      <a:tint val="94000"/>
                    </a:schemeClr>
                  </a:gs>
                  <a:gs pos="50000">
                    <a:schemeClr val="accent6">
                      <a:lumMod val="80000"/>
                      <a:lumOff val="20000"/>
                      <a:satMod val="110000"/>
                      <a:lumMod val="100000"/>
                      <a:shade val="100000"/>
                    </a:schemeClr>
                  </a:gs>
                  <a:gs pos="100000">
                    <a:schemeClr val="accent6">
                      <a:lumMod val="80000"/>
                      <a:lumOff val="2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3EF-BC72-4A71-8070-887D2586B604}"/>
              </c:ext>
            </c:extLst>
          </c:dPt>
          <c:dPt>
            <c:idx val="504"/>
            <c:bubble3D val="0"/>
            <c:spPr>
              <a:gradFill rotWithShape="1">
                <a:gsLst>
                  <a:gs pos="0">
                    <a:schemeClr val="accent1">
                      <a:lumMod val="80000"/>
                      <a:satMod val="103000"/>
                      <a:lumMod val="102000"/>
                      <a:tint val="94000"/>
                    </a:schemeClr>
                  </a:gs>
                  <a:gs pos="50000">
                    <a:schemeClr val="accent1">
                      <a:lumMod val="80000"/>
                      <a:satMod val="110000"/>
                      <a:lumMod val="100000"/>
                      <a:shade val="100000"/>
                    </a:schemeClr>
                  </a:gs>
                  <a:gs pos="100000">
                    <a:schemeClr val="accent1">
                      <a:lumMod val="8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3F1-BC72-4A71-8070-887D2586B604}"/>
              </c:ext>
            </c:extLst>
          </c:dPt>
          <c:dPt>
            <c:idx val="505"/>
            <c:bubble3D val="0"/>
            <c:spPr>
              <a:gradFill rotWithShape="1">
                <a:gsLst>
                  <a:gs pos="0">
                    <a:schemeClr val="accent2">
                      <a:lumMod val="80000"/>
                      <a:satMod val="103000"/>
                      <a:lumMod val="102000"/>
                      <a:tint val="94000"/>
                    </a:schemeClr>
                  </a:gs>
                  <a:gs pos="50000">
                    <a:schemeClr val="accent2">
                      <a:lumMod val="80000"/>
                      <a:satMod val="110000"/>
                      <a:lumMod val="100000"/>
                      <a:shade val="100000"/>
                    </a:schemeClr>
                  </a:gs>
                  <a:gs pos="100000">
                    <a:schemeClr val="accent2">
                      <a:lumMod val="8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3F3-BC72-4A71-8070-887D2586B604}"/>
              </c:ext>
            </c:extLst>
          </c:dPt>
          <c:dPt>
            <c:idx val="506"/>
            <c:bubble3D val="0"/>
            <c:spPr>
              <a:gradFill rotWithShape="1">
                <a:gsLst>
                  <a:gs pos="0">
                    <a:schemeClr val="accent3">
                      <a:lumMod val="80000"/>
                      <a:satMod val="103000"/>
                      <a:lumMod val="102000"/>
                      <a:tint val="94000"/>
                    </a:schemeClr>
                  </a:gs>
                  <a:gs pos="50000">
                    <a:schemeClr val="accent3">
                      <a:lumMod val="80000"/>
                      <a:satMod val="110000"/>
                      <a:lumMod val="100000"/>
                      <a:shade val="100000"/>
                    </a:schemeClr>
                  </a:gs>
                  <a:gs pos="100000">
                    <a:schemeClr val="accent3">
                      <a:lumMod val="8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3F5-BC72-4A71-8070-887D2586B604}"/>
              </c:ext>
            </c:extLst>
          </c:dPt>
          <c:dPt>
            <c:idx val="507"/>
            <c:bubble3D val="0"/>
            <c:spPr>
              <a:gradFill rotWithShape="1">
                <a:gsLst>
                  <a:gs pos="0">
                    <a:schemeClr val="accent4">
                      <a:lumMod val="80000"/>
                      <a:satMod val="103000"/>
                      <a:lumMod val="102000"/>
                      <a:tint val="94000"/>
                    </a:schemeClr>
                  </a:gs>
                  <a:gs pos="50000">
                    <a:schemeClr val="accent4">
                      <a:lumMod val="80000"/>
                      <a:satMod val="110000"/>
                      <a:lumMod val="100000"/>
                      <a:shade val="100000"/>
                    </a:schemeClr>
                  </a:gs>
                  <a:gs pos="100000">
                    <a:schemeClr val="accent4">
                      <a:lumMod val="8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3F7-BC72-4A71-8070-887D2586B604}"/>
              </c:ext>
            </c:extLst>
          </c:dPt>
          <c:dPt>
            <c:idx val="508"/>
            <c:bubble3D val="0"/>
            <c:spPr>
              <a:gradFill rotWithShape="1">
                <a:gsLst>
                  <a:gs pos="0">
                    <a:schemeClr val="accent5">
                      <a:lumMod val="80000"/>
                      <a:satMod val="103000"/>
                      <a:lumMod val="102000"/>
                      <a:tint val="94000"/>
                    </a:schemeClr>
                  </a:gs>
                  <a:gs pos="50000">
                    <a:schemeClr val="accent5">
                      <a:lumMod val="80000"/>
                      <a:satMod val="110000"/>
                      <a:lumMod val="100000"/>
                      <a:shade val="100000"/>
                    </a:schemeClr>
                  </a:gs>
                  <a:gs pos="100000">
                    <a:schemeClr val="accent5">
                      <a:lumMod val="8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3F9-BC72-4A71-8070-887D2586B604}"/>
              </c:ext>
            </c:extLst>
          </c:dPt>
          <c:dPt>
            <c:idx val="509"/>
            <c:bubble3D val="0"/>
            <c:spPr>
              <a:gradFill rotWithShape="1">
                <a:gsLst>
                  <a:gs pos="0">
                    <a:schemeClr val="accent6">
                      <a:lumMod val="80000"/>
                      <a:satMod val="103000"/>
                      <a:lumMod val="102000"/>
                      <a:tint val="94000"/>
                    </a:schemeClr>
                  </a:gs>
                  <a:gs pos="50000">
                    <a:schemeClr val="accent6">
                      <a:lumMod val="80000"/>
                      <a:satMod val="110000"/>
                      <a:lumMod val="100000"/>
                      <a:shade val="100000"/>
                    </a:schemeClr>
                  </a:gs>
                  <a:gs pos="100000">
                    <a:schemeClr val="accent6">
                      <a:lumMod val="8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3FB-BC72-4A71-8070-887D2586B604}"/>
              </c:ext>
            </c:extLst>
          </c:dPt>
          <c:dPt>
            <c:idx val="510"/>
            <c:bubble3D val="0"/>
            <c:spPr>
              <a:gradFill rotWithShape="1">
                <a:gsLst>
                  <a:gs pos="0">
                    <a:schemeClr val="accent1">
                      <a:lumMod val="60000"/>
                      <a:lumOff val="40000"/>
                      <a:satMod val="103000"/>
                      <a:lumMod val="102000"/>
                      <a:tint val="94000"/>
                    </a:schemeClr>
                  </a:gs>
                  <a:gs pos="50000">
                    <a:schemeClr val="accent1">
                      <a:lumMod val="60000"/>
                      <a:lumOff val="40000"/>
                      <a:satMod val="110000"/>
                      <a:lumMod val="100000"/>
                      <a:shade val="100000"/>
                    </a:schemeClr>
                  </a:gs>
                  <a:gs pos="100000">
                    <a:schemeClr val="accent1">
                      <a:lumMod val="60000"/>
                      <a:lumOff val="4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3FD-BC72-4A71-8070-887D2586B604}"/>
              </c:ext>
            </c:extLst>
          </c:dPt>
          <c:dPt>
            <c:idx val="511"/>
            <c:bubble3D val="0"/>
            <c:spPr>
              <a:gradFill rotWithShape="1">
                <a:gsLst>
                  <a:gs pos="0">
                    <a:schemeClr val="accent2">
                      <a:lumMod val="60000"/>
                      <a:lumOff val="40000"/>
                      <a:satMod val="103000"/>
                      <a:lumMod val="102000"/>
                      <a:tint val="94000"/>
                    </a:schemeClr>
                  </a:gs>
                  <a:gs pos="50000">
                    <a:schemeClr val="accent2">
                      <a:lumMod val="60000"/>
                      <a:lumOff val="40000"/>
                      <a:satMod val="110000"/>
                      <a:lumMod val="100000"/>
                      <a:shade val="100000"/>
                    </a:schemeClr>
                  </a:gs>
                  <a:gs pos="100000">
                    <a:schemeClr val="accent2">
                      <a:lumMod val="60000"/>
                      <a:lumOff val="4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3FF-BC72-4A71-8070-887D2586B604}"/>
              </c:ext>
            </c:extLst>
          </c:dPt>
          <c:dPt>
            <c:idx val="512"/>
            <c:bubble3D val="0"/>
            <c:spPr>
              <a:gradFill rotWithShape="1">
                <a:gsLst>
                  <a:gs pos="0">
                    <a:schemeClr val="accent3">
                      <a:lumMod val="60000"/>
                      <a:lumOff val="40000"/>
                      <a:satMod val="103000"/>
                      <a:lumMod val="102000"/>
                      <a:tint val="94000"/>
                    </a:schemeClr>
                  </a:gs>
                  <a:gs pos="50000">
                    <a:schemeClr val="accent3">
                      <a:lumMod val="60000"/>
                      <a:lumOff val="40000"/>
                      <a:satMod val="110000"/>
                      <a:lumMod val="100000"/>
                      <a:shade val="100000"/>
                    </a:schemeClr>
                  </a:gs>
                  <a:gs pos="100000">
                    <a:schemeClr val="accent3">
                      <a:lumMod val="60000"/>
                      <a:lumOff val="4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401-BC72-4A71-8070-887D2586B604}"/>
              </c:ext>
            </c:extLst>
          </c:dPt>
          <c:dPt>
            <c:idx val="513"/>
            <c:bubble3D val="0"/>
            <c:spPr>
              <a:gradFill rotWithShape="1">
                <a:gsLst>
                  <a:gs pos="0">
                    <a:schemeClr val="accent4">
                      <a:lumMod val="60000"/>
                      <a:lumOff val="40000"/>
                      <a:satMod val="103000"/>
                      <a:lumMod val="102000"/>
                      <a:tint val="94000"/>
                    </a:schemeClr>
                  </a:gs>
                  <a:gs pos="50000">
                    <a:schemeClr val="accent4">
                      <a:lumMod val="60000"/>
                      <a:lumOff val="40000"/>
                      <a:satMod val="110000"/>
                      <a:lumMod val="100000"/>
                      <a:shade val="100000"/>
                    </a:schemeClr>
                  </a:gs>
                  <a:gs pos="100000">
                    <a:schemeClr val="accent4">
                      <a:lumMod val="60000"/>
                      <a:lumOff val="4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403-BC72-4A71-8070-887D2586B604}"/>
              </c:ext>
            </c:extLst>
          </c:dPt>
          <c:dPt>
            <c:idx val="514"/>
            <c:bubble3D val="0"/>
            <c:spPr>
              <a:gradFill rotWithShape="1">
                <a:gsLst>
                  <a:gs pos="0">
                    <a:schemeClr val="accent5">
                      <a:lumMod val="60000"/>
                      <a:lumOff val="40000"/>
                      <a:satMod val="103000"/>
                      <a:lumMod val="102000"/>
                      <a:tint val="94000"/>
                    </a:schemeClr>
                  </a:gs>
                  <a:gs pos="50000">
                    <a:schemeClr val="accent5">
                      <a:lumMod val="60000"/>
                      <a:lumOff val="40000"/>
                      <a:satMod val="110000"/>
                      <a:lumMod val="100000"/>
                      <a:shade val="100000"/>
                    </a:schemeClr>
                  </a:gs>
                  <a:gs pos="100000">
                    <a:schemeClr val="accent5">
                      <a:lumMod val="60000"/>
                      <a:lumOff val="4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405-BC72-4A71-8070-887D2586B604}"/>
              </c:ext>
            </c:extLst>
          </c:dPt>
          <c:dPt>
            <c:idx val="515"/>
            <c:bubble3D val="0"/>
            <c:spPr>
              <a:gradFill rotWithShape="1">
                <a:gsLst>
                  <a:gs pos="0">
                    <a:schemeClr val="accent6">
                      <a:lumMod val="60000"/>
                      <a:lumOff val="40000"/>
                      <a:satMod val="103000"/>
                      <a:lumMod val="102000"/>
                      <a:tint val="94000"/>
                    </a:schemeClr>
                  </a:gs>
                  <a:gs pos="50000">
                    <a:schemeClr val="accent6">
                      <a:lumMod val="60000"/>
                      <a:lumOff val="40000"/>
                      <a:satMod val="110000"/>
                      <a:lumMod val="100000"/>
                      <a:shade val="100000"/>
                    </a:schemeClr>
                  </a:gs>
                  <a:gs pos="100000">
                    <a:schemeClr val="accent6">
                      <a:lumMod val="60000"/>
                      <a:lumOff val="4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407-BC72-4A71-8070-887D2586B604}"/>
              </c:ext>
            </c:extLst>
          </c:dPt>
          <c:dPt>
            <c:idx val="516"/>
            <c:bubble3D val="0"/>
            <c:spPr>
              <a:gradFill rotWithShape="1">
                <a:gsLst>
                  <a:gs pos="0">
                    <a:schemeClr val="accent1">
                      <a:lumMod val="50000"/>
                      <a:satMod val="103000"/>
                      <a:lumMod val="102000"/>
                      <a:tint val="94000"/>
                    </a:schemeClr>
                  </a:gs>
                  <a:gs pos="50000">
                    <a:schemeClr val="accent1">
                      <a:lumMod val="50000"/>
                      <a:satMod val="110000"/>
                      <a:lumMod val="100000"/>
                      <a:shade val="100000"/>
                    </a:schemeClr>
                  </a:gs>
                  <a:gs pos="100000">
                    <a:schemeClr val="accent1">
                      <a:lumMod val="5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409-BC72-4A71-8070-887D2586B604}"/>
              </c:ext>
            </c:extLst>
          </c:dPt>
          <c:dPt>
            <c:idx val="517"/>
            <c:bubble3D val="0"/>
            <c:spPr>
              <a:gradFill rotWithShape="1">
                <a:gsLst>
                  <a:gs pos="0">
                    <a:schemeClr val="accent2">
                      <a:lumMod val="50000"/>
                      <a:satMod val="103000"/>
                      <a:lumMod val="102000"/>
                      <a:tint val="94000"/>
                    </a:schemeClr>
                  </a:gs>
                  <a:gs pos="50000">
                    <a:schemeClr val="accent2">
                      <a:lumMod val="50000"/>
                      <a:satMod val="110000"/>
                      <a:lumMod val="100000"/>
                      <a:shade val="100000"/>
                    </a:schemeClr>
                  </a:gs>
                  <a:gs pos="100000">
                    <a:schemeClr val="accent2">
                      <a:lumMod val="5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40B-BC72-4A71-8070-887D2586B604}"/>
              </c:ext>
            </c:extLst>
          </c:dPt>
          <c:dPt>
            <c:idx val="518"/>
            <c:bubble3D val="0"/>
            <c:spPr>
              <a:gradFill rotWithShape="1">
                <a:gsLst>
                  <a:gs pos="0">
                    <a:schemeClr val="accent3">
                      <a:lumMod val="50000"/>
                      <a:satMod val="103000"/>
                      <a:lumMod val="102000"/>
                      <a:tint val="94000"/>
                    </a:schemeClr>
                  </a:gs>
                  <a:gs pos="50000">
                    <a:schemeClr val="accent3">
                      <a:lumMod val="50000"/>
                      <a:satMod val="110000"/>
                      <a:lumMod val="100000"/>
                      <a:shade val="100000"/>
                    </a:schemeClr>
                  </a:gs>
                  <a:gs pos="100000">
                    <a:schemeClr val="accent3">
                      <a:lumMod val="5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40D-BC72-4A71-8070-887D2586B604}"/>
              </c:ext>
            </c:extLst>
          </c:dPt>
          <c:dPt>
            <c:idx val="519"/>
            <c:bubble3D val="0"/>
            <c:spPr>
              <a:gradFill rotWithShape="1">
                <a:gsLst>
                  <a:gs pos="0">
                    <a:schemeClr val="accent4">
                      <a:lumMod val="50000"/>
                      <a:satMod val="103000"/>
                      <a:lumMod val="102000"/>
                      <a:tint val="94000"/>
                    </a:schemeClr>
                  </a:gs>
                  <a:gs pos="50000">
                    <a:schemeClr val="accent4">
                      <a:lumMod val="50000"/>
                      <a:satMod val="110000"/>
                      <a:lumMod val="100000"/>
                      <a:shade val="100000"/>
                    </a:schemeClr>
                  </a:gs>
                  <a:gs pos="100000">
                    <a:schemeClr val="accent4">
                      <a:lumMod val="5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40F-BC72-4A71-8070-887D2586B604}"/>
              </c:ext>
            </c:extLst>
          </c:dPt>
          <c:dPt>
            <c:idx val="520"/>
            <c:bubble3D val="0"/>
            <c:spPr>
              <a:gradFill rotWithShape="1">
                <a:gsLst>
                  <a:gs pos="0">
                    <a:schemeClr val="accent5">
                      <a:lumMod val="50000"/>
                      <a:satMod val="103000"/>
                      <a:lumMod val="102000"/>
                      <a:tint val="94000"/>
                    </a:schemeClr>
                  </a:gs>
                  <a:gs pos="50000">
                    <a:schemeClr val="accent5">
                      <a:lumMod val="50000"/>
                      <a:satMod val="110000"/>
                      <a:lumMod val="100000"/>
                      <a:shade val="100000"/>
                    </a:schemeClr>
                  </a:gs>
                  <a:gs pos="100000">
                    <a:schemeClr val="accent5">
                      <a:lumMod val="5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411-BC72-4A71-8070-887D2586B604}"/>
              </c:ext>
            </c:extLst>
          </c:dPt>
          <c:dPt>
            <c:idx val="521"/>
            <c:bubble3D val="0"/>
            <c:spPr>
              <a:gradFill rotWithShape="1">
                <a:gsLst>
                  <a:gs pos="0">
                    <a:schemeClr val="accent6">
                      <a:lumMod val="50000"/>
                      <a:satMod val="103000"/>
                      <a:lumMod val="102000"/>
                      <a:tint val="94000"/>
                    </a:schemeClr>
                  </a:gs>
                  <a:gs pos="50000">
                    <a:schemeClr val="accent6">
                      <a:lumMod val="50000"/>
                      <a:satMod val="110000"/>
                      <a:lumMod val="100000"/>
                      <a:shade val="100000"/>
                    </a:schemeClr>
                  </a:gs>
                  <a:gs pos="100000">
                    <a:schemeClr val="accent6">
                      <a:lumMod val="5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413-BC72-4A71-8070-887D2586B604}"/>
              </c:ext>
            </c:extLst>
          </c:dPt>
          <c:dPt>
            <c:idx val="522"/>
            <c:bubble3D val="0"/>
            <c:spPr>
              <a:gradFill rotWithShape="1">
                <a:gsLst>
                  <a:gs pos="0">
                    <a:schemeClr val="accent1">
                      <a:lumMod val="70000"/>
                      <a:lumOff val="30000"/>
                      <a:satMod val="103000"/>
                      <a:lumMod val="102000"/>
                      <a:tint val="94000"/>
                    </a:schemeClr>
                  </a:gs>
                  <a:gs pos="50000">
                    <a:schemeClr val="accent1">
                      <a:lumMod val="70000"/>
                      <a:lumOff val="30000"/>
                      <a:satMod val="110000"/>
                      <a:lumMod val="100000"/>
                      <a:shade val="100000"/>
                    </a:schemeClr>
                  </a:gs>
                  <a:gs pos="100000">
                    <a:schemeClr val="accent1">
                      <a:lumMod val="70000"/>
                      <a:lumOff val="3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415-BC72-4A71-8070-887D2586B604}"/>
              </c:ext>
            </c:extLst>
          </c:dPt>
          <c:dPt>
            <c:idx val="523"/>
            <c:bubble3D val="0"/>
            <c:spPr>
              <a:gradFill rotWithShape="1">
                <a:gsLst>
                  <a:gs pos="0">
                    <a:schemeClr val="accent2">
                      <a:lumMod val="70000"/>
                      <a:lumOff val="30000"/>
                      <a:satMod val="103000"/>
                      <a:lumMod val="102000"/>
                      <a:tint val="94000"/>
                    </a:schemeClr>
                  </a:gs>
                  <a:gs pos="50000">
                    <a:schemeClr val="accent2">
                      <a:lumMod val="70000"/>
                      <a:lumOff val="30000"/>
                      <a:satMod val="110000"/>
                      <a:lumMod val="100000"/>
                      <a:shade val="100000"/>
                    </a:schemeClr>
                  </a:gs>
                  <a:gs pos="100000">
                    <a:schemeClr val="accent2">
                      <a:lumMod val="70000"/>
                      <a:lumOff val="3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417-BC72-4A71-8070-887D2586B604}"/>
              </c:ext>
            </c:extLst>
          </c:dPt>
          <c:dPt>
            <c:idx val="524"/>
            <c:bubble3D val="0"/>
            <c:spPr>
              <a:gradFill rotWithShape="1">
                <a:gsLst>
                  <a:gs pos="0">
                    <a:schemeClr val="accent3">
                      <a:lumMod val="70000"/>
                      <a:lumOff val="30000"/>
                      <a:satMod val="103000"/>
                      <a:lumMod val="102000"/>
                      <a:tint val="94000"/>
                    </a:schemeClr>
                  </a:gs>
                  <a:gs pos="50000">
                    <a:schemeClr val="accent3">
                      <a:lumMod val="70000"/>
                      <a:lumOff val="30000"/>
                      <a:satMod val="110000"/>
                      <a:lumMod val="100000"/>
                      <a:shade val="100000"/>
                    </a:schemeClr>
                  </a:gs>
                  <a:gs pos="100000">
                    <a:schemeClr val="accent3">
                      <a:lumMod val="70000"/>
                      <a:lumOff val="3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419-BC72-4A71-8070-887D2586B604}"/>
              </c:ext>
            </c:extLst>
          </c:dPt>
          <c:dPt>
            <c:idx val="525"/>
            <c:bubble3D val="0"/>
            <c:spPr>
              <a:gradFill rotWithShape="1">
                <a:gsLst>
                  <a:gs pos="0">
                    <a:schemeClr val="accent4">
                      <a:lumMod val="70000"/>
                      <a:lumOff val="30000"/>
                      <a:satMod val="103000"/>
                      <a:lumMod val="102000"/>
                      <a:tint val="94000"/>
                    </a:schemeClr>
                  </a:gs>
                  <a:gs pos="50000">
                    <a:schemeClr val="accent4">
                      <a:lumMod val="70000"/>
                      <a:lumOff val="30000"/>
                      <a:satMod val="110000"/>
                      <a:lumMod val="100000"/>
                      <a:shade val="100000"/>
                    </a:schemeClr>
                  </a:gs>
                  <a:gs pos="100000">
                    <a:schemeClr val="accent4">
                      <a:lumMod val="70000"/>
                      <a:lumOff val="3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41B-BC72-4A71-8070-887D2586B604}"/>
              </c:ext>
            </c:extLst>
          </c:dPt>
          <c:dPt>
            <c:idx val="526"/>
            <c:bubble3D val="0"/>
            <c:spPr>
              <a:gradFill rotWithShape="1">
                <a:gsLst>
                  <a:gs pos="0">
                    <a:schemeClr val="accent5">
                      <a:lumMod val="70000"/>
                      <a:lumOff val="30000"/>
                      <a:satMod val="103000"/>
                      <a:lumMod val="102000"/>
                      <a:tint val="94000"/>
                    </a:schemeClr>
                  </a:gs>
                  <a:gs pos="50000">
                    <a:schemeClr val="accent5">
                      <a:lumMod val="70000"/>
                      <a:lumOff val="30000"/>
                      <a:satMod val="110000"/>
                      <a:lumMod val="100000"/>
                      <a:shade val="100000"/>
                    </a:schemeClr>
                  </a:gs>
                  <a:gs pos="100000">
                    <a:schemeClr val="accent5">
                      <a:lumMod val="70000"/>
                      <a:lumOff val="3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41D-BC72-4A71-8070-887D2586B604}"/>
              </c:ext>
            </c:extLst>
          </c:dPt>
          <c:dPt>
            <c:idx val="527"/>
            <c:bubble3D val="0"/>
            <c:spPr>
              <a:gradFill rotWithShape="1">
                <a:gsLst>
                  <a:gs pos="0">
                    <a:schemeClr val="accent6">
                      <a:lumMod val="70000"/>
                      <a:lumOff val="30000"/>
                      <a:satMod val="103000"/>
                      <a:lumMod val="102000"/>
                      <a:tint val="94000"/>
                    </a:schemeClr>
                  </a:gs>
                  <a:gs pos="50000">
                    <a:schemeClr val="accent6">
                      <a:lumMod val="70000"/>
                      <a:lumOff val="30000"/>
                      <a:satMod val="110000"/>
                      <a:lumMod val="100000"/>
                      <a:shade val="100000"/>
                    </a:schemeClr>
                  </a:gs>
                  <a:gs pos="100000">
                    <a:schemeClr val="accent6">
                      <a:lumMod val="70000"/>
                      <a:lumOff val="3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41F-BC72-4A71-8070-887D2586B604}"/>
              </c:ext>
            </c:extLst>
          </c:dPt>
          <c:dPt>
            <c:idx val="528"/>
            <c:bubble3D val="0"/>
            <c:spPr>
              <a:gradFill rotWithShape="1">
                <a:gsLst>
                  <a:gs pos="0">
                    <a:schemeClr val="accent1">
                      <a:lumMod val="70000"/>
                      <a:satMod val="103000"/>
                      <a:lumMod val="102000"/>
                      <a:tint val="94000"/>
                    </a:schemeClr>
                  </a:gs>
                  <a:gs pos="50000">
                    <a:schemeClr val="accent1">
                      <a:lumMod val="70000"/>
                      <a:satMod val="110000"/>
                      <a:lumMod val="100000"/>
                      <a:shade val="100000"/>
                    </a:schemeClr>
                  </a:gs>
                  <a:gs pos="100000">
                    <a:schemeClr val="accent1">
                      <a:lumMod val="7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421-BC72-4A71-8070-887D2586B604}"/>
              </c:ext>
            </c:extLst>
          </c:dPt>
          <c:dPt>
            <c:idx val="529"/>
            <c:bubble3D val="0"/>
            <c:spPr>
              <a:gradFill rotWithShape="1">
                <a:gsLst>
                  <a:gs pos="0">
                    <a:schemeClr val="accent2">
                      <a:lumMod val="70000"/>
                      <a:satMod val="103000"/>
                      <a:lumMod val="102000"/>
                      <a:tint val="94000"/>
                    </a:schemeClr>
                  </a:gs>
                  <a:gs pos="50000">
                    <a:schemeClr val="accent2">
                      <a:lumMod val="70000"/>
                      <a:satMod val="110000"/>
                      <a:lumMod val="100000"/>
                      <a:shade val="100000"/>
                    </a:schemeClr>
                  </a:gs>
                  <a:gs pos="100000">
                    <a:schemeClr val="accent2">
                      <a:lumMod val="7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423-BC72-4A71-8070-887D2586B604}"/>
              </c:ext>
            </c:extLst>
          </c:dPt>
          <c:dPt>
            <c:idx val="530"/>
            <c:bubble3D val="0"/>
            <c:spPr>
              <a:gradFill rotWithShape="1">
                <a:gsLst>
                  <a:gs pos="0">
                    <a:schemeClr val="accent3">
                      <a:lumMod val="70000"/>
                      <a:satMod val="103000"/>
                      <a:lumMod val="102000"/>
                      <a:tint val="94000"/>
                    </a:schemeClr>
                  </a:gs>
                  <a:gs pos="50000">
                    <a:schemeClr val="accent3">
                      <a:lumMod val="70000"/>
                      <a:satMod val="110000"/>
                      <a:lumMod val="100000"/>
                      <a:shade val="100000"/>
                    </a:schemeClr>
                  </a:gs>
                  <a:gs pos="100000">
                    <a:schemeClr val="accent3">
                      <a:lumMod val="7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425-BC72-4A71-8070-887D2586B604}"/>
              </c:ext>
            </c:extLst>
          </c:dPt>
          <c:dPt>
            <c:idx val="531"/>
            <c:bubble3D val="0"/>
            <c:spPr>
              <a:gradFill rotWithShape="1">
                <a:gsLst>
                  <a:gs pos="0">
                    <a:schemeClr val="accent4">
                      <a:lumMod val="70000"/>
                      <a:satMod val="103000"/>
                      <a:lumMod val="102000"/>
                      <a:tint val="94000"/>
                    </a:schemeClr>
                  </a:gs>
                  <a:gs pos="50000">
                    <a:schemeClr val="accent4">
                      <a:lumMod val="70000"/>
                      <a:satMod val="110000"/>
                      <a:lumMod val="100000"/>
                      <a:shade val="100000"/>
                    </a:schemeClr>
                  </a:gs>
                  <a:gs pos="100000">
                    <a:schemeClr val="accent4">
                      <a:lumMod val="7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427-BC72-4A71-8070-887D2586B604}"/>
              </c:ext>
            </c:extLst>
          </c:dPt>
          <c:dPt>
            <c:idx val="532"/>
            <c:bubble3D val="0"/>
            <c:spPr>
              <a:gradFill rotWithShape="1">
                <a:gsLst>
                  <a:gs pos="0">
                    <a:schemeClr val="accent5">
                      <a:lumMod val="70000"/>
                      <a:satMod val="103000"/>
                      <a:lumMod val="102000"/>
                      <a:tint val="94000"/>
                    </a:schemeClr>
                  </a:gs>
                  <a:gs pos="50000">
                    <a:schemeClr val="accent5">
                      <a:lumMod val="70000"/>
                      <a:satMod val="110000"/>
                      <a:lumMod val="100000"/>
                      <a:shade val="100000"/>
                    </a:schemeClr>
                  </a:gs>
                  <a:gs pos="100000">
                    <a:schemeClr val="accent5">
                      <a:lumMod val="7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429-BC72-4A71-8070-887D2586B604}"/>
              </c:ext>
            </c:extLst>
          </c:dPt>
          <c:dPt>
            <c:idx val="533"/>
            <c:bubble3D val="0"/>
            <c:spPr>
              <a:gradFill rotWithShape="1">
                <a:gsLst>
                  <a:gs pos="0">
                    <a:schemeClr val="accent6">
                      <a:lumMod val="70000"/>
                      <a:satMod val="103000"/>
                      <a:lumMod val="102000"/>
                      <a:tint val="94000"/>
                    </a:schemeClr>
                  </a:gs>
                  <a:gs pos="50000">
                    <a:schemeClr val="accent6">
                      <a:lumMod val="70000"/>
                      <a:satMod val="110000"/>
                      <a:lumMod val="100000"/>
                      <a:shade val="100000"/>
                    </a:schemeClr>
                  </a:gs>
                  <a:gs pos="100000">
                    <a:schemeClr val="accent6">
                      <a:lumMod val="7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42B-BC72-4A71-8070-887D2586B604}"/>
              </c:ext>
            </c:extLst>
          </c:dPt>
          <c:dPt>
            <c:idx val="534"/>
            <c:bubble3D val="0"/>
            <c:spPr>
              <a:gradFill rotWithShape="1">
                <a:gsLst>
                  <a:gs pos="0">
                    <a:schemeClr val="accent1">
                      <a:lumMod val="50000"/>
                      <a:lumOff val="50000"/>
                      <a:satMod val="103000"/>
                      <a:lumMod val="102000"/>
                      <a:tint val="94000"/>
                    </a:schemeClr>
                  </a:gs>
                  <a:gs pos="50000">
                    <a:schemeClr val="accent1">
                      <a:lumMod val="50000"/>
                      <a:lumOff val="50000"/>
                      <a:satMod val="110000"/>
                      <a:lumMod val="100000"/>
                      <a:shade val="100000"/>
                    </a:schemeClr>
                  </a:gs>
                  <a:gs pos="100000">
                    <a:schemeClr val="accent1">
                      <a:lumMod val="50000"/>
                      <a:lumOff val="5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42D-BC72-4A71-8070-887D2586B604}"/>
              </c:ext>
            </c:extLst>
          </c:dPt>
          <c:dPt>
            <c:idx val="535"/>
            <c:bubble3D val="0"/>
            <c:spPr>
              <a:gradFill rotWithShape="1">
                <a:gsLst>
                  <a:gs pos="0">
                    <a:schemeClr val="accent2">
                      <a:lumMod val="50000"/>
                      <a:lumOff val="50000"/>
                      <a:satMod val="103000"/>
                      <a:lumMod val="102000"/>
                      <a:tint val="94000"/>
                    </a:schemeClr>
                  </a:gs>
                  <a:gs pos="50000">
                    <a:schemeClr val="accent2">
                      <a:lumMod val="50000"/>
                      <a:lumOff val="50000"/>
                      <a:satMod val="110000"/>
                      <a:lumMod val="100000"/>
                      <a:shade val="100000"/>
                    </a:schemeClr>
                  </a:gs>
                  <a:gs pos="100000">
                    <a:schemeClr val="accent2">
                      <a:lumMod val="50000"/>
                      <a:lumOff val="5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42F-BC72-4A71-8070-887D2586B604}"/>
              </c:ext>
            </c:extLst>
          </c:dPt>
          <c:dPt>
            <c:idx val="536"/>
            <c:bubble3D val="0"/>
            <c:spPr>
              <a:gradFill rotWithShape="1">
                <a:gsLst>
                  <a:gs pos="0">
                    <a:schemeClr val="accent3">
                      <a:lumMod val="50000"/>
                      <a:lumOff val="50000"/>
                      <a:satMod val="103000"/>
                      <a:lumMod val="102000"/>
                      <a:tint val="94000"/>
                    </a:schemeClr>
                  </a:gs>
                  <a:gs pos="50000">
                    <a:schemeClr val="accent3">
                      <a:lumMod val="50000"/>
                      <a:lumOff val="50000"/>
                      <a:satMod val="110000"/>
                      <a:lumMod val="100000"/>
                      <a:shade val="100000"/>
                    </a:schemeClr>
                  </a:gs>
                  <a:gs pos="100000">
                    <a:schemeClr val="accent3">
                      <a:lumMod val="50000"/>
                      <a:lumOff val="5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431-BC72-4A71-8070-887D2586B604}"/>
              </c:ext>
            </c:extLst>
          </c:dPt>
          <c:dPt>
            <c:idx val="537"/>
            <c:bubble3D val="0"/>
            <c:spPr>
              <a:gradFill rotWithShape="1">
                <a:gsLst>
                  <a:gs pos="0">
                    <a:schemeClr val="accent4">
                      <a:lumMod val="50000"/>
                      <a:lumOff val="50000"/>
                      <a:satMod val="103000"/>
                      <a:lumMod val="102000"/>
                      <a:tint val="94000"/>
                    </a:schemeClr>
                  </a:gs>
                  <a:gs pos="50000">
                    <a:schemeClr val="accent4">
                      <a:lumMod val="50000"/>
                      <a:lumOff val="50000"/>
                      <a:satMod val="110000"/>
                      <a:lumMod val="100000"/>
                      <a:shade val="100000"/>
                    </a:schemeClr>
                  </a:gs>
                  <a:gs pos="100000">
                    <a:schemeClr val="accent4">
                      <a:lumMod val="50000"/>
                      <a:lumOff val="5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433-BC72-4A71-8070-887D2586B604}"/>
              </c:ext>
            </c:extLst>
          </c:dPt>
          <c:dPt>
            <c:idx val="538"/>
            <c:bubble3D val="0"/>
            <c:spPr>
              <a:gradFill rotWithShape="1">
                <a:gsLst>
                  <a:gs pos="0">
                    <a:schemeClr val="accent5">
                      <a:lumMod val="50000"/>
                      <a:lumOff val="50000"/>
                      <a:satMod val="103000"/>
                      <a:lumMod val="102000"/>
                      <a:tint val="94000"/>
                    </a:schemeClr>
                  </a:gs>
                  <a:gs pos="50000">
                    <a:schemeClr val="accent5">
                      <a:lumMod val="50000"/>
                      <a:lumOff val="50000"/>
                      <a:satMod val="110000"/>
                      <a:lumMod val="100000"/>
                      <a:shade val="100000"/>
                    </a:schemeClr>
                  </a:gs>
                  <a:gs pos="100000">
                    <a:schemeClr val="accent5">
                      <a:lumMod val="50000"/>
                      <a:lumOff val="5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435-BC72-4A71-8070-887D2586B604}"/>
              </c:ext>
            </c:extLst>
          </c:dPt>
          <c:dPt>
            <c:idx val="539"/>
            <c:bubble3D val="0"/>
            <c:spPr>
              <a:gradFill rotWithShape="1">
                <a:gsLst>
                  <a:gs pos="0">
                    <a:schemeClr val="accent6">
                      <a:lumMod val="50000"/>
                      <a:lumOff val="50000"/>
                      <a:satMod val="103000"/>
                      <a:lumMod val="102000"/>
                      <a:tint val="94000"/>
                    </a:schemeClr>
                  </a:gs>
                  <a:gs pos="50000">
                    <a:schemeClr val="accent6">
                      <a:lumMod val="50000"/>
                      <a:lumOff val="50000"/>
                      <a:satMod val="110000"/>
                      <a:lumMod val="100000"/>
                      <a:shade val="100000"/>
                    </a:schemeClr>
                  </a:gs>
                  <a:gs pos="100000">
                    <a:schemeClr val="accent6">
                      <a:lumMod val="50000"/>
                      <a:lumOff val="5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437-BC72-4A71-8070-887D2586B604}"/>
              </c:ext>
            </c:extLst>
          </c:dPt>
          <c:dPt>
            <c:idx val="54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439-BC72-4A71-8070-887D2586B604}"/>
              </c:ext>
            </c:extLst>
          </c:dPt>
          <c:dPt>
            <c:idx val="541"/>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43B-BC72-4A71-8070-887D2586B604}"/>
              </c:ext>
            </c:extLst>
          </c:dPt>
          <c:dPt>
            <c:idx val="542"/>
            <c:bubble3D val="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43D-BC72-4A71-8070-887D2586B604}"/>
              </c:ext>
            </c:extLst>
          </c:dPt>
          <c:dPt>
            <c:idx val="543"/>
            <c:bubble3D val="0"/>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43F-BC72-4A71-8070-887D2586B604}"/>
              </c:ext>
            </c:extLst>
          </c:dPt>
          <c:dPt>
            <c:idx val="544"/>
            <c:bubble3D val="0"/>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441-BC72-4A71-8070-887D2586B604}"/>
              </c:ext>
            </c:extLst>
          </c:dPt>
          <c:dPt>
            <c:idx val="545"/>
            <c:bubble3D val="0"/>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443-BC72-4A71-8070-887D2586B604}"/>
              </c:ext>
            </c:extLst>
          </c:dPt>
          <c:dPt>
            <c:idx val="546"/>
            <c:bubble3D val="0"/>
            <c:spPr>
              <a:gradFill rotWithShape="1">
                <a:gsLst>
                  <a:gs pos="0">
                    <a:schemeClr val="accent1">
                      <a:lumMod val="60000"/>
                      <a:satMod val="103000"/>
                      <a:lumMod val="102000"/>
                      <a:tint val="94000"/>
                    </a:schemeClr>
                  </a:gs>
                  <a:gs pos="50000">
                    <a:schemeClr val="accent1">
                      <a:lumMod val="60000"/>
                      <a:satMod val="110000"/>
                      <a:lumMod val="100000"/>
                      <a:shade val="100000"/>
                    </a:schemeClr>
                  </a:gs>
                  <a:gs pos="100000">
                    <a:schemeClr val="accent1">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445-BC72-4A71-8070-887D2586B604}"/>
              </c:ext>
            </c:extLst>
          </c:dPt>
          <c:dPt>
            <c:idx val="547"/>
            <c:bubble3D val="0"/>
            <c:spPr>
              <a:gradFill rotWithShape="1">
                <a:gsLst>
                  <a:gs pos="0">
                    <a:schemeClr val="accent2">
                      <a:lumMod val="60000"/>
                      <a:satMod val="103000"/>
                      <a:lumMod val="102000"/>
                      <a:tint val="94000"/>
                    </a:schemeClr>
                  </a:gs>
                  <a:gs pos="50000">
                    <a:schemeClr val="accent2">
                      <a:lumMod val="60000"/>
                      <a:satMod val="110000"/>
                      <a:lumMod val="100000"/>
                      <a:shade val="100000"/>
                    </a:schemeClr>
                  </a:gs>
                  <a:gs pos="100000">
                    <a:schemeClr val="accent2">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447-BC72-4A71-8070-887D2586B604}"/>
              </c:ext>
            </c:extLst>
          </c:dPt>
          <c:dPt>
            <c:idx val="548"/>
            <c:bubble3D val="0"/>
            <c:spPr>
              <a:gradFill rotWithShape="1">
                <a:gsLst>
                  <a:gs pos="0">
                    <a:schemeClr val="accent3">
                      <a:lumMod val="60000"/>
                      <a:satMod val="103000"/>
                      <a:lumMod val="102000"/>
                      <a:tint val="94000"/>
                    </a:schemeClr>
                  </a:gs>
                  <a:gs pos="50000">
                    <a:schemeClr val="accent3">
                      <a:lumMod val="60000"/>
                      <a:satMod val="110000"/>
                      <a:lumMod val="100000"/>
                      <a:shade val="100000"/>
                    </a:schemeClr>
                  </a:gs>
                  <a:gs pos="100000">
                    <a:schemeClr val="accent3">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449-BC72-4A71-8070-887D2586B604}"/>
              </c:ext>
            </c:extLst>
          </c:dPt>
          <c:dPt>
            <c:idx val="549"/>
            <c:bubble3D val="0"/>
            <c:spPr>
              <a:gradFill rotWithShape="1">
                <a:gsLst>
                  <a:gs pos="0">
                    <a:schemeClr val="accent4">
                      <a:lumMod val="60000"/>
                      <a:satMod val="103000"/>
                      <a:lumMod val="102000"/>
                      <a:tint val="94000"/>
                    </a:schemeClr>
                  </a:gs>
                  <a:gs pos="50000">
                    <a:schemeClr val="accent4">
                      <a:lumMod val="60000"/>
                      <a:satMod val="110000"/>
                      <a:lumMod val="100000"/>
                      <a:shade val="100000"/>
                    </a:schemeClr>
                  </a:gs>
                  <a:gs pos="100000">
                    <a:schemeClr val="accent4">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44B-BC72-4A71-8070-887D2586B604}"/>
              </c:ext>
            </c:extLst>
          </c:dPt>
          <c:dPt>
            <c:idx val="550"/>
            <c:bubble3D val="0"/>
            <c:spPr>
              <a:gradFill rotWithShape="1">
                <a:gsLst>
                  <a:gs pos="0">
                    <a:schemeClr val="accent5">
                      <a:lumMod val="60000"/>
                      <a:satMod val="103000"/>
                      <a:lumMod val="102000"/>
                      <a:tint val="94000"/>
                    </a:schemeClr>
                  </a:gs>
                  <a:gs pos="50000">
                    <a:schemeClr val="accent5">
                      <a:lumMod val="60000"/>
                      <a:satMod val="110000"/>
                      <a:lumMod val="100000"/>
                      <a:shade val="100000"/>
                    </a:schemeClr>
                  </a:gs>
                  <a:gs pos="100000">
                    <a:schemeClr val="accent5">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44D-BC72-4A71-8070-887D2586B604}"/>
              </c:ext>
            </c:extLst>
          </c:dPt>
          <c:dPt>
            <c:idx val="551"/>
            <c:bubble3D val="0"/>
            <c:spPr>
              <a:gradFill rotWithShape="1">
                <a:gsLst>
                  <a:gs pos="0">
                    <a:schemeClr val="accent6">
                      <a:lumMod val="60000"/>
                      <a:satMod val="103000"/>
                      <a:lumMod val="102000"/>
                      <a:tint val="94000"/>
                    </a:schemeClr>
                  </a:gs>
                  <a:gs pos="50000">
                    <a:schemeClr val="accent6">
                      <a:lumMod val="60000"/>
                      <a:satMod val="110000"/>
                      <a:lumMod val="100000"/>
                      <a:shade val="100000"/>
                    </a:schemeClr>
                  </a:gs>
                  <a:gs pos="100000">
                    <a:schemeClr val="accent6">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44F-BC72-4A71-8070-887D2586B604}"/>
              </c:ext>
            </c:extLst>
          </c:dPt>
          <c:dPt>
            <c:idx val="552"/>
            <c:bubble3D val="0"/>
            <c:spPr>
              <a:gradFill rotWithShape="1">
                <a:gsLst>
                  <a:gs pos="0">
                    <a:schemeClr val="accent1">
                      <a:lumMod val="80000"/>
                      <a:lumOff val="20000"/>
                      <a:satMod val="103000"/>
                      <a:lumMod val="102000"/>
                      <a:tint val="94000"/>
                    </a:schemeClr>
                  </a:gs>
                  <a:gs pos="50000">
                    <a:schemeClr val="accent1">
                      <a:lumMod val="80000"/>
                      <a:lumOff val="20000"/>
                      <a:satMod val="110000"/>
                      <a:lumMod val="100000"/>
                      <a:shade val="100000"/>
                    </a:schemeClr>
                  </a:gs>
                  <a:gs pos="100000">
                    <a:schemeClr val="accent1">
                      <a:lumMod val="80000"/>
                      <a:lumOff val="2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451-BC72-4A71-8070-887D2586B604}"/>
              </c:ext>
            </c:extLst>
          </c:dPt>
          <c:dPt>
            <c:idx val="553"/>
            <c:bubble3D val="0"/>
            <c:spPr>
              <a:gradFill rotWithShape="1">
                <a:gsLst>
                  <a:gs pos="0">
                    <a:schemeClr val="accent2">
                      <a:lumMod val="80000"/>
                      <a:lumOff val="20000"/>
                      <a:satMod val="103000"/>
                      <a:lumMod val="102000"/>
                      <a:tint val="94000"/>
                    </a:schemeClr>
                  </a:gs>
                  <a:gs pos="50000">
                    <a:schemeClr val="accent2">
                      <a:lumMod val="80000"/>
                      <a:lumOff val="20000"/>
                      <a:satMod val="110000"/>
                      <a:lumMod val="100000"/>
                      <a:shade val="100000"/>
                    </a:schemeClr>
                  </a:gs>
                  <a:gs pos="100000">
                    <a:schemeClr val="accent2">
                      <a:lumMod val="80000"/>
                      <a:lumOff val="2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453-BC72-4A71-8070-887D2586B604}"/>
              </c:ext>
            </c:extLst>
          </c:dPt>
          <c:dPt>
            <c:idx val="554"/>
            <c:bubble3D val="0"/>
            <c:spPr>
              <a:gradFill rotWithShape="1">
                <a:gsLst>
                  <a:gs pos="0">
                    <a:schemeClr val="accent3">
                      <a:lumMod val="80000"/>
                      <a:lumOff val="20000"/>
                      <a:satMod val="103000"/>
                      <a:lumMod val="102000"/>
                      <a:tint val="94000"/>
                    </a:schemeClr>
                  </a:gs>
                  <a:gs pos="50000">
                    <a:schemeClr val="accent3">
                      <a:lumMod val="80000"/>
                      <a:lumOff val="20000"/>
                      <a:satMod val="110000"/>
                      <a:lumMod val="100000"/>
                      <a:shade val="100000"/>
                    </a:schemeClr>
                  </a:gs>
                  <a:gs pos="100000">
                    <a:schemeClr val="accent3">
                      <a:lumMod val="80000"/>
                      <a:lumOff val="2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455-BC72-4A71-8070-887D2586B604}"/>
              </c:ext>
            </c:extLst>
          </c:dPt>
          <c:dPt>
            <c:idx val="555"/>
            <c:bubble3D val="0"/>
            <c:spPr>
              <a:gradFill rotWithShape="1">
                <a:gsLst>
                  <a:gs pos="0">
                    <a:schemeClr val="accent4">
                      <a:lumMod val="80000"/>
                      <a:lumOff val="20000"/>
                      <a:satMod val="103000"/>
                      <a:lumMod val="102000"/>
                      <a:tint val="94000"/>
                    </a:schemeClr>
                  </a:gs>
                  <a:gs pos="50000">
                    <a:schemeClr val="accent4">
                      <a:lumMod val="80000"/>
                      <a:lumOff val="20000"/>
                      <a:satMod val="110000"/>
                      <a:lumMod val="100000"/>
                      <a:shade val="100000"/>
                    </a:schemeClr>
                  </a:gs>
                  <a:gs pos="100000">
                    <a:schemeClr val="accent4">
                      <a:lumMod val="80000"/>
                      <a:lumOff val="2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457-BC72-4A71-8070-887D2586B604}"/>
              </c:ext>
            </c:extLst>
          </c:dPt>
          <c:dPt>
            <c:idx val="556"/>
            <c:bubble3D val="0"/>
            <c:spPr>
              <a:gradFill rotWithShape="1">
                <a:gsLst>
                  <a:gs pos="0">
                    <a:schemeClr val="accent5">
                      <a:lumMod val="80000"/>
                      <a:lumOff val="20000"/>
                      <a:satMod val="103000"/>
                      <a:lumMod val="102000"/>
                      <a:tint val="94000"/>
                    </a:schemeClr>
                  </a:gs>
                  <a:gs pos="50000">
                    <a:schemeClr val="accent5">
                      <a:lumMod val="80000"/>
                      <a:lumOff val="20000"/>
                      <a:satMod val="110000"/>
                      <a:lumMod val="100000"/>
                      <a:shade val="100000"/>
                    </a:schemeClr>
                  </a:gs>
                  <a:gs pos="100000">
                    <a:schemeClr val="accent5">
                      <a:lumMod val="80000"/>
                      <a:lumOff val="2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459-BC72-4A71-8070-887D2586B604}"/>
              </c:ext>
            </c:extLst>
          </c:dPt>
          <c:dPt>
            <c:idx val="557"/>
            <c:bubble3D val="0"/>
            <c:spPr>
              <a:gradFill rotWithShape="1">
                <a:gsLst>
                  <a:gs pos="0">
                    <a:schemeClr val="accent6">
                      <a:lumMod val="80000"/>
                      <a:lumOff val="20000"/>
                      <a:satMod val="103000"/>
                      <a:lumMod val="102000"/>
                      <a:tint val="94000"/>
                    </a:schemeClr>
                  </a:gs>
                  <a:gs pos="50000">
                    <a:schemeClr val="accent6">
                      <a:lumMod val="80000"/>
                      <a:lumOff val="20000"/>
                      <a:satMod val="110000"/>
                      <a:lumMod val="100000"/>
                      <a:shade val="100000"/>
                    </a:schemeClr>
                  </a:gs>
                  <a:gs pos="100000">
                    <a:schemeClr val="accent6">
                      <a:lumMod val="80000"/>
                      <a:lumOff val="2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45B-BC72-4A71-8070-887D2586B604}"/>
              </c:ext>
            </c:extLst>
          </c:dPt>
          <c:dPt>
            <c:idx val="558"/>
            <c:bubble3D val="0"/>
            <c:spPr>
              <a:gradFill rotWithShape="1">
                <a:gsLst>
                  <a:gs pos="0">
                    <a:schemeClr val="accent1">
                      <a:lumMod val="80000"/>
                      <a:satMod val="103000"/>
                      <a:lumMod val="102000"/>
                      <a:tint val="94000"/>
                    </a:schemeClr>
                  </a:gs>
                  <a:gs pos="50000">
                    <a:schemeClr val="accent1">
                      <a:lumMod val="80000"/>
                      <a:satMod val="110000"/>
                      <a:lumMod val="100000"/>
                      <a:shade val="100000"/>
                    </a:schemeClr>
                  </a:gs>
                  <a:gs pos="100000">
                    <a:schemeClr val="accent1">
                      <a:lumMod val="8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45D-BC72-4A71-8070-887D2586B604}"/>
              </c:ext>
            </c:extLst>
          </c:dPt>
          <c:dPt>
            <c:idx val="559"/>
            <c:bubble3D val="0"/>
            <c:spPr>
              <a:gradFill rotWithShape="1">
                <a:gsLst>
                  <a:gs pos="0">
                    <a:schemeClr val="accent2">
                      <a:lumMod val="80000"/>
                      <a:satMod val="103000"/>
                      <a:lumMod val="102000"/>
                      <a:tint val="94000"/>
                    </a:schemeClr>
                  </a:gs>
                  <a:gs pos="50000">
                    <a:schemeClr val="accent2">
                      <a:lumMod val="80000"/>
                      <a:satMod val="110000"/>
                      <a:lumMod val="100000"/>
                      <a:shade val="100000"/>
                    </a:schemeClr>
                  </a:gs>
                  <a:gs pos="100000">
                    <a:schemeClr val="accent2">
                      <a:lumMod val="8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45F-BC72-4A71-8070-887D2586B604}"/>
              </c:ext>
            </c:extLst>
          </c:dPt>
          <c:dPt>
            <c:idx val="560"/>
            <c:bubble3D val="0"/>
            <c:spPr>
              <a:gradFill rotWithShape="1">
                <a:gsLst>
                  <a:gs pos="0">
                    <a:schemeClr val="accent3">
                      <a:lumMod val="80000"/>
                      <a:satMod val="103000"/>
                      <a:lumMod val="102000"/>
                      <a:tint val="94000"/>
                    </a:schemeClr>
                  </a:gs>
                  <a:gs pos="50000">
                    <a:schemeClr val="accent3">
                      <a:lumMod val="80000"/>
                      <a:satMod val="110000"/>
                      <a:lumMod val="100000"/>
                      <a:shade val="100000"/>
                    </a:schemeClr>
                  </a:gs>
                  <a:gs pos="100000">
                    <a:schemeClr val="accent3">
                      <a:lumMod val="8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461-BC72-4A71-8070-887D2586B604}"/>
              </c:ext>
            </c:extLst>
          </c:dPt>
          <c:dPt>
            <c:idx val="561"/>
            <c:bubble3D val="0"/>
            <c:spPr>
              <a:gradFill rotWithShape="1">
                <a:gsLst>
                  <a:gs pos="0">
                    <a:schemeClr val="accent4">
                      <a:lumMod val="80000"/>
                      <a:satMod val="103000"/>
                      <a:lumMod val="102000"/>
                      <a:tint val="94000"/>
                    </a:schemeClr>
                  </a:gs>
                  <a:gs pos="50000">
                    <a:schemeClr val="accent4">
                      <a:lumMod val="80000"/>
                      <a:satMod val="110000"/>
                      <a:lumMod val="100000"/>
                      <a:shade val="100000"/>
                    </a:schemeClr>
                  </a:gs>
                  <a:gs pos="100000">
                    <a:schemeClr val="accent4">
                      <a:lumMod val="8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463-BC72-4A71-8070-887D2586B604}"/>
              </c:ext>
            </c:extLst>
          </c:dPt>
          <c:dPt>
            <c:idx val="562"/>
            <c:bubble3D val="0"/>
            <c:spPr>
              <a:gradFill rotWithShape="1">
                <a:gsLst>
                  <a:gs pos="0">
                    <a:schemeClr val="accent5">
                      <a:lumMod val="80000"/>
                      <a:satMod val="103000"/>
                      <a:lumMod val="102000"/>
                      <a:tint val="94000"/>
                    </a:schemeClr>
                  </a:gs>
                  <a:gs pos="50000">
                    <a:schemeClr val="accent5">
                      <a:lumMod val="80000"/>
                      <a:satMod val="110000"/>
                      <a:lumMod val="100000"/>
                      <a:shade val="100000"/>
                    </a:schemeClr>
                  </a:gs>
                  <a:gs pos="100000">
                    <a:schemeClr val="accent5">
                      <a:lumMod val="8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465-BC72-4A71-8070-887D2586B604}"/>
              </c:ext>
            </c:extLst>
          </c:dPt>
          <c:dPt>
            <c:idx val="563"/>
            <c:bubble3D val="0"/>
            <c:spPr>
              <a:gradFill rotWithShape="1">
                <a:gsLst>
                  <a:gs pos="0">
                    <a:schemeClr val="accent6">
                      <a:lumMod val="80000"/>
                      <a:satMod val="103000"/>
                      <a:lumMod val="102000"/>
                      <a:tint val="94000"/>
                    </a:schemeClr>
                  </a:gs>
                  <a:gs pos="50000">
                    <a:schemeClr val="accent6">
                      <a:lumMod val="80000"/>
                      <a:satMod val="110000"/>
                      <a:lumMod val="100000"/>
                      <a:shade val="100000"/>
                    </a:schemeClr>
                  </a:gs>
                  <a:gs pos="100000">
                    <a:schemeClr val="accent6">
                      <a:lumMod val="8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467-BC72-4A71-8070-887D2586B604}"/>
              </c:ext>
            </c:extLst>
          </c:dPt>
          <c:dPt>
            <c:idx val="564"/>
            <c:bubble3D val="0"/>
            <c:spPr>
              <a:gradFill rotWithShape="1">
                <a:gsLst>
                  <a:gs pos="0">
                    <a:schemeClr val="accent1">
                      <a:lumMod val="60000"/>
                      <a:lumOff val="40000"/>
                      <a:satMod val="103000"/>
                      <a:lumMod val="102000"/>
                      <a:tint val="94000"/>
                    </a:schemeClr>
                  </a:gs>
                  <a:gs pos="50000">
                    <a:schemeClr val="accent1">
                      <a:lumMod val="60000"/>
                      <a:lumOff val="40000"/>
                      <a:satMod val="110000"/>
                      <a:lumMod val="100000"/>
                      <a:shade val="100000"/>
                    </a:schemeClr>
                  </a:gs>
                  <a:gs pos="100000">
                    <a:schemeClr val="accent1">
                      <a:lumMod val="60000"/>
                      <a:lumOff val="4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469-BC72-4A71-8070-887D2586B604}"/>
              </c:ext>
            </c:extLst>
          </c:dPt>
          <c:dPt>
            <c:idx val="565"/>
            <c:bubble3D val="0"/>
            <c:spPr>
              <a:gradFill rotWithShape="1">
                <a:gsLst>
                  <a:gs pos="0">
                    <a:schemeClr val="accent2">
                      <a:lumMod val="60000"/>
                      <a:lumOff val="40000"/>
                      <a:satMod val="103000"/>
                      <a:lumMod val="102000"/>
                      <a:tint val="94000"/>
                    </a:schemeClr>
                  </a:gs>
                  <a:gs pos="50000">
                    <a:schemeClr val="accent2">
                      <a:lumMod val="60000"/>
                      <a:lumOff val="40000"/>
                      <a:satMod val="110000"/>
                      <a:lumMod val="100000"/>
                      <a:shade val="100000"/>
                    </a:schemeClr>
                  </a:gs>
                  <a:gs pos="100000">
                    <a:schemeClr val="accent2">
                      <a:lumMod val="60000"/>
                      <a:lumOff val="4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46B-BC72-4A71-8070-887D2586B604}"/>
              </c:ext>
            </c:extLst>
          </c:dPt>
          <c:dPt>
            <c:idx val="566"/>
            <c:bubble3D val="0"/>
            <c:spPr>
              <a:gradFill rotWithShape="1">
                <a:gsLst>
                  <a:gs pos="0">
                    <a:schemeClr val="accent3">
                      <a:lumMod val="60000"/>
                      <a:lumOff val="40000"/>
                      <a:satMod val="103000"/>
                      <a:lumMod val="102000"/>
                      <a:tint val="94000"/>
                    </a:schemeClr>
                  </a:gs>
                  <a:gs pos="50000">
                    <a:schemeClr val="accent3">
                      <a:lumMod val="60000"/>
                      <a:lumOff val="40000"/>
                      <a:satMod val="110000"/>
                      <a:lumMod val="100000"/>
                      <a:shade val="100000"/>
                    </a:schemeClr>
                  </a:gs>
                  <a:gs pos="100000">
                    <a:schemeClr val="accent3">
                      <a:lumMod val="60000"/>
                      <a:lumOff val="4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46D-BC72-4A71-8070-887D2586B604}"/>
              </c:ext>
            </c:extLst>
          </c:dPt>
          <c:dPt>
            <c:idx val="567"/>
            <c:bubble3D val="0"/>
            <c:spPr>
              <a:gradFill rotWithShape="1">
                <a:gsLst>
                  <a:gs pos="0">
                    <a:schemeClr val="accent4">
                      <a:lumMod val="60000"/>
                      <a:lumOff val="40000"/>
                      <a:satMod val="103000"/>
                      <a:lumMod val="102000"/>
                      <a:tint val="94000"/>
                    </a:schemeClr>
                  </a:gs>
                  <a:gs pos="50000">
                    <a:schemeClr val="accent4">
                      <a:lumMod val="60000"/>
                      <a:lumOff val="40000"/>
                      <a:satMod val="110000"/>
                      <a:lumMod val="100000"/>
                      <a:shade val="100000"/>
                    </a:schemeClr>
                  </a:gs>
                  <a:gs pos="100000">
                    <a:schemeClr val="accent4">
                      <a:lumMod val="60000"/>
                      <a:lumOff val="4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46F-BC72-4A71-8070-887D2586B604}"/>
              </c:ext>
            </c:extLst>
          </c:dPt>
          <c:dPt>
            <c:idx val="568"/>
            <c:bubble3D val="0"/>
            <c:spPr>
              <a:gradFill rotWithShape="1">
                <a:gsLst>
                  <a:gs pos="0">
                    <a:schemeClr val="accent5">
                      <a:lumMod val="60000"/>
                      <a:lumOff val="40000"/>
                      <a:satMod val="103000"/>
                      <a:lumMod val="102000"/>
                      <a:tint val="94000"/>
                    </a:schemeClr>
                  </a:gs>
                  <a:gs pos="50000">
                    <a:schemeClr val="accent5">
                      <a:lumMod val="60000"/>
                      <a:lumOff val="40000"/>
                      <a:satMod val="110000"/>
                      <a:lumMod val="100000"/>
                      <a:shade val="100000"/>
                    </a:schemeClr>
                  </a:gs>
                  <a:gs pos="100000">
                    <a:schemeClr val="accent5">
                      <a:lumMod val="60000"/>
                      <a:lumOff val="4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471-BC72-4A71-8070-887D2586B604}"/>
              </c:ext>
            </c:extLst>
          </c:dPt>
          <c:dPt>
            <c:idx val="569"/>
            <c:bubble3D val="0"/>
            <c:spPr>
              <a:gradFill rotWithShape="1">
                <a:gsLst>
                  <a:gs pos="0">
                    <a:schemeClr val="accent6">
                      <a:lumMod val="60000"/>
                      <a:lumOff val="40000"/>
                      <a:satMod val="103000"/>
                      <a:lumMod val="102000"/>
                      <a:tint val="94000"/>
                    </a:schemeClr>
                  </a:gs>
                  <a:gs pos="50000">
                    <a:schemeClr val="accent6">
                      <a:lumMod val="60000"/>
                      <a:lumOff val="40000"/>
                      <a:satMod val="110000"/>
                      <a:lumMod val="100000"/>
                      <a:shade val="100000"/>
                    </a:schemeClr>
                  </a:gs>
                  <a:gs pos="100000">
                    <a:schemeClr val="accent6">
                      <a:lumMod val="60000"/>
                      <a:lumOff val="4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473-BC72-4A71-8070-887D2586B604}"/>
              </c:ext>
            </c:extLst>
          </c:dPt>
          <c:dPt>
            <c:idx val="570"/>
            <c:bubble3D val="0"/>
            <c:spPr>
              <a:gradFill rotWithShape="1">
                <a:gsLst>
                  <a:gs pos="0">
                    <a:schemeClr val="accent1">
                      <a:lumMod val="50000"/>
                      <a:satMod val="103000"/>
                      <a:lumMod val="102000"/>
                      <a:tint val="94000"/>
                    </a:schemeClr>
                  </a:gs>
                  <a:gs pos="50000">
                    <a:schemeClr val="accent1">
                      <a:lumMod val="50000"/>
                      <a:satMod val="110000"/>
                      <a:lumMod val="100000"/>
                      <a:shade val="100000"/>
                    </a:schemeClr>
                  </a:gs>
                  <a:gs pos="100000">
                    <a:schemeClr val="accent1">
                      <a:lumMod val="5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475-BC72-4A71-8070-887D2586B604}"/>
              </c:ext>
            </c:extLst>
          </c:dPt>
          <c:dPt>
            <c:idx val="571"/>
            <c:bubble3D val="0"/>
            <c:spPr>
              <a:gradFill rotWithShape="1">
                <a:gsLst>
                  <a:gs pos="0">
                    <a:schemeClr val="accent2">
                      <a:lumMod val="50000"/>
                      <a:satMod val="103000"/>
                      <a:lumMod val="102000"/>
                      <a:tint val="94000"/>
                    </a:schemeClr>
                  </a:gs>
                  <a:gs pos="50000">
                    <a:schemeClr val="accent2">
                      <a:lumMod val="50000"/>
                      <a:satMod val="110000"/>
                      <a:lumMod val="100000"/>
                      <a:shade val="100000"/>
                    </a:schemeClr>
                  </a:gs>
                  <a:gs pos="100000">
                    <a:schemeClr val="accent2">
                      <a:lumMod val="5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477-BC72-4A71-8070-887D2586B604}"/>
              </c:ext>
            </c:extLst>
          </c:dPt>
          <c:dPt>
            <c:idx val="572"/>
            <c:bubble3D val="0"/>
            <c:spPr>
              <a:gradFill rotWithShape="1">
                <a:gsLst>
                  <a:gs pos="0">
                    <a:schemeClr val="accent3">
                      <a:lumMod val="50000"/>
                      <a:satMod val="103000"/>
                      <a:lumMod val="102000"/>
                      <a:tint val="94000"/>
                    </a:schemeClr>
                  </a:gs>
                  <a:gs pos="50000">
                    <a:schemeClr val="accent3">
                      <a:lumMod val="50000"/>
                      <a:satMod val="110000"/>
                      <a:lumMod val="100000"/>
                      <a:shade val="100000"/>
                    </a:schemeClr>
                  </a:gs>
                  <a:gs pos="100000">
                    <a:schemeClr val="accent3">
                      <a:lumMod val="5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479-BC72-4A71-8070-887D2586B604}"/>
              </c:ext>
            </c:extLst>
          </c:dPt>
          <c:dPt>
            <c:idx val="573"/>
            <c:bubble3D val="0"/>
            <c:spPr>
              <a:gradFill rotWithShape="1">
                <a:gsLst>
                  <a:gs pos="0">
                    <a:schemeClr val="accent4">
                      <a:lumMod val="50000"/>
                      <a:satMod val="103000"/>
                      <a:lumMod val="102000"/>
                      <a:tint val="94000"/>
                    </a:schemeClr>
                  </a:gs>
                  <a:gs pos="50000">
                    <a:schemeClr val="accent4">
                      <a:lumMod val="50000"/>
                      <a:satMod val="110000"/>
                      <a:lumMod val="100000"/>
                      <a:shade val="100000"/>
                    </a:schemeClr>
                  </a:gs>
                  <a:gs pos="100000">
                    <a:schemeClr val="accent4">
                      <a:lumMod val="5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47B-BC72-4A71-8070-887D2586B604}"/>
              </c:ext>
            </c:extLst>
          </c:dPt>
          <c:dPt>
            <c:idx val="574"/>
            <c:bubble3D val="0"/>
            <c:spPr>
              <a:gradFill rotWithShape="1">
                <a:gsLst>
                  <a:gs pos="0">
                    <a:schemeClr val="accent5">
                      <a:lumMod val="50000"/>
                      <a:satMod val="103000"/>
                      <a:lumMod val="102000"/>
                      <a:tint val="94000"/>
                    </a:schemeClr>
                  </a:gs>
                  <a:gs pos="50000">
                    <a:schemeClr val="accent5">
                      <a:lumMod val="50000"/>
                      <a:satMod val="110000"/>
                      <a:lumMod val="100000"/>
                      <a:shade val="100000"/>
                    </a:schemeClr>
                  </a:gs>
                  <a:gs pos="100000">
                    <a:schemeClr val="accent5">
                      <a:lumMod val="5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47D-BC72-4A71-8070-887D2586B604}"/>
              </c:ext>
            </c:extLst>
          </c:dPt>
          <c:dPt>
            <c:idx val="575"/>
            <c:bubble3D val="0"/>
            <c:spPr>
              <a:gradFill rotWithShape="1">
                <a:gsLst>
                  <a:gs pos="0">
                    <a:schemeClr val="accent6">
                      <a:lumMod val="50000"/>
                      <a:satMod val="103000"/>
                      <a:lumMod val="102000"/>
                      <a:tint val="94000"/>
                    </a:schemeClr>
                  </a:gs>
                  <a:gs pos="50000">
                    <a:schemeClr val="accent6">
                      <a:lumMod val="50000"/>
                      <a:satMod val="110000"/>
                      <a:lumMod val="100000"/>
                      <a:shade val="100000"/>
                    </a:schemeClr>
                  </a:gs>
                  <a:gs pos="100000">
                    <a:schemeClr val="accent6">
                      <a:lumMod val="5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47F-BC72-4A71-8070-887D2586B604}"/>
              </c:ext>
            </c:extLst>
          </c:dPt>
          <c:dPt>
            <c:idx val="576"/>
            <c:bubble3D val="0"/>
            <c:spPr>
              <a:gradFill rotWithShape="1">
                <a:gsLst>
                  <a:gs pos="0">
                    <a:schemeClr val="accent1">
                      <a:lumMod val="70000"/>
                      <a:lumOff val="30000"/>
                      <a:satMod val="103000"/>
                      <a:lumMod val="102000"/>
                      <a:tint val="94000"/>
                    </a:schemeClr>
                  </a:gs>
                  <a:gs pos="50000">
                    <a:schemeClr val="accent1">
                      <a:lumMod val="70000"/>
                      <a:lumOff val="30000"/>
                      <a:satMod val="110000"/>
                      <a:lumMod val="100000"/>
                      <a:shade val="100000"/>
                    </a:schemeClr>
                  </a:gs>
                  <a:gs pos="100000">
                    <a:schemeClr val="accent1">
                      <a:lumMod val="70000"/>
                      <a:lumOff val="3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481-BC72-4A71-8070-887D2586B604}"/>
              </c:ext>
            </c:extLst>
          </c:dPt>
          <c:dPt>
            <c:idx val="577"/>
            <c:bubble3D val="0"/>
            <c:spPr>
              <a:gradFill rotWithShape="1">
                <a:gsLst>
                  <a:gs pos="0">
                    <a:schemeClr val="accent2">
                      <a:lumMod val="70000"/>
                      <a:lumOff val="30000"/>
                      <a:satMod val="103000"/>
                      <a:lumMod val="102000"/>
                      <a:tint val="94000"/>
                    </a:schemeClr>
                  </a:gs>
                  <a:gs pos="50000">
                    <a:schemeClr val="accent2">
                      <a:lumMod val="70000"/>
                      <a:lumOff val="30000"/>
                      <a:satMod val="110000"/>
                      <a:lumMod val="100000"/>
                      <a:shade val="100000"/>
                    </a:schemeClr>
                  </a:gs>
                  <a:gs pos="100000">
                    <a:schemeClr val="accent2">
                      <a:lumMod val="70000"/>
                      <a:lumOff val="3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483-BC72-4A71-8070-887D2586B604}"/>
              </c:ext>
            </c:extLst>
          </c:dPt>
          <c:dPt>
            <c:idx val="578"/>
            <c:bubble3D val="0"/>
            <c:spPr>
              <a:gradFill rotWithShape="1">
                <a:gsLst>
                  <a:gs pos="0">
                    <a:schemeClr val="accent3">
                      <a:lumMod val="70000"/>
                      <a:lumOff val="30000"/>
                      <a:satMod val="103000"/>
                      <a:lumMod val="102000"/>
                      <a:tint val="94000"/>
                    </a:schemeClr>
                  </a:gs>
                  <a:gs pos="50000">
                    <a:schemeClr val="accent3">
                      <a:lumMod val="70000"/>
                      <a:lumOff val="30000"/>
                      <a:satMod val="110000"/>
                      <a:lumMod val="100000"/>
                      <a:shade val="100000"/>
                    </a:schemeClr>
                  </a:gs>
                  <a:gs pos="100000">
                    <a:schemeClr val="accent3">
                      <a:lumMod val="70000"/>
                      <a:lumOff val="3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485-BC72-4A71-8070-887D2586B604}"/>
              </c:ext>
            </c:extLst>
          </c:dPt>
          <c:dPt>
            <c:idx val="579"/>
            <c:bubble3D val="0"/>
            <c:spPr>
              <a:gradFill rotWithShape="1">
                <a:gsLst>
                  <a:gs pos="0">
                    <a:schemeClr val="accent4">
                      <a:lumMod val="70000"/>
                      <a:lumOff val="30000"/>
                      <a:satMod val="103000"/>
                      <a:lumMod val="102000"/>
                      <a:tint val="94000"/>
                    </a:schemeClr>
                  </a:gs>
                  <a:gs pos="50000">
                    <a:schemeClr val="accent4">
                      <a:lumMod val="70000"/>
                      <a:lumOff val="30000"/>
                      <a:satMod val="110000"/>
                      <a:lumMod val="100000"/>
                      <a:shade val="100000"/>
                    </a:schemeClr>
                  </a:gs>
                  <a:gs pos="100000">
                    <a:schemeClr val="accent4">
                      <a:lumMod val="70000"/>
                      <a:lumOff val="3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487-BC72-4A71-8070-887D2586B604}"/>
              </c:ext>
            </c:extLst>
          </c:dPt>
          <c:dPt>
            <c:idx val="580"/>
            <c:bubble3D val="0"/>
            <c:spPr>
              <a:gradFill rotWithShape="1">
                <a:gsLst>
                  <a:gs pos="0">
                    <a:schemeClr val="accent5">
                      <a:lumMod val="70000"/>
                      <a:lumOff val="30000"/>
                      <a:satMod val="103000"/>
                      <a:lumMod val="102000"/>
                      <a:tint val="94000"/>
                    </a:schemeClr>
                  </a:gs>
                  <a:gs pos="50000">
                    <a:schemeClr val="accent5">
                      <a:lumMod val="70000"/>
                      <a:lumOff val="30000"/>
                      <a:satMod val="110000"/>
                      <a:lumMod val="100000"/>
                      <a:shade val="100000"/>
                    </a:schemeClr>
                  </a:gs>
                  <a:gs pos="100000">
                    <a:schemeClr val="accent5">
                      <a:lumMod val="70000"/>
                      <a:lumOff val="3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489-BC72-4A71-8070-887D2586B604}"/>
              </c:ext>
            </c:extLst>
          </c:dPt>
          <c:dPt>
            <c:idx val="581"/>
            <c:bubble3D val="0"/>
            <c:spPr>
              <a:gradFill rotWithShape="1">
                <a:gsLst>
                  <a:gs pos="0">
                    <a:schemeClr val="accent6">
                      <a:lumMod val="70000"/>
                      <a:lumOff val="30000"/>
                      <a:satMod val="103000"/>
                      <a:lumMod val="102000"/>
                      <a:tint val="94000"/>
                    </a:schemeClr>
                  </a:gs>
                  <a:gs pos="50000">
                    <a:schemeClr val="accent6">
                      <a:lumMod val="70000"/>
                      <a:lumOff val="30000"/>
                      <a:satMod val="110000"/>
                      <a:lumMod val="100000"/>
                      <a:shade val="100000"/>
                    </a:schemeClr>
                  </a:gs>
                  <a:gs pos="100000">
                    <a:schemeClr val="accent6">
                      <a:lumMod val="70000"/>
                      <a:lumOff val="3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48B-BC72-4A71-8070-887D2586B604}"/>
              </c:ext>
            </c:extLst>
          </c:dPt>
          <c:dPt>
            <c:idx val="582"/>
            <c:bubble3D val="0"/>
            <c:spPr>
              <a:gradFill rotWithShape="1">
                <a:gsLst>
                  <a:gs pos="0">
                    <a:schemeClr val="accent1">
                      <a:lumMod val="70000"/>
                      <a:satMod val="103000"/>
                      <a:lumMod val="102000"/>
                      <a:tint val="94000"/>
                    </a:schemeClr>
                  </a:gs>
                  <a:gs pos="50000">
                    <a:schemeClr val="accent1">
                      <a:lumMod val="70000"/>
                      <a:satMod val="110000"/>
                      <a:lumMod val="100000"/>
                      <a:shade val="100000"/>
                    </a:schemeClr>
                  </a:gs>
                  <a:gs pos="100000">
                    <a:schemeClr val="accent1">
                      <a:lumMod val="7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48D-BC72-4A71-8070-887D2586B604}"/>
              </c:ext>
            </c:extLst>
          </c:dPt>
          <c:dPt>
            <c:idx val="583"/>
            <c:bubble3D val="0"/>
            <c:spPr>
              <a:gradFill rotWithShape="1">
                <a:gsLst>
                  <a:gs pos="0">
                    <a:schemeClr val="accent2">
                      <a:lumMod val="70000"/>
                      <a:satMod val="103000"/>
                      <a:lumMod val="102000"/>
                      <a:tint val="94000"/>
                    </a:schemeClr>
                  </a:gs>
                  <a:gs pos="50000">
                    <a:schemeClr val="accent2">
                      <a:lumMod val="70000"/>
                      <a:satMod val="110000"/>
                      <a:lumMod val="100000"/>
                      <a:shade val="100000"/>
                    </a:schemeClr>
                  </a:gs>
                  <a:gs pos="100000">
                    <a:schemeClr val="accent2">
                      <a:lumMod val="7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48F-BC72-4A71-8070-887D2586B604}"/>
              </c:ext>
            </c:extLst>
          </c:dPt>
          <c:dPt>
            <c:idx val="584"/>
            <c:bubble3D val="0"/>
            <c:spPr>
              <a:gradFill rotWithShape="1">
                <a:gsLst>
                  <a:gs pos="0">
                    <a:schemeClr val="accent3">
                      <a:lumMod val="70000"/>
                      <a:satMod val="103000"/>
                      <a:lumMod val="102000"/>
                      <a:tint val="94000"/>
                    </a:schemeClr>
                  </a:gs>
                  <a:gs pos="50000">
                    <a:schemeClr val="accent3">
                      <a:lumMod val="70000"/>
                      <a:satMod val="110000"/>
                      <a:lumMod val="100000"/>
                      <a:shade val="100000"/>
                    </a:schemeClr>
                  </a:gs>
                  <a:gs pos="100000">
                    <a:schemeClr val="accent3">
                      <a:lumMod val="7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491-BC72-4A71-8070-887D2586B604}"/>
              </c:ext>
            </c:extLst>
          </c:dPt>
          <c:dPt>
            <c:idx val="585"/>
            <c:bubble3D val="0"/>
            <c:spPr>
              <a:gradFill rotWithShape="1">
                <a:gsLst>
                  <a:gs pos="0">
                    <a:schemeClr val="accent4">
                      <a:lumMod val="70000"/>
                      <a:satMod val="103000"/>
                      <a:lumMod val="102000"/>
                      <a:tint val="94000"/>
                    </a:schemeClr>
                  </a:gs>
                  <a:gs pos="50000">
                    <a:schemeClr val="accent4">
                      <a:lumMod val="70000"/>
                      <a:satMod val="110000"/>
                      <a:lumMod val="100000"/>
                      <a:shade val="100000"/>
                    </a:schemeClr>
                  </a:gs>
                  <a:gs pos="100000">
                    <a:schemeClr val="accent4">
                      <a:lumMod val="7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493-BC72-4A71-8070-887D2586B604}"/>
              </c:ext>
            </c:extLst>
          </c:dPt>
          <c:dPt>
            <c:idx val="586"/>
            <c:bubble3D val="0"/>
            <c:spPr>
              <a:gradFill rotWithShape="1">
                <a:gsLst>
                  <a:gs pos="0">
                    <a:schemeClr val="accent5">
                      <a:lumMod val="70000"/>
                      <a:satMod val="103000"/>
                      <a:lumMod val="102000"/>
                      <a:tint val="94000"/>
                    </a:schemeClr>
                  </a:gs>
                  <a:gs pos="50000">
                    <a:schemeClr val="accent5">
                      <a:lumMod val="70000"/>
                      <a:satMod val="110000"/>
                      <a:lumMod val="100000"/>
                      <a:shade val="100000"/>
                    </a:schemeClr>
                  </a:gs>
                  <a:gs pos="100000">
                    <a:schemeClr val="accent5">
                      <a:lumMod val="7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495-BC72-4A71-8070-887D2586B604}"/>
              </c:ext>
            </c:extLst>
          </c:dPt>
          <c:dPt>
            <c:idx val="587"/>
            <c:bubble3D val="0"/>
            <c:spPr>
              <a:gradFill rotWithShape="1">
                <a:gsLst>
                  <a:gs pos="0">
                    <a:schemeClr val="accent6">
                      <a:lumMod val="70000"/>
                      <a:satMod val="103000"/>
                      <a:lumMod val="102000"/>
                      <a:tint val="94000"/>
                    </a:schemeClr>
                  </a:gs>
                  <a:gs pos="50000">
                    <a:schemeClr val="accent6">
                      <a:lumMod val="70000"/>
                      <a:satMod val="110000"/>
                      <a:lumMod val="100000"/>
                      <a:shade val="100000"/>
                    </a:schemeClr>
                  </a:gs>
                  <a:gs pos="100000">
                    <a:schemeClr val="accent6">
                      <a:lumMod val="7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497-BC72-4A71-8070-887D2586B604}"/>
              </c:ext>
            </c:extLst>
          </c:dPt>
          <c:dPt>
            <c:idx val="588"/>
            <c:bubble3D val="0"/>
            <c:spPr>
              <a:gradFill rotWithShape="1">
                <a:gsLst>
                  <a:gs pos="0">
                    <a:schemeClr val="accent1">
                      <a:lumMod val="50000"/>
                      <a:lumOff val="50000"/>
                      <a:satMod val="103000"/>
                      <a:lumMod val="102000"/>
                      <a:tint val="94000"/>
                    </a:schemeClr>
                  </a:gs>
                  <a:gs pos="50000">
                    <a:schemeClr val="accent1">
                      <a:lumMod val="50000"/>
                      <a:lumOff val="50000"/>
                      <a:satMod val="110000"/>
                      <a:lumMod val="100000"/>
                      <a:shade val="100000"/>
                    </a:schemeClr>
                  </a:gs>
                  <a:gs pos="100000">
                    <a:schemeClr val="accent1">
                      <a:lumMod val="50000"/>
                      <a:lumOff val="5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499-BC72-4A71-8070-887D2586B604}"/>
              </c:ext>
            </c:extLst>
          </c:dPt>
          <c:dPt>
            <c:idx val="589"/>
            <c:bubble3D val="0"/>
            <c:spPr>
              <a:gradFill rotWithShape="1">
                <a:gsLst>
                  <a:gs pos="0">
                    <a:schemeClr val="accent2">
                      <a:lumMod val="50000"/>
                      <a:lumOff val="50000"/>
                      <a:satMod val="103000"/>
                      <a:lumMod val="102000"/>
                      <a:tint val="94000"/>
                    </a:schemeClr>
                  </a:gs>
                  <a:gs pos="50000">
                    <a:schemeClr val="accent2">
                      <a:lumMod val="50000"/>
                      <a:lumOff val="50000"/>
                      <a:satMod val="110000"/>
                      <a:lumMod val="100000"/>
                      <a:shade val="100000"/>
                    </a:schemeClr>
                  </a:gs>
                  <a:gs pos="100000">
                    <a:schemeClr val="accent2">
                      <a:lumMod val="50000"/>
                      <a:lumOff val="5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49B-BC72-4A71-8070-887D2586B604}"/>
              </c:ext>
            </c:extLst>
          </c:dPt>
          <c:dPt>
            <c:idx val="590"/>
            <c:bubble3D val="0"/>
            <c:spPr>
              <a:gradFill rotWithShape="1">
                <a:gsLst>
                  <a:gs pos="0">
                    <a:schemeClr val="accent3">
                      <a:lumMod val="50000"/>
                      <a:lumOff val="50000"/>
                      <a:satMod val="103000"/>
                      <a:lumMod val="102000"/>
                      <a:tint val="94000"/>
                    </a:schemeClr>
                  </a:gs>
                  <a:gs pos="50000">
                    <a:schemeClr val="accent3">
                      <a:lumMod val="50000"/>
                      <a:lumOff val="50000"/>
                      <a:satMod val="110000"/>
                      <a:lumMod val="100000"/>
                      <a:shade val="100000"/>
                    </a:schemeClr>
                  </a:gs>
                  <a:gs pos="100000">
                    <a:schemeClr val="accent3">
                      <a:lumMod val="50000"/>
                      <a:lumOff val="5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49D-BC72-4A71-8070-887D2586B604}"/>
              </c:ext>
            </c:extLst>
          </c:dPt>
          <c:dPt>
            <c:idx val="591"/>
            <c:bubble3D val="0"/>
            <c:spPr>
              <a:gradFill rotWithShape="1">
                <a:gsLst>
                  <a:gs pos="0">
                    <a:schemeClr val="accent4">
                      <a:lumMod val="50000"/>
                      <a:lumOff val="50000"/>
                      <a:satMod val="103000"/>
                      <a:lumMod val="102000"/>
                      <a:tint val="94000"/>
                    </a:schemeClr>
                  </a:gs>
                  <a:gs pos="50000">
                    <a:schemeClr val="accent4">
                      <a:lumMod val="50000"/>
                      <a:lumOff val="50000"/>
                      <a:satMod val="110000"/>
                      <a:lumMod val="100000"/>
                      <a:shade val="100000"/>
                    </a:schemeClr>
                  </a:gs>
                  <a:gs pos="100000">
                    <a:schemeClr val="accent4">
                      <a:lumMod val="50000"/>
                      <a:lumOff val="5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49F-BC72-4A71-8070-887D2586B604}"/>
              </c:ext>
            </c:extLst>
          </c:dPt>
          <c:dPt>
            <c:idx val="592"/>
            <c:bubble3D val="0"/>
            <c:spPr>
              <a:gradFill rotWithShape="1">
                <a:gsLst>
                  <a:gs pos="0">
                    <a:schemeClr val="accent5">
                      <a:lumMod val="50000"/>
                      <a:lumOff val="50000"/>
                      <a:satMod val="103000"/>
                      <a:lumMod val="102000"/>
                      <a:tint val="94000"/>
                    </a:schemeClr>
                  </a:gs>
                  <a:gs pos="50000">
                    <a:schemeClr val="accent5">
                      <a:lumMod val="50000"/>
                      <a:lumOff val="50000"/>
                      <a:satMod val="110000"/>
                      <a:lumMod val="100000"/>
                      <a:shade val="100000"/>
                    </a:schemeClr>
                  </a:gs>
                  <a:gs pos="100000">
                    <a:schemeClr val="accent5">
                      <a:lumMod val="50000"/>
                      <a:lumOff val="5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4A1-BC72-4A71-8070-887D2586B604}"/>
              </c:ext>
            </c:extLst>
          </c:dPt>
          <c:dPt>
            <c:idx val="593"/>
            <c:bubble3D val="0"/>
            <c:spPr>
              <a:gradFill rotWithShape="1">
                <a:gsLst>
                  <a:gs pos="0">
                    <a:schemeClr val="accent6">
                      <a:lumMod val="50000"/>
                      <a:lumOff val="50000"/>
                      <a:satMod val="103000"/>
                      <a:lumMod val="102000"/>
                      <a:tint val="94000"/>
                    </a:schemeClr>
                  </a:gs>
                  <a:gs pos="50000">
                    <a:schemeClr val="accent6">
                      <a:lumMod val="50000"/>
                      <a:lumOff val="50000"/>
                      <a:satMod val="110000"/>
                      <a:lumMod val="100000"/>
                      <a:shade val="100000"/>
                    </a:schemeClr>
                  </a:gs>
                  <a:gs pos="100000">
                    <a:schemeClr val="accent6">
                      <a:lumMod val="50000"/>
                      <a:lumOff val="5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4A3-BC72-4A71-8070-887D2586B604}"/>
              </c:ext>
            </c:extLst>
          </c:dPt>
          <c:dPt>
            <c:idx val="594"/>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4A5-BC72-4A71-8070-887D2586B604}"/>
              </c:ext>
            </c:extLst>
          </c:dPt>
          <c:dPt>
            <c:idx val="595"/>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4A7-BC72-4A71-8070-887D2586B604}"/>
              </c:ext>
            </c:extLst>
          </c:dPt>
          <c:dPt>
            <c:idx val="596"/>
            <c:bubble3D val="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4A9-BC72-4A71-8070-887D2586B604}"/>
              </c:ext>
            </c:extLst>
          </c:dPt>
          <c:dPt>
            <c:idx val="597"/>
            <c:bubble3D val="0"/>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4AB-BC72-4A71-8070-887D2586B604}"/>
              </c:ext>
            </c:extLst>
          </c:dPt>
          <c:dPt>
            <c:idx val="598"/>
            <c:bubble3D val="0"/>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4AD-BC72-4A71-8070-887D2586B604}"/>
              </c:ext>
            </c:extLst>
          </c:dPt>
          <c:dPt>
            <c:idx val="599"/>
            <c:bubble3D val="0"/>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4AF-BC72-4A71-8070-887D2586B604}"/>
              </c:ext>
            </c:extLst>
          </c:dPt>
          <c:dPt>
            <c:idx val="600"/>
            <c:bubble3D val="0"/>
            <c:spPr>
              <a:gradFill rotWithShape="1">
                <a:gsLst>
                  <a:gs pos="0">
                    <a:schemeClr val="accent1">
                      <a:lumMod val="60000"/>
                      <a:satMod val="103000"/>
                      <a:lumMod val="102000"/>
                      <a:tint val="94000"/>
                    </a:schemeClr>
                  </a:gs>
                  <a:gs pos="50000">
                    <a:schemeClr val="accent1">
                      <a:lumMod val="60000"/>
                      <a:satMod val="110000"/>
                      <a:lumMod val="100000"/>
                      <a:shade val="100000"/>
                    </a:schemeClr>
                  </a:gs>
                  <a:gs pos="100000">
                    <a:schemeClr val="accent1">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4B1-BC72-4A71-8070-887D2586B604}"/>
              </c:ext>
            </c:extLst>
          </c:dPt>
          <c:dPt>
            <c:idx val="601"/>
            <c:bubble3D val="0"/>
            <c:spPr>
              <a:gradFill rotWithShape="1">
                <a:gsLst>
                  <a:gs pos="0">
                    <a:schemeClr val="accent2">
                      <a:lumMod val="60000"/>
                      <a:satMod val="103000"/>
                      <a:lumMod val="102000"/>
                      <a:tint val="94000"/>
                    </a:schemeClr>
                  </a:gs>
                  <a:gs pos="50000">
                    <a:schemeClr val="accent2">
                      <a:lumMod val="60000"/>
                      <a:satMod val="110000"/>
                      <a:lumMod val="100000"/>
                      <a:shade val="100000"/>
                    </a:schemeClr>
                  </a:gs>
                  <a:gs pos="100000">
                    <a:schemeClr val="accent2">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4B3-BC72-4A71-8070-887D2586B604}"/>
              </c:ext>
            </c:extLst>
          </c:dPt>
          <c:dPt>
            <c:idx val="602"/>
            <c:bubble3D val="0"/>
            <c:spPr>
              <a:gradFill rotWithShape="1">
                <a:gsLst>
                  <a:gs pos="0">
                    <a:schemeClr val="accent3">
                      <a:lumMod val="60000"/>
                      <a:satMod val="103000"/>
                      <a:lumMod val="102000"/>
                      <a:tint val="94000"/>
                    </a:schemeClr>
                  </a:gs>
                  <a:gs pos="50000">
                    <a:schemeClr val="accent3">
                      <a:lumMod val="60000"/>
                      <a:satMod val="110000"/>
                      <a:lumMod val="100000"/>
                      <a:shade val="100000"/>
                    </a:schemeClr>
                  </a:gs>
                  <a:gs pos="100000">
                    <a:schemeClr val="accent3">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4B5-BC72-4A71-8070-887D2586B604}"/>
              </c:ext>
            </c:extLst>
          </c:dPt>
          <c:dPt>
            <c:idx val="603"/>
            <c:bubble3D val="0"/>
            <c:spPr>
              <a:gradFill rotWithShape="1">
                <a:gsLst>
                  <a:gs pos="0">
                    <a:schemeClr val="accent4">
                      <a:lumMod val="60000"/>
                      <a:satMod val="103000"/>
                      <a:lumMod val="102000"/>
                      <a:tint val="94000"/>
                    </a:schemeClr>
                  </a:gs>
                  <a:gs pos="50000">
                    <a:schemeClr val="accent4">
                      <a:lumMod val="60000"/>
                      <a:satMod val="110000"/>
                      <a:lumMod val="100000"/>
                      <a:shade val="100000"/>
                    </a:schemeClr>
                  </a:gs>
                  <a:gs pos="100000">
                    <a:schemeClr val="accent4">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4B7-BC72-4A71-8070-887D2586B604}"/>
              </c:ext>
            </c:extLst>
          </c:dPt>
          <c:dPt>
            <c:idx val="604"/>
            <c:bubble3D val="0"/>
            <c:spPr>
              <a:gradFill rotWithShape="1">
                <a:gsLst>
                  <a:gs pos="0">
                    <a:schemeClr val="accent5">
                      <a:lumMod val="60000"/>
                      <a:satMod val="103000"/>
                      <a:lumMod val="102000"/>
                      <a:tint val="94000"/>
                    </a:schemeClr>
                  </a:gs>
                  <a:gs pos="50000">
                    <a:schemeClr val="accent5">
                      <a:lumMod val="60000"/>
                      <a:satMod val="110000"/>
                      <a:lumMod val="100000"/>
                      <a:shade val="100000"/>
                    </a:schemeClr>
                  </a:gs>
                  <a:gs pos="100000">
                    <a:schemeClr val="accent5">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4B9-BC72-4A71-8070-887D2586B604}"/>
              </c:ext>
            </c:extLst>
          </c:dPt>
          <c:dPt>
            <c:idx val="605"/>
            <c:bubble3D val="0"/>
            <c:spPr>
              <a:gradFill rotWithShape="1">
                <a:gsLst>
                  <a:gs pos="0">
                    <a:schemeClr val="accent6">
                      <a:lumMod val="60000"/>
                      <a:satMod val="103000"/>
                      <a:lumMod val="102000"/>
                      <a:tint val="94000"/>
                    </a:schemeClr>
                  </a:gs>
                  <a:gs pos="50000">
                    <a:schemeClr val="accent6">
                      <a:lumMod val="60000"/>
                      <a:satMod val="110000"/>
                      <a:lumMod val="100000"/>
                      <a:shade val="100000"/>
                    </a:schemeClr>
                  </a:gs>
                  <a:gs pos="100000">
                    <a:schemeClr val="accent6">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4BB-BC72-4A71-8070-887D2586B604}"/>
              </c:ext>
            </c:extLst>
          </c:dPt>
          <c:dPt>
            <c:idx val="606"/>
            <c:bubble3D val="0"/>
            <c:spPr>
              <a:gradFill rotWithShape="1">
                <a:gsLst>
                  <a:gs pos="0">
                    <a:schemeClr val="accent1">
                      <a:lumMod val="80000"/>
                      <a:lumOff val="20000"/>
                      <a:satMod val="103000"/>
                      <a:lumMod val="102000"/>
                      <a:tint val="94000"/>
                    </a:schemeClr>
                  </a:gs>
                  <a:gs pos="50000">
                    <a:schemeClr val="accent1">
                      <a:lumMod val="80000"/>
                      <a:lumOff val="20000"/>
                      <a:satMod val="110000"/>
                      <a:lumMod val="100000"/>
                      <a:shade val="100000"/>
                    </a:schemeClr>
                  </a:gs>
                  <a:gs pos="100000">
                    <a:schemeClr val="accent1">
                      <a:lumMod val="80000"/>
                      <a:lumOff val="2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4BD-BC72-4A71-8070-887D2586B604}"/>
              </c:ext>
            </c:extLst>
          </c:dPt>
          <c:dPt>
            <c:idx val="607"/>
            <c:bubble3D val="0"/>
            <c:spPr>
              <a:gradFill rotWithShape="1">
                <a:gsLst>
                  <a:gs pos="0">
                    <a:schemeClr val="accent2">
                      <a:lumMod val="80000"/>
                      <a:lumOff val="20000"/>
                      <a:satMod val="103000"/>
                      <a:lumMod val="102000"/>
                      <a:tint val="94000"/>
                    </a:schemeClr>
                  </a:gs>
                  <a:gs pos="50000">
                    <a:schemeClr val="accent2">
                      <a:lumMod val="80000"/>
                      <a:lumOff val="20000"/>
                      <a:satMod val="110000"/>
                      <a:lumMod val="100000"/>
                      <a:shade val="100000"/>
                    </a:schemeClr>
                  </a:gs>
                  <a:gs pos="100000">
                    <a:schemeClr val="accent2">
                      <a:lumMod val="80000"/>
                      <a:lumOff val="2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4BF-BC72-4A71-8070-887D2586B604}"/>
              </c:ext>
            </c:extLst>
          </c:dPt>
          <c:dPt>
            <c:idx val="608"/>
            <c:bubble3D val="0"/>
            <c:spPr>
              <a:gradFill rotWithShape="1">
                <a:gsLst>
                  <a:gs pos="0">
                    <a:schemeClr val="accent3">
                      <a:lumMod val="80000"/>
                      <a:lumOff val="20000"/>
                      <a:satMod val="103000"/>
                      <a:lumMod val="102000"/>
                      <a:tint val="94000"/>
                    </a:schemeClr>
                  </a:gs>
                  <a:gs pos="50000">
                    <a:schemeClr val="accent3">
                      <a:lumMod val="80000"/>
                      <a:lumOff val="20000"/>
                      <a:satMod val="110000"/>
                      <a:lumMod val="100000"/>
                      <a:shade val="100000"/>
                    </a:schemeClr>
                  </a:gs>
                  <a:gs pos="100000">
                    <a:schemeClr val="accent3">
                      <a:lumMod val="80000"/>
                      <a:lumOff val="2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4C1-BC72-4A71-8070-887D2586B604}"/>
              </c:ext>
            </c:extLst>
          </c:dPt>
          <c:dPt>
            <c:idx val="609"/>
            <c:bubble3D val="0"/>
            <c:spPr>
              <a:gradFill rotWithShape="1">
                <a:gsLst>
                  <a:gs pos="0">
                    <a:schemeClr val="accent4">
                      <a:lumMod val="80000"/>
                      <a:lumOff val="20000"/>
                      <a:satMod val="103000"/>
                      <a:lumMod val="102000"/>
                      <a:tint val="94000"/>
                    </a:schemeClr>
                  </a:gs>
                  <a:gs pos="50000">
                    <a:schemeClr val="accent4">
                      <a:lumMod val="80000"/>
                      <a:lumOff val="20000"/>
                      <a:satMod val="110000"/>
                      <a:lumMod val="100000"/>
                      <a:shade val="100000"/>
                    </a:schemeClr>
                  </a:gs>
                  <a:gs pos="100000">
                    <a:schemeClr val="accent4">
                      <a:lumMod val="80000"/>
                      <a:lumOff val="2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4C3-BC72-4A71-8070-887D2586B604}"/>
              </c:ext>
            </c:extLst>
          </c:dPt>
          <c:dPt>
            <c:idx val="610"/>
            <c:bubble3D val="0"/>
            <c:spPr>
              <a:gradFill rotWithShape="1">
                <a:gsLst>
                  <a:gs pos="0">
                    <a:schemeClr val="accent5">
                      <a:lumMod val="80000"/>
                      <a:lumOff val="20000"/>
                      <a:satMod val="103000"/>
                      <a:lumMod val="102000"/>
                      <a:tint val="94000"/>
                    </a:schemeClr>
                  </a:gs>
                  <a:gs pos="50000">
                    <a:schemeClr val="accent5">
                      <a:lumMod val="80000"/>
                      <a:lumOff val="20000"/>
                      <a:satMod val="110000"/>
                      <a:lumMod val="100000"/>
                      <a:shade val="100000"/>
                    </a:schemeClr>
                  </a:gs>
                  <a:gs pos="100000">
                    <a:schemeClr val="accent5">
                      <a:lumMod val="80000"/>
                      <a:lumOff val="2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4C5-BC72-4A71-8070-887D2586B604}"/>
              </c:ext>
            </c:extLst>
          </c:dPt>
          <c:dPt>
            <c:idx val="611"/>
            <c:bubble3D val="0"/>
            <c:spPr>
              <a:gradFill rotWithShape="1">
                <a:gsLst>
                  <a:gs pos="0">
                    <a:schemeClr val="accent6">
                      <a:lumMod val="80000"/>
                      <a:lumOff val="20000"/>
                      <a:satMod val="103000"/>
                      <a:lumMod val="102000"/>
                      <a:tint val="94000"/>
                    </a:schemeClr>
                  </a:gs>
                  <a:gs pos="50000">
                    <a:schemeClr val="accent6">
                      <a:lumMod val="80000"/>
                      <a:lumOff val="20000"/>
                      <a:satMod val="110000"/>
                      <a:lumMod val="100000"/>
                      <a:shade val="100000"/>
                    </a:schemeClr>
                  </a:gs>
                  <a:gs pos="100000">
                    <a:schemeClr val="accent6">
                      <a:lumMod val="80000"/>
                      <a:lumOff val="2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4C7-BC72-4A71-8070-887D2586B604}"/>
              </c:ext>
            </c:extLst>
          </c:dPt>
          <c:dPt>
            <c:idx val="612"/>
            <c:bubble3D val="0"/>
            <c:spPr>
              <a:gradFill rotWithShape="1">
                <a:gsLst>
                  <a:gs pos="0">
                    <a:schemeClr val="accent1">
                      <a:lumMod val="80000"/>
                      <a:satMod val="103000"/>
                      <a:lumMod val="102000"/>
                      <a:tint val="94000"/>
                    </a:schemeClr>
                  </a:gs>
                  <a:gs pos="50000">
                    <a:schemeClr val="accent1">
                      <a:lumMod val="80000"/>
                      <a:satMod val="110000"/>
                      <a:lumMod val="100000"/>
                      <a:shade val="100000"/>
                    </a:schemeClr>
                  </a:gs>
                  <a:gs pos="100000">
                    <a:schemeClr val="accent1">
                      <a:lumMod val="8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4C9-BC72-4A71-8070-887D2586B604}"/>
              </c:ext>
            </c:extLst>
          </c:dPt>
          <c:dPt>
            <c:idx val="613"/>
            <c:bubble3D val="0"/>
            <c:spPr>
              <a:gradFill rotWithShape="1">
                <a:gsLst>
                  <a:gs pos="0">
                    <a:schemeClr val="accent2">
                      <a:lumMod val="80000"/>
                      <a:satMod val="103000"/>
                      <a:lumMod val="102000"/>
                      <a:tint val="94000"/>
                    </a:schemeClr>
                  </a:gs>
                  <a:gs pos="50000">
                    <a:schemeClr val="accent2">
                      <a:lumMod val="80000"/>
                      <a:satMod val="110000"/>
                      <a:lumMod val="100000"/>
                      <a:shade val="100000"/>
                    </a:schemeClr>
                  </a:gs>
                  <a:gs pos="100000">
                    <a:schemeClr val="accent2">
                      <a:lumMod val="8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4CB-BC72-4A71-8070-887D2586B604}"/>
              </c:ext>
            </c:extLst>
          </c:dPt>
          <c:dPt>
            <c:idx val="614"/>
            <c:bubble3D val="0"/>
            <c:spPr>
              <a:gradFill rotWithShape="1">
                <a:gsLst>
                  <a:gs pos="0">
                    <a:schemeClr val="accent3">
                      <a:lumMod val="80000"/>
                      <a:satMod val="103000"/>
                      <a:lumMod val="102000"/>
                      <a:tint val="94000"/>
                    </a:schemeClr>
                  </a:gs>
                  <a:gs pos="50000">
                    <a:schemeClr val="accent3">
                      <a:lumMod val="80000"/>
                      <a:satMod val="110000"/>
                      <a:lumMod val="100000"/>
                      <a:shade val="100000"/>
                    </a:schemeClr>
                  </a:gs>
                  <a:gs pos="100000">
                    <a:schemeClr val="accent3">
                      <a:lumMod val="8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4CD-BC72-4A71-8070-887D2586B604}"/>
              </c:ext>
            </c:extLst>
          </c:dPt>
          <c:dPt>
            <c:idx val="615"/>
            <c:bubble3D val="0"/>
            <c:spPr>
              <a:gradFill rotWithShape="1">
                <a:gsLst>
                  <a:gs pos="0">
                    <a:schemeClr val="accent4">
                      <a:lumMod val="80000"/>
                      <a:satMod val="103000"/>
                      <a:lumMod val="102000"/>
                      <a:tint val="94000"/>
                    </a:schemeClr>
                  </a:gs>
                  <a:gs pos="50000">
                    <a:schemeClr val="accent4">
                      <a:lumMod val="80000"/>
                      <a:satMod val="110000"/>
                      <a:lumMod val="100000"/>
                      <a:shade val="100000"/>
                    </a:schemeClr>
                  </a:gs>
                  <a:gs pos="100000">
                    <a:schemeClr val="accent4">
                      <a:lumMod val="8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4CF-BC72-4A71-8070-887D2586B604}"/>
              </c:ext>
            </c:extLst>
          </c:dPt>
          <c:dPt>
            <c:idx val="616"/>
            <c:bubble3D val="0"/>
            <c:spPr>
              <a:gradFill rotWithShape="1">
                <a:gsLst>
                  <a:gs pos="0">
                    <a:schemeClr val="accent5">
                      <a:lumMod val="80000"/>
                      <a:satMod val="103000"/>
                      <a:lumMod val="102000"/>
                      <a:tint val="94000"/>
                    </a:schemeClr>
                  </a:gs>
                  <a:gs pos="50000">
                    <a:schemeClr val="accent5">
                      <a:lumMod val="80000"/>
                      <a:satMod val="110000"/>
                      <a:lumMod val="100000"/>
                      <a:shade val="100000"/>
                    </a:schemeClr>
                  </a:gs>
                  <a:gs pos="100000">
                    <a:schemeClr val="accent5">
                      <a:lumMod val="8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4D1-BC72-4A71-8070-887D2586B604}"/>
              </c:ext>
            </c:extLst>
          </c:dPt>
          <c:dPt>
            <c:idx val="617"/>
            <c:bubble3D val="0"/>
            <c:spPr>
              <a:gradFill rotWithShape="1">
                <a:gsLst>
                  <a:gs pos="0">
                    <a:schemeClr val="accent6">
                      <a:lumMod val="80000"/>
                      <a:satMod val="103000"/>
                      <a:lumMod val="102000"/>
                      <a:tint val="94000"/>
                    </a:schemeClr>
                  </a:gs>
                  <a:gs pos="50000">
                    <a:schemeClr val="accent6">
                      <a:lumMod val="80000"/>
                      <a:satMod val="110000"/>
                      <a:lumMod val="100000"/>
                      <a:shade val="100000"/>
                    </a:schemeClr>
                  </a:gs>
                  <a:gs pos="100000">
                    <a:schemeClr val="accent6">
                      <a:lumMod val="8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4D3-BC72-4A71-8070-887D2586B604}"/>
              </c:ext>
            </c:extLst>
          </c:dPt>
          <c:dPt>
            <c:idx val="618"/>
            <c:bubble3D val="0"/>
            <c:spPr>
              <a:gradFill rotWithShape="1">
                <a:gsLst>
                  <a:gs pos="0">
                    <a:schemeClr val="accent1">
                      <a:lumMod val="60000"/>
                      <a:lumOff val="40000"/>
                      <a:satMod val="103000"/>
                      <a:lumMod val="102000"/>
                      <a:tint val="94000"/>
                    </a:schemeClr>
                  </a:gs>
                  <a:gs pos="50000">
                    <a:schemeClr val="accent1">
                      <a:lumMod val="60000"/>
                      <a:lumOff val="40000"/>
                      <a:satMod val="110000"/>
                      <a:lumMod val="100000"/>
                      <a:shade val="100000"/>
                    </a:schemeClr>
                  </a:gs>
                  <a:gs pos="100000">
                    <a:schemeClr val="accent1">
                      <a:lumMod val="60000"/>
                      <a:lumOff val="4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4D5-BC72-4A71-8070-887D2586B604}"/>
              </c:ext>
            </c:extLst>
          </c:dPt>
          <c:dPt>
            <c:idx val="619"/>
            <c:bubble3D val="0"/>
            <c:spPr>
              <a:gradFill rotWithShape="1">
                <a:gsLst>
                  <a:gs pos="0">
                    <a:schemeClr val="accent2">
                      <a:lumMod val="60000"/>
                      <a:lumOff val="40000"/>
                      <a:satMod val="103000"/>
                      <a:lumMod val="102000"/>
                      <a:tint val="94000"/>
                    </a:schemeClr>
                  </a:gs>
                  <a:gs pos="50000">
                    <a:schemeClr val="accent2">
                      <a:lumMod val="60000"/>
                      <a:lumOff val="40000"/>
                      <a:satMod val="110000"/>
                      <a:lumMod val="100000"/>
                      <a:shade val="100000"/>
                    </a:schemeClr>
                  </a:gs>
                  <a:gs pos="100000">
                    <a:schemeClr val="accent2">
                      <a:lumMod val="60000"/>
                      <a:lumOff val="4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4D7-BC72-4A71-8070-887D2586B604}"/>
              </c:ext>
            </c:extLst>
          </c:dPt>
          <c:dPt>
            <c:idx val="620"/>
            <c:bubble3D val="0"/>
            <c:spPr>
              <a:gradFill rotWithShape="1">
                <a:gsLst>
                  <a:gs pos="0">
                    <a:schemeClr val="accent3">
                      <a:lumMod val="60000"/>
                      <a:lumOff val="40000"/>
                      <a:satMod val="103000"/>
                      <a:lumMod val="102000"/>
                      <a:tint val="94000"/>
                    </a:schemeClr>
                  </a:gs>
                  <a:gs pos="50000">
                    <a:schemeClr val="accent3">
                      <a:lumMod val="60000"/>
                      <a:lumOff val="40000"/>
                      <a:satMod val="110000"/>
                      <a:lumMod val="100000"/>
                      <a:shade val="100000"/>
                    </a:schemeClr>
                  </a:gs>
                  <a:gs pos="100000">
                    <a:schemeClr val="accent3">
                      <a:lumMod val="60000"/>
                      <a:lumOff val="4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4D9-BC72-4A71-8070-887D2586B604}"/>
              </c:ext>
            </c:extLst>
          </c:dPt>
          <c:dPt>
            <c:idx val="621"/>
            <c:bubble3D val="0"/>
            <c:spPr>
              <a:gradFill rotWithShape="1">
                <a:gsLst>
                  <a:gs pos="0">
                    <a:schemeClr val="accent4">
                      <a:lumMod val="60000"/>
                      <a:lumOff val="40000"/>
                      <a:satMod val="103000"/>
                      <a:lumMod val="102000"/>
                      <a:tint val="94000"/>
                    </a:schemeClr>
                  </a:gs>
                  <a:gs pos="50000">
                    <a:schemeClr val="accent4">
                      <a:lumMod val="60000"/>
                      <a:lumOff val="40000"/>
                      <a:satMod val="110000"/>
                      <a:lumMod val="100000"/>
                      <a:shade val="100000"/>
                    </a:schemeClr>
                  </a:gs>
                  <a:gs pos="100000">
                    <a:schemeClr val="accent4">
                      <a:lumMod val="60000"/>
                      <a:lumOff val="4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4DB-BC72-4A71-8070-887D2586B604}"/>
              </c:ext>
            </c:extLst>
          </c:dPt>
          <c:dPt>
            <c:idx val="622"/>
            <c:bubble3D val="0"/>
            <c:spPr>
              <a:gradFill rotWithShape="1">
                <a:gsLst>
                  <a:gs pos="0">
                    <a:schemeClr val="accent5">
                      <a:lumMod val="60000"/>
                      <a:lumOff val="40000"/>
                      <a:satMod val="103000"/>
                      <a:lumMod val="102000"/>
                      <a:tint val="94000"/>
                    </a:schemeClr>
                  </a:gs>
                  <a:gs pos="50000">
                    <a:schemeClr val="accent5">
                      <a:lumMod val="60000"/>
                      <a:lumOff val="40000"/>
                      <a:satMod val="110000"/>
                      <a:lumMod val="100000"/>
                      <a:shade val="100000"/>
                    </a:schemeClr>
                  </a:gs>
                  <a:gs pos="100000">
                    <a:schemeClr val="accent5">
                      <a:lumMod val="60000"/>
                      <a:lumOff val="4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4DD-BC72-4A71-8070-887D2586B604}"/>
              </c:ext>
            </c:extLst>
          </c:dPt>
          <c:dPt>
            <c:idx val="623"/>
            <c:bubble3D val="0"/>
            <c:spPr>
              <a:gradFill rotWithShape="1">
                <a:gsLst>
                  <a:gs pos="0">
                    <a:schemeClr val="accent6">
                      <a:lumMod val="60000"/>
                      <a:lumOff val="40000"/>
                      <a:satMod val="103000"/>
                      <a:lumMod val="102000"/>
                      <a:tint val="94000"/>
                    </a:schemeClr>
                  </a:gs>
                  <a:gs pos="50000">
                    <a:schemeClr val="accent6">
                      <a:lumMod val="60000"/>
                      <a:lumOff val="40000"/>
                      <a:satMod val="110000"/>
                      <a:lumMod val="100000"/>
                      <a:shade val="100000"/>
                    </a:schemeClr>
                  </a:gs>
                  <a:gs pos="100000">
                    <a:schemeClr val="accent6">
                      <a:lumMod val="60000"/>
                      <a:lumOff val="4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4DF-BC72-4A71-8070-887D2586B604}"/>
              </c:ext>
            </c:extLst>
          </c:dPt>
          <c:dPt>
            <c:idx val="624"/>
            <c:bubble3D val="0"/>
            <c:spPr>
              <a:gradFill rotWithShape="1">
                <a:gsLst>
                  <a:gs pos="0">
                    <a:schemeClr val="accent1">
                      <a:lumMod val="50000"/>
                      <a:satMod val="103000"/>
                      <a:lumMod val="102000"/>
                      <a:tint val="94000"/>
                    </a:schemeClr>
                  </a:gs>
                  <a:gs pos="50000">
                    <a:schemeClr val="accent1">
                      <a:lumMod val="50000"/>
                      <a:satMod val="110000"/>
                      <a:lumMod val="100000"/>
                      <a:shade val="100000"/>
                    </a:schemeClr>
                  </a:gs>
                  <a:gs pos="100000">
                    <a:schemeClr val="accent1">
                      <a:lumMod val="5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4E1-BC72-4A71-8070-887D2586B604}"/>
              </c:ext>
            </c:extLst>
          </c:dPt>
          <c:dPt>
            <c:idx val="625"/>
            <c:bubble3D val="0"/>
            <c:spPr>
              <a:gradFill rotWithShape="1">
                <a:gsLst>
                  <a:gs pos="0">
                    <a:schemeClr val="accent2">
                      <a:lumMod val="50000"/>
                      <a:satMod val="103000"/>
                      <a:lumMod val="102000"/>
                      <a:tint val="94000"/>
                    </a:schemeClr>
                  </a:gs>
                  <a:gs pos="50000">
                    <a:schemeClr val="accent2">
                      <a:lumMod val="50000"/>
                      <a:satMod val="110000"/>
                      <a:lumMod val="100000"/>
                      <a:shade val="100000"/>
                    </a:schemeClr>
                  </a:gs>
                  <a:gs pos="100000">
                    <a:schemeClr val="accent2">
                      <a:lumMod val="5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4E3-BC72-4A71-8070-887D2586B604}"/>
              </c:ext>
            </c:extLst>
          </c:dPt>
          <c:dPt>
            <c:idx val="626"/>
            <c:bubble3D val="0"/>
            <c:spPr>
              <a:gradFill rotWithShape="1">
                <a:gsLst>
                  <a:gs pos="0">
                    <a:schemeClr val="accent3">
                      <a:lumMod val="50000"/>
                      <a:satMod val="103000"/>
                      <a:lumMod val="102000"/>
                      <a:tint val="94000"/>
                    </a:schemeClr>
                  </a:gs>
                  <a:gs pos="50000">
                    <a:schemeClr val="accent3">
                      <a:lumMod val="50000"/>
                      <a:satMod val="110000"/>
                      <a:lumMod val="100000"/>
                      <a:shade val="100000"/>
                    </a:schemeClr>
                  </a:gs>
                  <a:gs pos="100000">
                    <a:schemeClr val="accent3">
                      <a:lumMod val="5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4E5-BC72-4A71-8070-887D2586B604}"/>
              </c:ext>
            </c:extLst>
          </c:dPt>
          <c:dPt>
            <c:idx val="627"/>
            <c:bubble3D val="0"/>
            <c:spPr>
              <a:gradFill rotWithShape="1">
                <a:gsLst>
                  <a:gs pos="0">
                    <a:schemeClr val="accent4">
                      <a:lumMod val="50000"/>
                      <a:satMod val="103000"/>
                      <a:lumMod val="102000"/>
                      <a:tint val="94000"/>
                    </a:schemeClr>
                  </a:gs>
                  <a:gs pos="50000">
                    <a:schemeClr val="accent4">
                      <a:lumMod val="50000"/>
                      <a:satMod val="110000"/>
                      <a:lumMod val="100000"/>
                      <a:shade val="100000"/>
                    </a:schemeClr>
                  </a:gs>
                  <a:gs pos="100000">
                    <a:schemeClr val="accent4">
                      <a:lumMod val="5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4E7-BC72-4A71-8070-887D2586B604}"/>
              </c:ext>
            </c:extLst>
          </c:dPt>
          <c:dPt>
            <c:idx val="628"/>
            <c:bubble3D val="0"/>
            <c:spPr>
              <a:gradFill rotWithShape="1">
                <a:gsLst>
                  <a:gs pos="0">
                    <a:schemeClr val="accent5">
                      <a:lumMod val="50000"/>
                      <a:satMod val="103000"/>
                      <a:lumMod val="102000"/>
                      <a:tint val="94000"/>
                    </a:schemeClr>
                  </a:gs>
                  <a:gs pos="50000">
                    <a:schemeClr val="accent5">
                      <a:lumMod val="50000"/>
                      <a:satMod val="110000"/>
                      <a:lumMod val="100000"/>
                      <a:shade val="100000"/>
                    </a:schemeClr>
                  </a:gs>
                  <a:gs pos="100000">
                    <a:schemeClr val="accent5">
                      <a:lumMod val="5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4E9-BC72-4A71-8070-887D2586B604}"/>
              </c:ext>
            </c:extLst>
          </c:dPt>
          <c:dPt>
            <c:idx val="629"/>
            <c:bubble3D val="0"/>
            <c:spPr>
              <a:gradFill rotWithShape="1">
                <a:gsLst>
                  <a:gs pos="0">
                    <a:schemeClr val="accent6">
                      <a:lumMod val="50000"/>
                      <a:satMod val="103000"/>
                      <a:lumMod val="102000"/>
                      <a:tint val="94000"/>
                    </a:schemeClr>
                  </a:gs>
                  <a:gs pos="50000">
                    <a:schemeClr val="accent6">
                      <a:lumMod val="50000"/>
                      <a:satMod val="110000"/>
                      <a:lumMod val="100000"/>
                      <a:shade val="100000"/>
                    </a:schemeClr>
                  </a:gs>
                  <a:gs pos="100000">
                    <a:schemeClr val="accent6">
                      <a:lumMod val="5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4EB-BC72-4A71-8070-887D2586B604}"/>
              </c:ext>
            </c:extLst>
          </c:dPt>
          <c:dPt>
            <c:idx val="630"/>
            <c:bubble3D val="0"/>
            <c:spPr>
              <a:gradFill rotWithShape="1">
                <a:gsLst>
                  <a:gs pos="0">
                    <a:schemeClr val="accent1">
                      <a:lumMod val="70000"/>
                      <a:lumOff val="30000"/>
                      <a:satMod val="103000"/>
                      <a:lumMod val="102000"/>
                      <a:tint val="94000"/>
                    </a:schemeClr>
                  </a:gs>
                  <a:gs pos="50000">
                    <a:schemeClr val="accent1">
                      <a:lumMod val="70000"/>
                      <a:lumOff val="30000"/>
                      <a:satMod val="110000"/>
                      <a:lumMod val="100000"/>
                      <a:shade val="100000"/>
                    </a:schemeClr>
                  </a:gs>
                  <a:gs pos="100000">
                    <a:schemeClr val="accent1">
                      <a:lumMod val="70000"/>
                      <a:lumOff val="3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4ED-BC72-4A71-8070-887D2586B604}"/>
              </c:ext>
            </c:extLst>
          </c:dPt>
          <c:dPt>
            <c:idx val="631"/>
            <c:bubble3D val="0"/>
            <c:spPr>
              <a:gradFill rotWithShape="1">
                <a:gsLst>
                  <a:gs pos="0">
                    <a:schemeClr val="accent2">
                      <a:lumMod val="70000"/>
                      <a:lumOff val="30000"/>
                      <a:satMod val="103000"/>
                      <a:lumMod val="102000"/>
                      <a:tint val="94000"/>
                    </a:schemeClr>
                  </a:gs>
                  <a:gs pos="50000">
                    <a:schemeClr val="accent2">
                      <a:lumMod val="70000"/>
                      <a:lumOff val="30000"/>
                      <a:satMod val="110000"/>
                      <a:lumMod val="100000"/>
                      <a:shade val="100000"/>
                    </a:schemeClr>
                  </a:gs>
                  <a:gs pos="100000">
                    <a:schemeClr val="accent2">
                      <a:lumMod val="70000"/>
                      <a:lumOff val="3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4EF-BC72-4A71-8070-887D2586B604}"/>
              </c:ext>
            </c:extLst>
          </c:dPt>
          <c:dPt>
            <c:idx val="632"/>
            <c:bubble3D val="0"/>
            <c:spPr>
              <a:gradFill rotWithShape="1">
                <a:gsLst>
                  <a:gs pos="0">
                    <a:schemeClr val="accent3">
                      <a:lumMod val="70000"/>
                      <a:lumOff val="30000"/>
                      <a:satMod val="103000"/>
                      <a:lumMod val="102000"/>
                      <a:tint val="94000"/>
                    </a:schemeClr>
                  </a:gs>
                  <a:gs pos="50000">
                    <a:schemeClr val="accent3">
                      <a:lumMod val="70000"/>
                      <a:lumOff val="30000"/>
                      <a:satMod val="110000"/>
                      <a:lumMod val="100000"/>
                      <a:shade val="100000"/>
                    </a:schemeClr>
                  </a:gs>
                  <a:gs pos="100000">
                    <a:schemeClr val="accent3">
                      <a:lumMod val="70000"/>
                      <a:lumOff val="3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4F1-BC72-4A71-8070-887D2586B604}"/>
              </c:ext>
            </c:extLst>
          </c:dPt>
          <c:dPt>
            <c:idx val="633"/>
            <c:bubble3D val="0"/>
            <c:spPr>
              <a:gradFill rotWithShape="1">
                <a:gsLst>
                  <a:gs pos="0">
                    <a:schemeClr val="accent4">
                      <a:lumMod val="70000"/>
                      <a:lumOff val="30000"/>
                      <a:satMod val="103000"/>
                      <a:lumMod val="102000"/>
                      <a:tint val="94000"/>
                    </a:schemeClr>
                  </a:gs>
                  <a:gs pos="50000">
                    <a:schemeClr val="accent4">
                      <a:lumMod val="70000"/>
                      <a:lumOff val="30000"/>
                      <a:satMod val="110000"/>
                      <a:lumMod val="100000"/>
                      <a:shade val="100000"/>
                    </a:schemeClr>
                  </a:gs>
                  <a:gs pos="100000">
                    <a:schemeClr val="accent4">
                      <a:lumMod val="70000"/>
                      <a:lumOff val="3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4F3-BC72-4A71-8070-887D2586B604}"/>
              </c:ext>
            </c:extLst>
          </c:dPt>
          <c:dPt>
            <c:idx val="634"/>
            <c:bubble3D val="0"/>
            <c:spPr>
              <a:gradFill rotWithShape="1">
                <a:gsLst>
                  <a:gs pos="0">
                    <a:schemeClr val="accent5">
                      <a:lumMod val="70000"/>
                      <a:lumOff val="30000"/>
                      <a:satMod val="103000"/>
                      <a:lumMod val="102000"/>
                      <a:tint val="94000"/>
                    </a:schemeClr>
                  </a:gs>
                  <a:gs pos="50000">
                    <a:schemeClr val="accent5">
                      <a:lumMod val="70000"/>
                      <a:lumOff val="30000"/>
                      <a:satMod val="110000"/>
                      <a:lumMod val="100000"/>
                      <a:shade val="100000"/>
                    </a:schemeClr>
                  </a:gs>
                  <a:gs pos="100000">
                    <a:schemeClr val="accent5">
                      <a:lumMod val="70000"/>
                      <a:lumOff val="3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4F5-BC72-4A71-8070-887D2586B604}"/>
              </c:ext>
            </c:extLst>
          </c:dPt>
          <c:dPt>
            <c:idx val="635"/>
            <c:bubble3D val="0"/>
            <c:spPr>
              <a:gradFill rotWithShape="1">
                <a:gsLst>
                  <a:gs pos="0">
                    <a:schemeClr val="accent6">
                      <a:lumMod val="70000"/>
                      <a:lumOff val="30000"/>
                      <a:satMod val="103000"/>
                      <a:lumMod val="102000"/>
                      <a:tint val="94000"/>
                    </a:schemeClr>
                  </a:gs>
                  <a:gs pos="50000">
                    <a:schemeClr val="accent6">
                      <a:lumMod val="70000"/>
                      <a:lumOff val="30000"/>
                      <a:satMod val="110000"/>
                      <a:lumMod val="100000"/>
                      <a:shade val="100000"/>
                    </a:schemeClr>
                  </a:gs>
                  <a:gs pos="100000">
                    <a:schemeClr val="accent6">
                      <a:lumMod val="70000"/>
                      <a:lumOff val="3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4F7-BC72-4A71-8070-887D2586B604}"/>
              </c:ext>
            </c:extLst>
          </c:dPt>
          <c:dPt>
            <c:idx val="636"/>
            <c:bubble3D val="0"/>
            <c:spPr>
              <a:gradFill rotWithShape="1">
                <a:gsLst>
                  <a:gs pos="0">
                    <a:schemeClr val="accent1">
                      <a:lumMod val="70000"/>
                      <a:satMod val="103000"/>
                      <a:lumMod val="102000"/>
                      <a:tint val="94000"/>
                    </a:schemeClr>
                  </a:gs>
                  <a:gs pos="50000">
                    <a:schemeClr val="accent1">
                      <a:lumMod val="70000"/>
                      <a:satMod val="110000"/>
                      <a:lumMod val="100000"/>
                      <a:shade val="100000"/>
                    </a:schemeClr>
                  </a:gs>
                  <a:gs pos="100000">
                    <a:schemeClr val="accent1">
                      <a:lumMod val="7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4F9-BC72-4A71-8070-887D2586B604}"/>
              </c:ext>
            </c:extLst>
          </c:dPt>
          <c:dPt>
            <c:idx val="637"/>
            <c:bubble3D val="0"/>
            <c:spPr>
              <a:gradFill rotWithShape="1">
                <a:gsLst>
                  <a:gs pos="0">
                    <a:schemeClr val="accent2">
                      <a:lumMod val="70000"/>
                      <a:satMod val="103000"/>
                      <a:lumMod val="102000"/>
                      <a:tint val="94000"/>
                    </a:schemeClr>
                  </a:gs>
                  <a:gs pos="50000">
                    <a:schemeClr val="accent2">
                      <a:lumMod val="70000"/>
                      <a:satMod val="110000"/>
                      <a:lumMod val="100000"/>
                      <a:shade val="100000"/>
                    </a:schemeClr>
                  </a:gs>
                  <a:gs pos="100000">
                    <a:schemeClr val="accent2">
                      <a:lumMod val="7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4FB-BC72-4A71-8070-887D2586B604}"/>
              </c:ext>
            </c:extLst>
          </c:dPt>
          <c:dPt>
            <c:idx val="638"/>
            <c:bubble3D val="0"/>
            <c:spPr>
              <a:gradFill rotWithShape="1">
                <a:gsLst>
                  <a:gs pos="0">
                    <a:schemeClr val="accent3">
                      <a:lumMod val="70000"/>
                      <a:satMod val="103000"/>
                      <a:lumMod val="102000"/>
                      <a:tint val="94000"/>
                    </a:schemeClr>
                  </a:gs>
                  <a:gs pos="50000">
                    <a:schemeClr val="accent3">
                      <a:lumMod val="70000"/>
                      <a:satMod val="110000"/>
                      <a:lumMod val="100000"/>
                      <a:shade val="100000"/>
                    </a:schemeClr>
                  </a:gs>
                  <a:gs pos="100000">
                    <a:schemeClr val="accent3">
                      <a:lumMod val="7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4FD-BC72-4A71-8070-887D2586B604}"/>
              </c:ext>
            </c:extLst>
          </c:dPt>
          <c:dPt>
            <c:idx val="639"/>
            <c:bubble3D val="0"/>
            <c:spPr>
              <a:gradFill rotWithShape="1">
                <a:gsLst>
                  <a:gs pos="0">
                    <a:schemeClr val="accent4">
                      <a:lumMod val="70000"/>
                      <a:satMod val="103000"/>
                      <a:lumMod val="102000"/>
                      <a:tint val="94000"/>
                    </a:schemeClr>
                  </a:gs>
                  <a:gs pos="50000">
                    <a:schemeClr val="accent4">
                      <a:lumMod val="70000"/>
                      <a:satMod val="110000"/>
                      <a:lumMod val="100000"/>
                      <a:shade val="100000"/>
                    </a:schemeClr>
                  </a:gs>
                  <a:gs pos="100000">
                    <a:schemeClr val="accent4">
                      <a:lumMod val="7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4FF-BC72-4A71-8070-887D2586B604}"/>
              </c:ext>
            </c:extLst>
          </c:dPt>
          <c:dPt>
            <c:idx val="640"/>
            <c:bubble3D val="0"/>
            <c:spPr>
              <a:gradFill rotWithShape="1">
                <a:gsLst>
                  <a:gs pos="0">
                    <a:schemeClr val="accent5">
                      <a:lumMod val="70000"/>
                      <a:satMod val="103000"/>
                      <a:lumMod val="102000"/>
                      <a:tint val="94000"/>
                    </a:schemeClr>
                  </a:gs>
                  <a:gs pos="50000">
                    <a:schemeClr val="accent5">
                      <a:lumMod val="70000"/>
                      <a:satMod val="110000"/>
                      <a:lumMod val="100000"/>
                      <a:shade val="100000"/>
                    </a:schemeClr>
                  </a:gs>
                  <a:gs pos="100000">
                    <a:schemeClr val="accent5">
                      <a:lumMod val="7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501-BC72-4A71-8070-887D2586B604}"/>
              </c:ext>
            </c:extLst>
          </c:dPt>
          <c:dPt>
            <c:idx val="641"/>
            <c:bubble3D val="0"/>
            <c:spPr>
              <a:gradFill rotWithShape="1">
                <a:gsLst>
                  <a:gs pos="0">
                    <a:schemeClr val="accent6">
                      <a:lumMod val="70000"/>
                      <a:satMod val="103000"/>
                      <a:lumMod val="102000"/>
                      <a:tint val="94000"/>
                    </a:schemeClr>
                  </a:gs>
                  <a:gs pos="50000">
                    <a:schemeClr val="accent6">
                      <a:lumMod val="70000"/>
                      <a:satMod val="110000"/>
                      <a:lumMod val="100000"/>
                      <a:shade val="100000"/>
                    </a:schemeClr>
                  </a:gs>
                  <a:gs pos="100000">
                    <a:schemeClr val="accent6">
                      <a:lumMod val="7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503-BC72-4A71-8070-887D2586B604}"/>
              </c:ext>
            </c:extLst>
          </c:dPt>
          <c:dPt>
            <c:idx val="642"/>
            <c:bubble3D val="0"/>
            <c:spPr>
              <a:gradFill rotWithShape="1">
                <a:gsLst>
                  <a:gs pos="0">
                    <a:schemeClr val="accent1">
                      <a:lumMod val="50000"/>
                      <a:lumOff val="50000"/>
                      <a:satMod val="103000"/>
                      <a:lumMod val="102000"/>
                      <a:tint val="94000"/>
                    </a:schemeClr>
                  </a:gs>
                  <a:gs pos="50000">
                    <a:schemeClr val="accent1">
                      <a:lumMod val="50000"/>
                      <a:lumOff val="50000"/>
                      <a:satMod val="110000"/>
                      <a:lumMod val="100000"/>
                      <a:shade val="100000"/>
                    </a:schemeClr>
                  </a:gs>
                  <a:gs pos="100000">
                    <a:schemeClr val="accent1">
                      <a:lumMod val="50000"/>
                      <a:lumOff val="5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505-BC72-4A71-8070-887D2586B604}"/>
              </c:ext>
            </c:extLst>
          </c:dPt>
          <c:dPt>
            <c:idx val="643"/>
            <c:bubble3D val="0"/>
            <c:spPr>
              <a:gradFill rotWithShape="1">
                <a:gsLst>
                  <a:gs pos="0">
                    <a:schemeClr val="accent2">
                      <a:lumMod val="50000"/>
                      <a:lumOff val="50000"/>
                      <a:satMod val="103000"/>
                      <a:lumMod val="102000"/>
                      <a:tint val="94000"/>
                    </a:schemeClr>
                  </a:gs>
                  <a:gs pos="50000">
                    <a:schemeClr val="accent2">
                      <a:lumMod val="50000"/>
                      <a:lumOff val="50000"/>
                      <a:satMod val="110000"/>
                      <a:lumMod val="100000"/>
                      <a:shade val="100000"/>
                    </a:schemeClr>
                  </a:gs>
                  <a:gs pos="100000">
                    <a:schemeClr val="accent2">
                      <a:lumMod val="50000"/>
                      <a:lumOff val="5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507-BC72-4A71-8070-887D2586B604}"/>
              </c:ext>
            </c:extLst>
          </c:dPt>
          <c:dPt>
            <c:idx val="644"/>
            <c:bubble3D val="0"/>
            <c:spPr>
              <a:gradFill rotWithShape="1">
                <a:gsLst>
                  <a:gs pos="0">
                    <a:schemeClr val="accent3">
                      <a:lumMod val="50000"/>
                      <a:lumOff val="50000"/>
                      <a:satMod val="103000"/>
                      <a:lumMod val="102000"/>
                      <a:tint val="94000"/>
                    </a:schemeClr>
                  </a:gs>
                  <a:gs pos="50000">
                    <a:schemeClr val="accent3">
                      <a:lumMod val="50000"/>
                      <a:lumOff val="50000"/>
                      <a:satMod val="110000"/>
                      <a:lumMod val="100000"/>
                      <a:shade val="100000"/>
                    </a:schemeClr>
                  </a:gs>
                  <a:gs pos="100000">
                    <a:schemeClr val="accent3">
                      <a:lumMod val="50000"/>
                      <a:lumOff val="5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509-BC72-4A71-8070-887D2586B604}"/>
              </c:ext>
            </c:extLst>
          </c:dPt>
          <c:dPt>
            <c:idx val="645"/>
            <c:bubble3D val="0"/>
            <c:spPr>
              <a:gradFill rotWithShape="1">
                <a:gsLst>
                  <a:gs pos="0">
                    <a:schemeClr val="accent4">
                      <a:lumMod val="50000"/>
                      <a:lumOff val="50000"/>
                      <a:satMod val="103000"/>
                      <a:lumMod val="102000"/>
                      <a:tint val="94000"/>
                    </a:schemeClr>
                  </a:gs>
                  <a:gs pos="50000">
                    <a:schemeClr val="accent4">
                      <a:lumMod val="50000"/>
                      <a:lumOff val="50000"/>
                      <a:satMod val="110000"/>
                      <a:lumMod val="100000"/>
                      <a:shade val="100000"/>
                    </a:schemeClr>
                  </a:gs>
                  <a:gs pos="100000">
                    <a:schemeClr val="accent4">
                      <a:lumMod val="50000"/>
                      <a:lumOff val="5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50B-BC72-4A71-8070-887D2586B604}"/>
              </c:ext>
            </c:extLst>
          </c:dPt>
          <c:dPt>
            <c:idx val="646"/>
            <c:bubble3D val="0"/>
            <c:spPr>
              <a:gradFill rotWithShape="1">
                <a:gsLst>
                  <a:gs pos="0">
                    <a:schemeClr val="accent5">
                      <a:lumMod val="50000"/>
                      <a:lumOff val="50000"/>
                      <a:satMod val="103000"/>
                      <a:lumMod val="102000"/>
                      <a:tint val="94000"/>
                    </a:schemeClr>
                  </a:gs>
                  <a:gs pos="50000">
                    <a:schemeClr val="accent5">
                      <a:lumMod val="50000"/>
                      <a:lumOff val="50000"/>
                      <a:satMod val="110000"/>
                      <a:lumMod val="100000"/>
                      <a:shade val="100000"/>
                    </a:schemeClr>
                  </a:gs>
                  <a:gs pos="100000">
                    <a:schemeClr val="accent5">
                      <a:lumMod val="50000"/>
                      <a:lumOff val="5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50D-BC72-4A71-8070-887D2586B604}"/>
              </c:ext>
            </c:extLst>
          </c:dPt>
          <c:dPt>
            <c:idx val="647"/>
            <c:bubble3D val="0"/>
            <c:spPr>
              <a:gradFill rotWithShape="1">
                <a:gsLst>
                  <a:gs pos="0">
                    <a:schemeClr val="accent6">
                      <a:lumMod val="50000"/>
                      <a:lumOff val="50000"/>
                      <a:satMod val="103000"/>
                      <a:lumMod val="102000"/>
                      <a:tint val="94000"/>
                    </a:schemeClr>
                  </a:gs>
                  <a:gs pos="50000">
                    <a:schemeClr val="accent6">
                      <a:lumMod val="50000"/>
                      <a:lumOff val="50000"/>
                      <a:satMod val="110000"/>
                      <a:lumMod val="100000"/>
                      <a:shade val="100000"/>
                    </a:schemeClr>
                  </a:gs>
                  <a:gs pos="100000">
                    <a:schemeClr val="accent6">
                      <a:lumMod val="50000"/>
                      <a:lumOff val="5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50F-BC72-4A71-8070-887D2586B604}"/>
              </c:ext>
            </c:extLst>
          </c:dPt>
          <c:dPt>
            <c:idx val="648"/>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511-BC72-4A71-8070-887D2586B604}"/>
              </c:ext>
            </c:extLst>
          </c:dPt>
          <c:dPt>
            <c:idx val="649"/>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513-BC72-4A71-8070-887D2586B604}"/>
              </c:ext>
            </c:extLst>
          </c:dPt>
          <c:dPt>
            <c:idx val="650"/>
            <c:bubble3D val="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515-BC72-4A71-8070-887D2586B604}"/>
              </c:ext>
            </c:extLst>
          </c:dPt>
          <c:dPt>
            <c:idx val="651"/>
            <c:bubble3D val="0"/>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517-BC72-4A71-8070-887D2586B604}"/>
              </c:ext>
            </c:extLst>
          </c:dPt>
          <c:dPt>
            <c:idx val="652"/>
            <c:bubble3D val="0"/>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519-BC72-4A71-8070-887D2586B604}"/>
              </c:ext>
            </c:extLst>
          </c:dPt>
          <c:dPt>
            <c:idx val="653"/>
            <c:bubble3D val="0"/>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51B-BC72-4A71-8070-887D2586B604}"/>
              </c:ext>
            </c:extLst>
          </c:dPt>
          <c:dPt>
            <c:idx val="654"/>
            <c:bubble3D val="0"/>
            <c:spPr>
              <a:gradFill rotWithShape="1">
                <a:gsLst>
                  <a:gs pos="0">
                    <a:schemeClr val="accent1">
                      <a:lumMod val="60000"/>
                      <a:satMod val="103000"/>
                      <a:lumMod val="102000"/>
                      <a:tint val="94000"/>
                    </a:schemeClr>
                  </a:gs>
                  <a:gs pos="50000">
                    <a:schemeClr val="accent1">
                      <a:lumMod val="60000"/>
                      <a:satMod val="110000"/>
                      <a:lumMod val="100000"/>
                      <a:shade val="100000"/>
                    </a:schemeClr>
                  </a:gs>
                  <a:gs pos="100000">
                    <a:schemeClr val="accent1">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51D-BC72-4A71-8070-887D2586B604}"/>
              </c:ext>
            </c:extLst>
          </c:dPt>
          <c:dPt>
            <c:idx val="655"/>
            <c:bubble3D val="0"/>
            <c:spPr>
              <a:gradFill rotWithShape="1">
                <a:gsLst>
                  <a:gs pos="0">
                    <a:schemeClr val="accent2">
                      <a:lumMod val="60000"/>
                      <a:satMod val="103000"/>
                      <a:lumMod val="102000"/>
                      <a:tint val="94000"/>
                    </a:schemeClr>
                  </a:gs>
                  <a:gs pos="50000">
                    <a:schemeClr val="accent2">
                      <a:lumMod val="60000"/>
                      <a:satMod val="110000"/>
                      <a:lumMod val="100000"/>
                      <a:shade val="100000"/>
                    </a:schemeClr>
                  </a:gs>
                  <a:gs pos="100000">
                    <a:schemeClr val="accent2">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51F-BC72-4A71-8070-887D2586B604}"/>
              </c:ext>
            </c:extLst>
          </c:dPt>
          <c:dPt>
            <c:idx val="656"/>
            <c:bubble3D val="0"/>
            <c:spPr>
              <a:gradFill rotWithShape="1">
                <a:gsLst>
                  <a:gs pos="0">
                    <a:schemeClr val="accent3">
                      <a:lumMod val="60000"/>
                      <a:satMod val="103000"/>
                      <a:lumMod val="102000"/>
                      <a:tint val="94000"/>
                    </a:schemeClr>
                  </a:gs>
                  <a:gs pos="50000">
                    <a:schemeClr val="accent3">
                      <a:lumMod val="60000"/>
                      <a:satMod val="110000"/>
                      <a:lumMod val="100000"/>
                      <a:shade val="100000"/>
                    </a:schemeClr>
                  </a:gs>
                  <a:gs pos="100000">
                    <a:schemeClr val="accent3">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521-BC72-4A71-8070-887D2586B604}"/>
              </c:ext>
            </c:extLst>
          </c:dPt>
          <c:dPt>
            <c:idx val="657"/>
            <c:bubble3D val="0"/>
            <c:spPr>
              <a:gradFill rotWithShape="1">
                <a:gsLst>
                  <a:gs pos="0">
                    <a:schemeClr val="accent4">
                      <a:lumMod val="60000"/>
                      <a:satMod val="103000"/>
                      <a:lumMod val="102000"/>
                      <a:tint val="94000"/>
                    </a:schemeClr>
                  </a:gs>
                  <a:gs pos="50000">
                    <a:schemeClr val="accent4">
                      <a:lumMod val="60000"/>
                      <a:satMod val="110000"/>
                      <a:lumMod val="100000"/>
                      <a:shade val="100000"/>
                    </a:schemeClr>
                  </a:gs>
                  <a:gs pos="100000">
                    <a:schemeClr val="accent4">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523-BC72-4A71-8070-887D2586B604}"/>
              </c:ext>
            </c:extLst>
          </c:dPt>
          <c:dPt>
            <c:idx val="658"/>
            <c:bubble3D val="0"/>
            <c:spPr>
              <a:gradFill rotWithShape="1">
                <a:gsLst>
                  <a:gs pos="0">
                    <a:schemeClr val="accent5">
                      <a:lumMod val="60000"/>
                      <a:satMod val="103000"/>
                      <a:lumMod val="102000"/>
                      <a:tint val="94000"/>
                    </a:schemeClr>
                  </a:gs>
                  <a:gs pos="50000">
                    <a:schemeClr val="accent5">
                      <a:lumMod val="60000"/>
                      <a:satMod val="110000"/>
                      <a:lumMod val="100000"/>
                      <a:shade val="100000"/>
                    </a:schemeClr>
                  </a:gs>
                  <a:gs pos="100000">
                    <a:schemeClr val="accent5">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525-BC72-4A71-8070-887D2586B604}"/>
              </c:ext>
            </c:extLst>
          </c:dPt>
          <c:dPt>
            <c:idx val="659"/>
            <c:bubble3D val="0"/>
            <c:spPr>
              <a:gradFill rotWithShape="1">
                <a:gsLst>
                  <a:gs pos="0">
                    <a:schemeClr val="accent6">
                      <a:lumMod val="60000"/>
                      <a:satMod val="103000"/>
                      <a:lumMod val="102000"/>
                      <a:tint val="94000"/>
                    </a:schemeClr>
                  </a:gs>
                  <a:gs pos="50000">
                    <a:schemeClr val="accent6">
                      <a:lumMod val="60000"/>
                      <a:satMod val="110000"/>
                      <a:lumMod val="100000"/>
                      <a:shade val="100000"/>
                    </a:schemeClr>
                  </a:gs>
                  <a:gs pos="100000">
                    <a:schemeClr val="accent6">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527-BC72-4A71-8070-887D2586B604}"/>
              </c:ext>
            </c:extLst>
          </c:dPt>
          <c:dPt>
            <c:idx val="660"/>
            <c:bubble3D val="0"/>
            <c:spPr>
              <a:gradFill rotWithShape="1">
                <a:gsLst>
                  <a:gs pos="0">
                    <a:schemeClr val="accent1">
                      <a:lumMod val="80000"/>
                      <a:lumOff val="20000"/>
                      <a:satMod val="103000"/>
                      <a:lumMod val="102000"/>
                      <a:tint val="94000"/>
                    </a:schemeClr>
                  </a:gs>
                  <a:gs pos="50000">
                    <a:schemeClr val="accent1">
                      <a:lumMod val="80000"/>
                      <a:lumOff val="20000"/>
                      <a:satMod val="110000"/>
                      <a:lumMod val="100000"/>
                      <a:shade val="100000"/>
                    </a:schemeClr>
                  </a:gs>
                  <a:gs pos="100000">
                    <a:schemeClr val="accent1">
                      <a:lumMod val="80000"/>
                      <a:lumOff val="2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529-BC72-4A71-8070-887D2586B604}"/>
              </c:ext>
            </c:extLst>
          </c:dPt>
          <c:dPt>
            <c:idx val="661"/>
            <c:bubble3D val="0"/>
            <c:spPr>
              <a:gradFill rotWithShape="1">
                <a:gsLst>
                  <a:gs pos="0">
                    <a:schemeClr val="accent2">
                      <a:lumMod val="80000"/>
                      <a:lumOff val="20000"/>
                      <a:satMod val="103000"/>
                      <a:lumMod val="102000"/>
                      <a:tint val="94000"/>
                    </a:schemeClr>
                  </a:gs>
                  <a:gs pos="50000">
                    <a:schemeClr val="accent2">
                      <a:lumMod val="80000"/>
                      <a:lumOff val="20000"/>
                      <a:satMod val="110000"/>
                      <a:lumMod val="100000"/>
                      <a:shade val="100000"/>
                    </a:schemeClr>
                  </a:gs>
                  <a:gs pos="100000">
                    <a:schemeClr val="accent2">
                      <a:lumMod val="80000"/>
                      <a:lumOff val="2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52B-BC72-4A71-8070-887D2586B604}"/>
              </c:ext>
            </c:extLst>
          </c:dPt>
          <c:dPt>
            <c:idx val="662"/>
            <c:bubble3D val="0"/>
            <c:spPr>
              <a:gradFill rotWithShape="1">
                <a:gsLst>
                  <a:gs pos="0">
                    <a:schemeClr val="accent3">
                      <a:lumMod val="80000"/>
                      <a:lumOff val="20000"/>
                      <a:satMod val="103000"/>
                      <a:lumMod val="102000"/>
                      <a:tint val="94000"/>
                    </a:schemeClr>
                  </a:gs>
                  <a:gs pos="50000">
                    <a:schemeClr val="accent3">
                      <a:lumMod val="80000"/>
                      <a:lumOff val="20000"/>
                      <a:satMod val="110000"/>
                      <a:lumMod val="100000"/>
                      <a:shade val="100000"/>
                    </a:schemeClr>
                  </a:gs>
                  <a:gs pos="100000">
                    <a:schemeClr val="accent3">
                      <a:lumMod val="80000"/>
                      <a:lumOff val="2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52D-BC72-4A71-8070-887D2586B604}"/>
              </c:ext>
            </c:extLst>
          </c:dPt>
          <c:dPt>
            <c:idx val="663"/>
            <c:bubble3D val="0"/>
            <c:spPr>
              <a:gradFill rotWithShape="1">
                <a:gsLst>
                  <a:gs pos="0">
                    <a:schemeClr val="accent4">
                      <a:lumMod val="80000"/>
                      <a:lumOff val="20000"/>
                      <a:satMod val="103000"/>
                      <a:lumMod val="102000"/>
                      <a:tint val="94000"/>
                    </a:schemeClr>
                  </a:gs>
                  <a:gs pos="50000">
                    <a:schemeClr val="accent4">
                      <a:lumMod val="80000"/>
                      <a:lumOff val="20000"/>
                      <a:satMod val="110000"/>
                      <a:lumMod val="100000"/>
                      <a:shade val="100000"/>
                    </a:schemeClr>
                  </a:gs>
                  <a:gs pos="100000">
                    <a:schemeClr val="accent4">
                      <a:lumMod val="80000"/>
                      <a:lumOff val="2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52F-BC72-4A71-8070-887D2586B604}"/>
              </c:ext>
            </c:extLst>
          </c:dPt>
          <c:dPt>
            <c:idx val="664"/>
            <c:bubble3D val="0"/>
            <c:spPr>
              <a:gradFill rotWithShape="1">
                <a:gsLst>
                  <a:gs pos="0">
                    <a:schemeClr val="accent5">
                      <a:lumMod val="80000"/>
                      <a:lumOff val="20000"/>
                      <a:satMod val="103000"/>
                      <a:lumMod val="102000"/>
                      <a:tint val="94000"/>
                    </a:schemeClr>
                  </a:gs>
                  <a:gs pos="50000">
                    <a:schemeClr val="accent5">
                      <a:lumMod val="80000"/>
                      <a:lumOff val="20000"/>
                      <a:satMod val="110000"/>
                      <a:lumMod val="100000"/>
                      <a:shade val="100000"/>
                    </a:schemeClr>
                  </a:gs>
                  <a:gs pos="100000">
                    <a:schemeClr val="accent5">
                      <a:lumMod val="80000"/>
                      <a:lumOff val="2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531-BC72-4A71-8070-887D2586B604}"/>
              </c:ext>
            </c:extLst>
          </c:dPt>
          <c:dPt>
            <c:idx val="665"/>
            <c:bubble3D val="0"/>
            <c:spPr>
              <a:gradFill rotWithShape="1">
                <a:gsLst>
                  <a:gs pos="0">
                    <a:schemeClr val="accent6">
                      <a:lumMod val="80000"/>
                      <a:lumOff val="20000"/>
                      <a:satMod val="103000"/>
                      <a:lumMod val="102000"/>
                      <a:tint val="94000"/>
                    </a:schemeClr>
                  </a:gs>
                  <a:gs pos="50000">
                    <a:schemeClr val="accent6">
                      <a:lumMod val="80000"/>
                      <a:lumOff val="20000"/>
                      <a:satMod val="110000"/>
                      <a:lumMod val="100000"/>
                      <a:shade val="100000"/>
                    </a:schemeClr>
                  </a:gs>
                  <a:gs pos="100000">
                    <a:schemeClr val="accent6">
                      <a:lumMod val="80000"/>
                      <a:lumOff val="2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533-BC72-4A71-8070-887D2586B604}"/>
              </c:ext>
            </c:extLst>
          </c:dPt>
          <c:dPt>
            <c:idx val="666"/>
            <c:bubble3D val="0"/>
            <c:spPr>
              <a:gradFill rotWithShape="1">
                <a:gsLst>
                  <a:gs pos="0">
                    <a:schemeClr val="accent1">
                      <a:lumMod val="80000"/>
                      <a:satMod val="103000"/>
                      <a:lumMod val="102000"/>
                      <a:tint val="94000"/>
                    </a:schemeClr>
                  </a:gs>
                  <a:gs pos="50000">
                    <a:schemeClr val="accent1">
                      <a:lumMod val="80000"/>
                      <a:satMod val="110000"/>
                      <a:lumMod val="100000"/>
                      <a:shade val="100000"/>
                    </a:schemeClr>
                  </a:gs>
                  <a:gs pos="100000">
                    <a:schemeClr val="accent1">
                      <a:lumMod val="8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535-BC72-4A71-8070-887D2586B604}"/>
              </c:ext>
            </c:extLst>
          </c:dPt>
          <c:dPt>
            <c:idx val="667"/>
            <c:bubble3D val="0"/>
            <c:spPr>
              <a:gradFill rotWithShape="1">
                <a:gsLst>
                  <a:gs pos="0">
                    <a:schemeClr val="accent2">
                      <a:lumMod val="80000"/>
                      <a:satMod val="103000"/>
                      <a:lumMod val="102000"/>
                      <a:tint val="94000"/>
                    </a:schemeClr>
                  </a:gs>
                  <a:gs pos="50000">
                    <a:schemeClr val="accent2">
                      <a:lumMod val="80000"/>
                      <a:satMod val="110000"/>
                      <a:lumMod val="100000"/>
                      <a:shade val="100000"/>
                    </a:schemeClr>
                  </a:gs>
                  <a:gs pos="100000">
                    <a:schemeClr val="accent2">
                      <a:lumMod val="8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537-BC72-4A71-8070-887D2586B604}"/>
              </c:ext>
            </c:extLst>
          </c:dPt>
          <c:dPt>
            <c:idx val="668"/>
            <c:bubble3D val="0"/>
            <c:spPr>
              <a:gradFill rotWithShape="1">
                <a:gsLst>
                  <a:gs pos="0">
                    <a:schemeClr val="accent3">
                      <a:lumMod val="80000"/>
                      <a:satMod val="103000"/>
                      <a:lumMod val="102000"/>
                      <a:tint val="94000"/>
                    </a:schemeClr>
                  </a:gs>
                  <a:gs pos="50000">
                    <a:schemeClr val="accent3">
                      <a:lumMod val="80000"/>
                      <a:satMod val="110000"/>
                      <a:lumMod val="100000"/>
                      <a:shade val="100000"/>
                    </a:schemeClr>
                  </a:gs>
                  <a:gs pos="100000">
                    <a:schemeClr val="accent3">
                      <a:lumMod val="8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539-BC72-4A71-8070-887D2586B604}"/>
              </c:ext>
            </c:extLst>
          </c:dPt>
          <c:dPt>
            <c:idx val="669"/>
            <c:bubble3D val="0"/>
            <c:spPr>
              <a:gradFill rotWithShape="1">
                <a:gsLst>
                  <a:gs pos="0">
                    <a:schemeClr val="accent4">
                      <a:lumMod val="80000"/>
                      <a:satMod val="103000"/>
                      <a:lumMod val="102000"/>
                      <a:tint val="94000"/>
                    </a:schemeClr>
                  </a:gs>
                  <a:gs pos="50000">
                    <a:schemeClr val="accent4">
                      <a:lumMod val="80000"/>
                      <a:satMod val="110000"/>
                      <a:lumMod val="100000"/>
                      <a:shade val="100000"/>
                    </a:schemeClr>
                  </a:gs>
                  <a:gs pos="100000">
                    <a:schemeClr val="accent4">
                      <a:lumMod val="8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53B-BC72-4A71-8070-887D2586B604}"/>
              </c:ext>
            </c:extLst>
          </c:dPt>
          <c:dPt>
            <c:idx val="670"/>
            <c:bubble3D val="0"/>
            <c:spPr>
              <a:gradFill rotWithShape="1">
                <a:gsLst>
                  <a:gs pos="0">
                    <a:schemeClr val="accent5">
                      <a:lumMod val="80000"/>
                      <a:satMod val="103000"/>
                      <a:lumMod val="102000"/>
                      <a:tint val="94000"/>
                    </a:schemeClr>
                  </a:gs>
                  <a:gs pos="50000">
                    <a:schemeClr val="accent5">
                      <a:lumMod val="80000"/>
                      <a:satMod val="110000"/>
                      <a:lumMod val="100000"/>
                      <a:shade val="100000"/>
                    </a:schemeClr>
                  </a:gs>
                  <a:gs pos="100000">
                    <a:schemeClr val="accent5">
                      <a:lumMod val="8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53D-BC72-4A71-8070-887D2586B604}"/>
              </c:ext>
            </c:extLst>
          </c:dPt>
          <c:dPt>
            <c:idx val="671"/>
            <c:bubble3D val="0"/>
            <c:spPr>
              <a:gradFill rotWithShape="1">
                <a:gsLst>
                  <a:gs pos="0">
                    <a:schemeClr val="accent6">
                      <a:lumMod val="80000"/>
                      <a:satMod val="103000"/>
                      <a:lumMod val="102000"/>
                      <a:tint val="94000"/>
                    </a:schemeClr>
                  </a:gs>
                  <a:gs pos="50000">
                    <a:schemeClr val="accent6">
                      <a:lumMod val="80000"/>
                      <a:satMod val="110000"/>
                      <a:lumMod val="100000"/>
                      <a:shade val="100000"/>
                    </a:schemeClr>
                  </a:gs>
                  <a:gs pos="100000">
                    <a:schemeClr val="accent6">
                      <a:lumMod val="8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53F-BC72-4A71-8070-887D2586B604}"/>
              </c:ext>
            </c:extLst>
          </c:dPt>
          <c:dPt>
            <c:idx val="672"/>
            <c:bubble3D val="0"/>
            <c:spPr>
              <a:gradFill rotWithShape="1">
                <a:gsLst>
                  <a:gs pos="0">
                    <a:schemeClr val="accent1">
                      <a:lumMod val="60000"/>
                      <a:lumOff val="40000"/>
                      <a:satMod val="103000"/>
                      <a:lumMod val="102000"/>
                      <a:tint val="94000"/>
                    </a:schemeClr>
                  </a:gs>
                  <a:gs pos="50000">
                    <a:schemeClr val="accent1">
                      <a:lumMod val="60000"/>
                      <a:lumOff val="40000"/>
                      <a:satMod val="110000"/>
                      <a:lumMod val="100000"/>
                      <a:shade val="100000"/>
                    </a:schemeClr>
                  </a:gs>
                  <a:gs pos="100000">
                    <a:schemeClr val="accent1">
                      <a:lumMod val="60000"/>
                      <a:lumOff val="4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541-BC72-4A71-8070-887D2586B604}"/>
              </c:ext>
            </c:extLst>
          </c:dPt>
          <c:dPt>
            <c:idx val="673"/>
            <c:bubble3D val="0"/>
            <c:spPr>
              <a:gradFill rotWithShape="1">
                <a:gsLst>
                  <a:gs pos="0">
                    <a:schemeClr val="accent2">
                      <a:lumMod val="60000"/>
                      <a:lumOff val="40000"/>
                      <a:satMod val="103000"/>
                      <a:lumMod val="102000"/>
                      <a:tint val="94000"/>
                    </a:schemeClr>
                  </a:gs>
                  <a:gs pos="50000">
                    <a:schemeClr val="accent2">
                      <a:lumMod val="60000"/>
                      <a:lumOff val="40000"/>
                      <a:satMod val="110000"/>
                      <a:lumMod val="100000"/>
                      <a:shade val="100000"/>
                    </a:schemeClr>
                  </a:gs>
                  <a:gs pos="100000">
                    <a:schemeClr val="accent2">
                      <a:lumMod val="60000"/>
                      <a:lumOff val="4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543-BC72-4A71-8070-887D2586B604}"/>
              </c:ext>
            </c:extLst>
          </c:dPt>
          <c:dPt>
            <c:idx val="674"/>
            <c:bubble3D val="0"/>
            <c:spPr>
              <a:gradFill rotWithShape="1">
                <a:gsLst>
                  <a:gs pos="0">
                    <a:schemeClr val="accent3">
                      <a:lumMod val="60000"/>
                      <a:lumOff val="40000"/>
                      <a:satMod val="103000"/>
                      <a:lumMod val="102000"/>
                      <a:tint val="94000"/>
                    </a:schemeClr>
                  </a:gs>
                  <a:gs pos="50000">
                    <a:schemeClr val="accent3">
                      <a:lumMod val="60000"/>
                      <a:lumOff val="40000"/>
                      <a:satMod val="110000"/>
                      <a:lumMod val="100000"/>
                      <a:shade val="100000"/>
                    </a:schemeClr>
                  </a:gs>
                  <a:gs pos="100000">
                    <a:schemeClr val="accent3">
                      <a:lumMod val="60000"/>
                      <a:lumOff val="4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545-BC72-4A71-8070-887D2586B604}"/>
              </c:ext>
            </c:extLst>
          </c:dPt>
          <c:dPt>
            <c:idx val="675"/>
            <c:bubble3D val="0"/>
            <c:spPr>
              <a:gradFill rotWithShape="1">
                <a:gsLst>
                  <a:gs pos="0">
                    <a:schemeClr val="accent4">
                      <a:lumMod val="60000"/>
                      <a:lumOff val="40000"/>
                      <a:satMod val="103000"/>
                      <a:lumMod val="102000"/>
                      <a:tint val="94000"/>
                    </a:schemeClr>
                  </a:gs>
                  <a:gs pos="50000">
                    <a:schemeClr val="accent4">
                      <a:lumMod val="60000"/>
                      <a:lumOff val="40000"/>
                      <a:satMod val="110000"/>
                      <a:lumMod val="100000"/>
                      <a:shade val="100000"/>
                    </a:schemeClr>
                  </a:gs>
                  <a:gs pos="100000">
                    <a:schemeClr val="accent4">
                      <a:lumMod val="60000"/>
                      <a:lumOff val="4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547-BC72-4A71-8070-887D2586B604}"/>
              </c:ext>
            </c:extLst>
          </c:dPt>
          <c:dPt>
            <c:idx val="676"/>
            <c:bubble3D val="0"/>
            <c:spPr>
              <a:gradFill rotWithShape="1">
                <a:gsLst>
                  <a:gs pos="0">
                    <a:schemeClr val="accent5">
                      <a:lumMod val="60000"/>
                      <a:lumOff val="40000"/>
                      <a:satMod val="103000"/>
                      <a:lumMod val="102000"/>
                      <a:tint val="94000"/>
                    </a:schemeClr>
                  </a:gs>
                  <a:gs pos="50000">
                    <a:schemeClr val="accent5">
                      <a:lumMod val="60000"/>
                      <a:lumOff val="40000"/>
                      <a:satMod val="110000"/>
                      <a:lumMod val="100000"/>
                      <a:shade val="100000"/>
                    </a:schemeClr>
                  </a:gs>
                  <a:gs pos="100000">
                    <a:schemeClr val="accent5">
                      <a:lumMod val="60000"/>
                      <a:lumOff val="4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549-BC72-4A71-8070-887D2586B604}"/>
              </c:ext>
            </c:extLst>
          </c:dPt>
          <c:dPt>
            <c:idx val="677"/>
            <c:bubble3D val="0"/>
            <c:spPr>
              <a:gradFill rotWithShape="1">
                <a:gsLst>
                  <a:gs pos="0">
                    <a:schemeClr val="accent6">
                      <a:lumMod val="60000"/>
                      <a:lumOff val="40000"/>
                      <a:satMod val="103000"/>
                      <a:lumMod val="102000"/>
                      <a:tint val="94000"/>
                    </a:schemeClr>
                  </a:gs>
                  <a:gs pos="50000">
                    <a:schemeClr val="accent6">
                      <a:lumMod val="60000"/>
                      <a:lumOff val="40000"/>
                      <a:satMod val="110000"/>
                      <a:lumMod val="100000"/>
                      <a:shade val="100000"/>
                    </a:schemeClr>
                  </a:gs>
                  <a:gs pos="100000">
                    <a:schemeClr val="accent6">
                      <a:lumMod val="60000"/>
                      <a:lumOff val="4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54B-BC72-4A71-8070-887D2586B604}"/>
              </c:ext>
            </c:extLst>
          </c:dPt>
          <c:dPt>
            <c:idx val="678"/>
            <c:bubble3D val="0"/>
            <c:spPr>
              <a:gradFill rotWithShape="1">
                <a:gsLst>
                  <a:gs pos="0">
                    <a:schemeClr val="accent1">
                      <a:lumMod val="50000"/>
                      <a:satMod val="103000"/>
                      <a:lumMod val="102000"/>
                      <a:tint val="94000"/>
                    </a:schemeClr>
                  </a:gs>
                  <a:gs pos="50000">
                    <a:schemeClr val="accent1">
                      <a:lumMod val="50000"/>
                      <a:satMod val="110000"/>
                      <a:lumMod val="100000"/>
                      <a:shade val="100000"/>
                    </a:schemeClr>
                  </a:gs>
                  <a:gs pos="100000">
                    <a:schemeClr val="accent1">
                      <a:lumMod val="5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54D-BC72-4A71-8070-887D2586B604}"/>
              </c:ext>
            </c:extLst>
          </c:dPt>
          <c:dPt>
            <c:idx val="679"/>
            <c:bubble3D val="0"/>
            <c:spPr>
              <a:gradFill rotWithShape="1">
                <a:gsLst>
                  <a:gs pos="0">
                    <a:schemeClr val="accent2">
                      <a:lumMod val="50000"/>
                      <a:satMod val="103000"/>
                      <a:lumMod val="102000"/>
                      <a:tint val="94000"/>
                    </a:schemeClr>
                  </a:gs>
                  <a:gs pos="50000">
                    <a:schemeClr val="accent2">
                      <a:lumMod val="50000"/>
                      <a:satMod val="110000"/>
                      <a:lumMod val="100000"/>
                      <a:shade val="100000"/>
                    </a:schemeClr>
                  </a:gs>
                  <a:gs pos="100000">
                    <a:schemeClr val="accent2">
                      <a:lumMod val="5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54F-BC72-4A71-8070-887D2586B604}"/>
              </c:ext>
            </c:extLst>
          </c:dPt>
          <c:dPt>
            <c:idx val="680"/>
            <c:bubble3D val="0"/>
            <c:spPr>
              <a:gradFill rotWithShape="1">
                <a:gsLst>
                  <a:gs pos="0">
                    <a:schemeClr val="accent3">
                      <a:lumMod val="50000"/>
                      <a:satMod val="103000"/>
                      <a:lumMod val="102000"/>
                      <a:tint val="94000"/>
                    </a:schemeClr>
                  </a:gs>
                  <a:gs pos="50000">
                    <a:schemeClr val="accent3">
                      <a:lumMod val="50000"/>
                      <a:satMod val="110000"/>
                      <a:lumMod val="100000"/>
                      <a:shade val="100000"/>
                    </a:schemeClr>
                  </a:gs>
                  <a:gs pos="100000">
                    <a:schemeClr val="accent3">
                      <a:lumMod val="5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551-BC72-4A71-8070-887D2586B604}"/>
              </c:ext>
            </c:extLst>
          </c:dPt>
          <c:dPt>
            <c:idx val="681"/>
            <c:bubble3D val="0"/>
            <c:spPr>
              <a:gradFill rotWithShape="1">
                <a:gsLst>
                  <a:gs pos="0">
                    <a:schemeClr val="accent4">
                      <a:lumMod val="50000"/>
                      <a:satMod val="103000"/>
                      <a:lumMod val="102000"/>
                      <a:tint val="94000"/>
                    </a:schemeClr>
                  </a:gs>
                  <a:gs pos="50000">
                    <a:schemeClr val="accent4">
                      <a:lumMod val="50000"/>
                      <a:satMod val="110000"/>
                      <a:lumMod val="100000"/>
                      <a:shade val="100000"/>
                    </a:schemeClr>
                  </a:gs>
                  <a:gs pos="100000">
                    <a:schemeClr val="accent4">
                      <a:lumMod val="5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553-BC72-4A71-8070-887D2586B604}"/>
              </c:ext>
            </c:extLst>
          </c:dPt>
          <c:dPt>
            <c:idx val="682"/>
            <c:bubble3D val="0"/>
            <c:spPr>
              <a:gradFill rotWithShape="1">
                <a:gsLst>
                  <a:gs pos="0">
                    <a:schemeClr val="accent5">
                      <a:lumMod val="50000"/>
                      <a:satMod val="103000"/>
                      <a:lumMod val="102000"/>
                      <a:tint val="94000"/>
                    </a:schemeClr>
                  </a:gs>
                  <a:gs pos="50000">
                    <a:schemeClr val="accent5">
                      <a:lumMod val="50000"/>
                      <a:satMod val="110000"/>
                      <a:lumMod val="100000"/>
                      <a:shade val="100000"/>
                    </a:schemeClr>
                  </a:gs>
                  <a:gs pos="100000">
                    <a:schemeClr val="accent5">
                      <a:lumMod val="5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555-BC72-4A71-8070-887D2586B604}"/>
              </c:ext>
            </c:extLst>
          </c:dPt>
          <c:dPt>
            <c:idx val="683"/>
            <c:bubble3D val="0"/>
            <c:spPr>
              <a:gradFill rotWithShape="1">
                <a:gsLst>
                  <a:gs pos="0">
                    <a:schemeClr val="accent6">
                      <a:lumMod val="50000"/>
                      <a:satMod val="103000"/>
                      <a:lumMod val="102000"/>
                      <a:tint val="94000"/>
                    </a:schemeClr>
                  </a:gs>
                  <a:gs pos="50000">
                    <a:schemeClr val="accent6">
                      <a:lumMod val="50000"/>
                      <a:satMod val="110000"/>
                      <a:lumMod val="100000"/>
                      <a:shade val="100000"/>
                    </a:schemeClr>
                  </a:gs>
                  <a:gs pos="100000">
                    <a:schemeClr val="accent6">
                      <a:lumMod val="5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557-BC72-4A71-8070-887D2586B604}"/>
              </c:ext>
            </c:extLst>
          </c:dPt>
          <c:dPt>
            <c:idx val="684"/>
            <c:bubble3D val="0"/>
            <c:spPr>
              <a:gradFill rotWithShape="1">
                <a:gsLst>
                  <a:gs pos="0">
                    <a:schemeClr val="accent1">
                      <a:lumMod val="70000"/>
                      <a:lumOff val="30000"/>
                      <a:satMod val="103000"/>
                      <a:lumMod val="102000"/>
                      <a:tint val="94000"/>
                    </a:schemeClr>
                  </a:gs>
                  <a:gs pos="50000">
                    <a:schemeClr val="accent1">
                      <a:lumMod val="70000"/>
                      <a:lumOff val="30000"/>
                      <a:satMod val="110000"/>
                      <a:lumMod val="100000"/>
                      <a:shade val="100000"/>
                    </a:schemeClr>
                  </a:gs>
                  <a:gs pos="100000">
                    <a:schemeClr val="accent1">
                      <a:lumMod val="70000"/>
                      <a:lumOff val="3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559-BC72-4A71-8070-887D2586B604}"/>
              </c:ext>
            </c:extLst>
          </c:dPt>
          <c:dPt>
            <c:idx val="685"/>
            <c:bubble3D val="0"/>
            <c:spPr>
              <a:gradFill rotWithShape="1">
                <a:gsLst>
                  <a:gs pos="0">
                    <a:schemeClr val="accent2">
                      <a:lumMod val="70000"/>
                      <a:lumOff val="30000"/>
                      <a:satMod val="103000"/>
                      <a:lumMod val="102000"/>
                      <a:tint val="94000"/>
                    </a:schemeClr>
                  </a:gs>
                  <a:gs pos="50000">
                    <a:schemeClr val="accent2">
                      <a:lumMod val="70000"/>
                      <a:lumOff val="30000"/>
                      <a:satMod val="110000"/>
                      <a:lumMod val="100000"/>
                      <a:shade val="100000"/>
                    </a:schemeClr>
                  </a:gs>
                  <a:gs pos="100000">
                    <a:schemeClr val="accent2">
                      <a:lumMod val="70000"/>
                      <a:lumOff val="3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55B-BC72-4A71-8070-887D2586B604}"/>
              </c:ext>
            </c:extLst>
          </c:dPt>
          <c:dPt>
            <c:idx val="686"/>
            <c:bubble3D val="0"/>
            <c:spPr>
              <a:gradFill rotWithShape="1">
                <a:gsLst>
                  <a:gs pos="0">
                    <a:schemeClr val="accent3">
                      <a:lumMod val="70000"/>
                      <a:lumOff val="30000"/>
                      <a:satMod val="103000"/>
                      <a:lumMod val="102000"/>
                      <a:tint val="94000"/>
                    </a:schemeClr>
                  </a:gs>
                  <a:gs pos="50000">
                    <a:schemeClr val="accent3">
                      <a:lumMod val="70000"/>
                      <a:lumOff val="30000"/>
                      <a:satMod val="110000"/>
                      <a:lumMod val="100000"/>
                      <a:shade val="100000"/>
                    </a:schemeClr>
                  </a:gs>
                  <a:gs pos="100000">
                    <a:schemeClr val="accent3">
                      <a:lumMod val="70000"/>
                      <a:lumOff val="3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55D-BC72-4A71-8070-887D2586B604}"/>
              </c:ext>
            </c:extLst>
          </c:dPt>
          <c:dPt>
            <c:idx val="687"/>
            <c:bubble3D val="0"/>
            <c:spPr>
              <a:gradFill rotWithShape="1">
                <a:gsLst>
                  <a:gs pos="0">
                    <a:schemeClr val="accent4">
                      <a:lumMod val="70000"/>
                      <a:lumOff val="30000"/>
                      <a:satMod val="103000"/>
                      <a:lumMod val="102000"/>
                      <a:tint val="94000"/>
                    </a:schemeClr>
                  </a:gs>
                  <a:gs pos="50000">
                    <a:schemeClr val="accent4">
                      <a:lumMod val="70000"/>
                      <a:lumOff val="30000"/>
                      <a:satMod val="110000"/>
                      <a:lumMod val="100000"/>
                      <a:shade val="100000"/>
                    </a:schemeClr>
                  </a:gs>
                  <a:gs pos="100000">
                    <a:schemeClr val="accent4">
                      <a:lumMod val="70000"/>
                      <a:lumOff val="3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55F-BC72-4A71-8070-887D2586B604}"/>
              </c:ext>
            </c:extLst>
          </c:dPt>
          <c:dPt>
            <c:idx val="688"/>
            <c:bubble3D val="0"/>
            <c:spPr>
              <a:gradFill rotWithShape="1">
                <a:gsLst>
                  <a:gs pos="0">
                    <a:schemeClr val="accent5">
                      <a:lumMod val="70000"/>
                      <a:lumOff val="30000"/>
                      <a:satMod val="103000"/>
                      <a:lumMod val="102000"/>
                      <a:tint val="94000"/>
                    </a:schemeClr>
                  </a:gs>
                  <a:gs pos="50000">
                    <a:schemeClr val="accent5">
                      <a:lumMod val="70000"/>
                      <a:lumOff val="30000"/>
                      <a:satMod val="110000"/>
                      <a:lumMod val="100000"/>
                      <a:shade val="100000"/>
                    </a:schemeClr>
                  </a:gs>
                  <a:gs pos="100000">
                    <a:schemeClr val="accent5">
                      <a:lumMod val="70000"/>
                      <a:lumOff val="3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561-BC72-4A71-8070-887D2586B604}"/>
              </c:ext>
            </c:extLst>
          </c:dPt>
          <c:dPt>
            <c:idx val="689"/>
            <c:bubble3D val="0"/>
            <c:spPr>
              <a:gradFill rotWithShape="1">
                <a:gsLst>
                  <a:gs pos="0">
                    <a:schemeClr val="accent6">
                      <a:lumMod val="70000"/>
                      <a:lumOff val="30000"/>
                      <a:satMod val="103000"/>
                      <a:lumMod val="102000"/>
                      <a:tint val="94000"/>
                    </a:schemeClr>
                  </a:gs>
                  <a:gs pos="50000">
                    <a:schemeClr val="accent6">
                      <a:lumMod val="70000"/>
                      <a:lumOff val="30000"/>
                      <a:satMod val="110000"/>
                      <a:lumMod val="100000"/>
                      <a:shade val="100000"/>
                    </a:schemeClr>
                  </a:gs>
                  <a:gs pos="100000">
                    <a:schemeClr val="accent6">
                      <a:lumMod val="70000"/>
                      <a:lumOff val="3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563-BC72-4A71-8070-887D2586B604}"/>
              </c:ext>
            </c:extLst>
          </c:dPt>
          <c:dPt>
            <c:idx val="690"/>
            <c:bubble3D val="0"/>
            <c:spPr>
              <a:gradFill rotWithShape="1">
                <a:gsLst>
                  <a:gs pos="0">
                    <a:schemeClr val="accent1">
                      <a:lumMod val="70000"/>
                      <a:satMod val="103000"/>
                      <a:lumMod val="102000"/>
                      <a:tint val="94000"/>
                    </a:schemeClr>
                  </a:gs>
                  <a:gs pos="50000">
                    <a:schemeClr val="accent1">
                      <a:lumMod val="70000"/>
                      <a:satMod val="110000"/>
                      <a:lumMod val="100000"/>
                      <a:shade val="100000"/>
                    </a:schemeClr>
                  </a:gs>
                  <a:gs pos="100000">
                    <a:schemeClr val="accent1">
                      <a:lumMod val="7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565-BC72-4A71-8070-887D2586B604}"/>
              </c:ext>
            </c:extLst>
          </c:dPt>
          <c:dPt>
            <c:idx val="691"/>
            <c:bubble3D val="0"/>
            <c:spPr>
              <a:gradFill rotWithShape="1">
                <a:gsLst>
                  <a:gs pos="0">
                    <a:schemeClr val="accent2">
                      <a:lumMod val="70000"/>
                      <a:satMod val="103000"/>
                      <a:lumMod val="102000"/>
                      <a:tint val="94000"/>
                    </a:schemeClr>
                  </a:gs>
                  <a:gs pos="50000">
                    <a:schemeClr val="accent2">
                      <a:lumMod val="70000"/>
                      <a:satMod val="110000"/>
                      <a:lumMod val="100000"/>
                      <a:shade val="100000"/>
                    </a:schemeClr>
                  </a:gs>
                  <a:gs pos="100000">
                    <a:schemeClr val="accent2">
                      <a:lumMod val="7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567-BC72-4A71-8070-887D2586B604}"/>
              </c:ext>
            </c:extLst>
          </c:dPt>
          <c:dPt>
            <c:idx val="692"/>
            <c:bubble3D val="0"/>
            <c:spPr>
              <a:gradFill rotWithShape="1">
                <a:gsLst>
                  <a:gs pos="0">
                    <a:schemeClr val="accent3">
                      <a:lumMod val="70000"/>
                      <a:satMod val="103000"/>
                      <a:lumMod val="102000"/>
                      <a:tint val="94000"/>
                    </a:schemeClr>
                  </a:gs>
                  <a:gs pos="50000">
                    <a:schemeClr val="accent3">
                      <a:lumMod val="70000"/>
                      <a:satMod val="110000"/>
                      <a:lumMod val="100000"/>
                      <a:shade val="100000"/>
                    </a:schemeClr>
                  </a:gs>
                  <a:gs pos="100000">
                    <a:schemeClr val="accent3">
                      <a:lumMod val="7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569-BC72-4A71-8070-887D2586B604}"/>
              </c:ext>
            </c:extLst>
          </c:dPt>
          <c:dPt>
            <c:idx val="693"/>
            <c:bubble3D val="0"/>
            <c:spPr>
              <a:gradFill rotWithShape="1">
                <a:gsLst>
                  <a:gs pos="0">
                    <a:schemeClr val="accent4">
                      <a:lumMod val="70000"/>
                      <a:satMod val="103000"/>
                      <a:lumMod val="102000"/>
                      <a:tint val="94000"/>
                    </a:schemeClr>
                  </a:gs>
                  <a:gs pos="50000">
                    <a:schemeClr val="accent4">
                      <a:lumMod val="70000"/>
                      <a:satMod val="110000"/>
                      <a:lumMod val="100000"/>
                      <a:shade val="100000"/>
                    </a:schemeClr>
                  </a:gs>
                  <a:gs pos="100000">
                    <a:schemeClr val="accent4">
                      <a:lumMod val="7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56B-BC72-4A71-8070-887D2586B604}"/>
              </c:ext>
            </c:extLst>
          </c:dPt>
          <c:dPt>
            <c:idx val="694"/>
            <c:bubble3D val="0"/>
            <c:spPr>
              <a:gradFill rotWithShape="1">
                <a:gsLst>
                  <a:gs pos="0">
                    <a:schemeClr val="accent5">
                      <a:lumMod val="70000"/>
                      <a:satMod val="103000"/>
                      <a:lumMod val="102000"/>
                      <a:tint val="94000"/>
                    </a:schemeClr>
                  </a:gs>
                  <a:gs pos="50000">
                    <a:schemeClr val="accent5">
                      <a:lumMod val="70000"/>
                      <a:satMod val="110000"/>
                      <a:lumMod val="100000"/>
                      <a:shade val="100000"/>
                    </a:schemeClr>
                  </a:gs>
                  <a:gs pos="100000">
                    <a:schemeClr val="accent5">
                      <a:lumMod val="7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56D-BC72-4A71-8070-887D2586B604}"/>
              </c:ext>
            </c:extLst>
          </c:dPt>
          <c:dPt>
            <c:idx val="695"/>
            <c:bubble3D val="0"/>
            <c:spPr>
              <a:gradFill rotWithShape="1">
                <a:gsLst>
                  <a:gs pos="0">
                    <a:schemeClr val="accent6">
                      <a:lumMod val="70000"/>
                      <a:satMod val="103000"/>
                      <a:lumMod val="102000"/>
                      <a:tint val="94000"/>
                    </a:schemeClr>
                  </a:gs>
                  <a:gs pos="50000">
                    <a:schemeClr val="accent6">
                      <a:lumMod val="70000"/>
                      <a:satMod val="110000"/>
                      <a:lumMod val="100000"/>
                      <a:shade val="100000"/>
                    </a:schemeClr>
                  </a:gs>
                  <a:gs pos="100000">
                    <a:schemeClr val="accent6">
                      <a:lumMod val="7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56F-BC72-4A71-8070-887D2586B604}"/>
              </c:ext>
            </c:extLst>
          </c:dPt>
          <c:dPt>
            <c:idx val="696"/>
            <c:bubble3D val="0"/>
            <c:spPr>
              <a:gradFill rotWithShape="1">
                <a:gsLst>
                  <a:gs pos="0">
                    <a:schemeClr val="accent1">
                      <a:lumMod val="50000"/>
                      <a:lumOff val="50000"/>
                      <a:satMod val="103000"/>
                      <a:lumMod val="102000"/>
                      <a:tint val="94000"/>
                    </a:schemeClr>
                  </a:gs>
                  <a:gs pos="50000">
                    <a:schemeClr val="accent1">
                      <a:lumMod val="50000"/>
                      <a:lumOff val="50000"/>
                      <a:satMod val="110000"/>
                      <a:lumMod val="100000"/>
                      <a:shade val="100000"/>
                    </a:schemeClr>
                  </a:gs>
                  <a:gs pos="100000">
                    <a:schemeClr val="accent1">
                      <a:lumMod val="50000"/>
                      <a:lumOff val="5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571-BC72-4A71-8070-887D2586B604}"/>
              </c:ext>
            </c:extLst>
          </c:dPt>
          <c:dPt>
            <c:idx val="697"/>
            <c:bubble3D val="0"/>
            <c:spPr>
              <a:gradFill rotWithShape="1">
                <a:gsLst>
                  <a:gs pos="0">
                    <a:schemeClr val="accent2">
                      <a:lumMod val="50000"/>
                      <a:lumOff val="50000"/>
                      <a:satMod val="103000"/>
                      <a:lumMod val="102000"/>
                      <a:tint val="94000"/>
                    </a:schemeClr>
                  </a:gs>
                  <a:gs pos="50000">
                    <a:schemeClr val="accent2">
                      <a:lumMod val="50000"/>
                      <a:lumOff val="50000"/>
                      <a:satMod val="110000"/>
                      <a:lumMod val="100000"/>
                      <a:shade val="100000"/>
                    </a:schemeClr>
                  </a:gs>
                  <a:gs pos="100000">
                    <a:schemeClr val="accent2">
                      <a:lumMod val="50000"/>
                      <a:lumOff val="5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573-BC72-4A71-8070-887D2586B604}"/>
              </c:ext>
            </c:extLst>
          </c:dPt>
          <c:dPt>
            <c:idx val="698"/>
            <c:bubble3D val="0"/>
            <c:spPr>
              <a:gradFill rotWithShape="1">
                <a:gsLst>
                  <a:gs pos="0">
                    <a:schemeClr val="accent3">
                      <a:lumMod val="50000"/>
                      <a:lumOff val="50000"/>
                      <a:satMod val="103000"/>
                      <a:lumMod val="102000"/>
                      <a:tint val="94000"/>
                    </a:schemeClr>
                  </a:gs>
                  <a:gs pos="50000">
                    <a:schemeClr val="accent3">
                      <a:lumMod val="50000"/>
                      <a:lumOff val="50000"/>
                      <a:satMod val="110000"/>
                      <a:lumMod val="100000"/>
                      <a:shade val="100000"/>
                    </a:schemeClr>
                  </a:gs>
                  <a:gs pos="100000">
                    <a:schemeClr val="accent3">
                      <a:lumMod val="50000"/>
                      <a:lumOff val="5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575-BC72-4A71-8070-887D2586B604}"/>
              </c:ext>
            </c:extLst>
          </c:dPt>
          <c:dPt>
            <c:idx val="699"/>
            <c:bubble3D val="0"/>
            <c:spPr>
              <a:gradFill rotWithShape="1">
                <a:gsLst>
                  <a:gs pos="0">
                    <a:schemeClr val="accent4">
                      <a:lumMod val="50000"/>
                      <a:lumOff val="50000"/>
                      <a:satMod val="103000"/>
                      <a:lumMod val="102000"/>
                      <a:tint val="94000"/>
                    </a:schemeClr>
                  </a:gs>
                  <a:gs pos="50000">
                    <a:schemeClr val="accent4">
                      <a:lumMod val="50000"/>
                      <a:lumOff val="50000"/>
                      <a:satMod val="110000"/>
                      <a:lumMod val="100000"/>
                      <a:shade val="100000"/>
                    </a:schemeClr>
                  </a:gs>
                  <a:gs pos="100000">
                    <a:schemeClr val="accent4">
                      <a:lumMod val="50000"/>
                      <a:lumOff val="5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577-BC72-4A71-8070-887D2586B604}"/>
              </c:ext>
            </c:extLst>
          </c:dPt>
          <c:dPt>
            <c:idx val="700"/>
            <c:bubble3D val="0"/>
            <c:spPr>
              <a:gradFill rotWithShape="1">
                <a:gsLst>
                  <a:gs pos="0">
                    <a:schemeClr val="accent5">
                      <a:lumMod val="50000"/>
                      <a:lumOff val="50000"/>
                      <a:satMod val="103000"/>
                      <a:lumMod val="102000"/>
                      <a:tint val="94000"/>
                    </a:schemeClr>
                  </a:gs>
                  <a:gs pos="50000">
                    <a:schemeClr val="accent5">
                      <a:lumMod val="50000"/>
                      <a:lumOff val="50000"/>
                      <a:satMod val="110000"/>
                      <a:lumMod val="100000"/>
                      <a:shade val="100000"/>
                    </a:schemeClr>
                  </a:gs>
                  <a:gs pos="100000">
                    <a:schemeClr val="accent5">
                      <a:lumMod val="50000"/>
                      <a:lumOff val="5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579-BC72-4A71-8070-887D2586B604}"/>
              </c:ext>
            </c:extLst>
          </c:dPt>
          <c:dPt>
            <c:idx val="701"/>
            <c:bubble3D val="0"/>
            <c:spPr>
              <a:gradFill rotWithShape="1">
                <a:gsLst>
                  <a:gs pos="0">
                    <a:schemeClr val="accent6">
                      <a:lumMod val="50000"/>
                      <a:lumOff val="50000"/>
                      <a:satMod val="103000"/>
                      <a:lumMod val="102000"/>
                      <a:tint val="94000"/>
                    </a:schemeClr>
                  </a:gs>
                  <a:gs pos="50000">
                    <a:schemeClr val="accent6">
                      <a:lumMod val="50000"/>
                      <a:lumOff val="50000"/>
                      <a:satMod val="110000"/>
                      <a:lumMod val="100000"/>
                      <a:shade val="100000"/>
                    </a:schemeClr>
                  </a:gs>
                  <a:gs pos="100000">
                    <a:schemeClr val="accent6">
                      <a:lumMod val="50000"/>
                      <a:lumOff val="5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57B-BC72-4A71-8070-887D2586B604}"/>
              </c:ext>
            </c:extLst>
          </c:dPt>
          <c:dPt>
            <c:idx val="702"/>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57D-BC72-4A71-8070-887D2586B604}"/>
              </c:ext>
            </c:extLst>
          </c:dPt>
          <c:dPt>
            <c:idx val="703"/>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57F-BC72-4A71-8070-887D2586B604}"/>
              </c:ext>
            </c:extLst>
          </c:dPt>
          <c:dPt>
            <c:idx val="704"/>
            <c:bubble3D val="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581-BC72-4A71-8070-887D2586B604}"/>
              </c:ext>
            </c:extLst>
          </c:dPt>
          <c:dPt>
            <c:idx val="705"/>
            <c:bubble3D val="0"/>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583-BC72-4A71-8070-887D2586B604}"/>
              </c:ext>
            </c:extLst>
          </c:dPt>
          <c:dPt>
            <c:idx val="706"/>
            <c:bubble3D val="0"/>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585-BC72-4A71-8070-887D2586B604}"/>
              </c:ext>
            </c:extLst>
          </c:dPt>
          <c:dPt>
            <c:idx val="707"/>
            <c:bubble3D val="0"/>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587-BC72-4A71-8070-887D2586B604}"/>
              </c:ext>
            </c:extLst>
          </c:dPt>
          <c:dPt>
            <c:idx val="708"/>
            <c:bubble3D val="0"/>
            <c:spPr>
              <a:gradFill rotWithShape="1">
                <a:gsLst>
                  <a:gs pos="0">
                    <a:schemeClr val="accent1">
                      <a:lumMod val="60000"/>
                      <a:satMod val="103000"/>
                      <a:lumMod val="102000"/>
                      <a:tint val="94000"/>
                    </a:schemeClr>
                  </a:gs>
                  <a:gs pos="50000">
                    <a:schemeClr val="accent1">
                      <a:lumMod val="60000"/>
                      <a:satMod val="110000"/>
                      <a:lumMod val="100000"/>
                      <a:shade val="100000"/>
                    </a:schemeClr>
                  </a:gs>
                  <a:gs pos="100000">
                    <a:schemeClr val="accent1">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589-BC72-4A71-8070-887D2586B604}"/>
              </c:ext>
            </c:extLst>
          </c:dPt>
          <c:dPt>
            <c:idx val="709"/>
            <c:bubble3D val="0"/>
            <c:spPr>
              <a:gradFill rotWithShape="1">
                <a:gsLst>
                  <a:gs pos="0">
                    <a:schemeClr val="accent2">
                      <a:lumMod val="60000"/>
                      <a:satMod val="103000"/>
                      <a:lumMod val="102000"/>
                      <a:tint val="94000"/>
                    </a:schemeClr>
                  </a:gs>
                  <a:gs pos="50000">
                    <a:schemeClr val="accent2">
                      <a:lumMod val="60000"/>
                      <a:satMod val="110000"/>
                      <a:lumMod val="100000"/>
                      <a:shade val="100000"/>
                    </a:schemeClr>
                  </a:gs>
                  <a:gs pos="100000">
                    <a:schemeClr val="accent2">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58B-BC72-4A71-8070-887D2586B604}"/>
              </c:ext>
            </c:extLst>
          </c:dPt>
          <c:dPt>
            <c:idx val="710"/>
            <c:bubble3D val="0"/>
            <c:spPr>
              <a:gradFill rotWithShape="1">
                <a:gsLst>
                  <a:gs pos="0">
                    <a:schemeClr val="accent3">
                      <a:lumMod val="60000"/>
                      <a:satMod val="103000"/>
                      <a:lumMod val="102000"/>
                      <a:tint val="94000"/>
                    </a:schemeClr>
                  </a:gs>
                  <a:gs pos="50000">
                    <a:schemeClr val="accent3">
                      <a:lumMod val="60000"/>
                      <a:satMod val="110000"/>
                      <a:lumMod val="100000"/>
                      <a:shade val="100000"/>
                    </a:schemeClr>
                  </a:gs>
                  <a:gs pos="100000">
                    <a:schemeClr val="accent3">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58D-BC72-4A71-8070-887D2586B604}"/>
              </c:ext>
            </c:extLst>
          </c:dPt>
          <c:dPt>
            <c:idx val="711"/>
            <c:bubble3D val="0"/>
            <c:spPr>
              <a:gradFill rotWithShape="1">
                <a:gsLst>
                  <a:gs pos="0">
                    <a:schemeClr val="accent4">
                      <a:lumMod val="60000"/>
                      <a:satMod val="103000"/>
                      <a:lumMod val="102000"/>
                      <a:tint val="94000"/>
                    </a:schemeClr>
                  </a:gs>
                  <a:gs pos="50000">
                    <a:schemeClr val="accent4">
                      <a:lumMod val="60000"/>
                      <a:satMod val="110000"/>
                      <a:lumMod val="100000"/>
                      <a:shade val="100000"/>
                    </a:schemeClr>
                  </a:gs>
                  <a:gs pos="100000">
                    <a:schemeClr val="accent4">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58F-BC72-4A71-8070-887D2586B604}"/>
              </c:ext>
            </c:extLst>
          </c:dPt>
          <c:dPt>
            <c:idx val="712"/>
            <c:bubble3D val="0"/>
            <c:spPr>
              <a:gradFill rotWithShape="1">
                <a:gsLst>
                  <a:gs pos="0">
                    <a:schemeClr val="accent5">
                      <a:lumMod val="60000"/>
                      <a:satMod val="103000"/>
                      <a:lumMod val="102000"/>
                      <a:tint val="94000"/>
                    </a:schemeClr>
                  </a:gs>
                  <a:gs pos="50000">
                    <a:schemeClr val="accent5">
                      <a:lumMod val="60000"/>
                      <a:satMod val="110000"/>
                      <a:lumMod val="100000"/>
                      <a:shade val="100000"/>
                    </a:schemeClr>
                  </a:gs>
                  <a:gs pos="100000">
                    <a:schemeClr val="accent5">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591-BC72-4A71-8070-887D2586B604}"/>
              </c:ext>
            </c:extLst>
          </c:dPt>
          <c:dPt>
            <c:idx val="713"/>
            <c:bubble3D val="0"/>
            <c:spPr>
              <a:gradFill rotWithShape="1">
                <a:gsLst>
                  <a:gs pos="0">
                    <a:schemeClr val="accent6">
                      <a:lumMod val="60000"/>
                      <a:satMod val="103000"/>
                      <a:lumMod val="102000"/>
                      <a:tint val="94000"/>
                    </a:schemeClr>
                  </a:gs>
                  <a:gs pos="50000">
                    <a:schemeClr val="accent6">
                      <a:lumMod val="60000"/>
                      <a:satMod val="110000"/>
                      <a:lumMod val="100000"/>
                      <a:shade val="100000"/>
                    </a:schemeClr>
                  </a:gs>
                  <a:gs pos="100000">
                    <a:schemeClr val="accent6">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593-BC72-4A71-8070-887D2586B604}"/>
              </c:ext>
            </c:extLst>
          </c:dPt>
          <c:dPt>
            <c:idx val="714"/>
            <c:bubble3D val="0"/>
            <c:spPr>
              <a:gradFill rotWithShape="1">
                <a:gsLst>
                  <a:gs pos="0">
                    <a:schemeClr val="accent1">
                      <a:lumMod val="80000"/>
                      <a:lumOff val="20000"/>
                      <a:satMod val="103000"/>
                      <a:lumMod val="102000"/>
                      <a:tint val="94000"/>
                    </a:schemeClr>
                  </a:gs>
                  <a:gs pos="50000">
                    <a:schemeClr val="accent1">
                      <a:lumMod val="80000"/>
                      <a:lumOff val="20000"/>
                      <a:satMod val="110000"/>
                      <a:lumMod val="100000"/>
                      <a:shade val="100000"/>
                    </a:schemeClr>
                  </a:gs>
                  <a:gs pos="100000">
                    <a:schemeClr val="accent1">
                      <a:lumMod val="80000"/>
                      <a:lumOff val="2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595-BC72-4A71-8070-887D2586B604}"/>
              </c:ext>
            </c:extLst>
          </c:dPt>
          <c:dPt>
            <c:idx val="715"/>
            <c:bubble3D val="0"/>
            <c:spPr>
              <a:gradFill rotWithShape="1">
                <a:gsLst>
                  <a:gs pos="0">
                    <a:schemeClr val="accent2">
                      <a:lumMod val="80000"/>
                      <a:lumOff val="20000"/>
                      <a:satMod val="103000"/>
                      <a:lumMod val="102000"/>
                      <a:tint val="94000"/>
                    </a:schemeClr>
                  </a:gs>
                  <a:gs pos="50000">
                    <a:schemeClr val="accent2">
                      <a:lumMod val="80000"/>
                      <a:lumOff val="20000"/>
                      <a:satMod val="110000"/>
                      <a:lumMod val="100000"/>
                      <a:shade val="100000"/>
                    </a:schemeClr>
                  </a:gs>
                  <a:gs pos="100000">
                    <a:schemeClr val="accent2">
                      <a:lumMod val="80000"/>
                      <a:lumOff val="2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597-BC72-4A71-8070-887D2586B604}"/>
              </c:ext>
            </c:extLst>
          </c:dPt>
          <c:dPt>
            <c:idx val="716"/>
            <c:bubble3D val="0"/>
            <c:spPr>
              <a:gradFill rotWithShape="1">
                <a:gsLst>
                  <a:gs pos="0">
                    <a:schemeClr val="accent3">
                      <a:lumMod val="80000"/>
                      <a:lumOff val="20000"/>
                      <a:satMod val="103000"/>
                      <a:lumMod val="102000"/>
                      <a:tint val="94000"/>
                    </a:schemeClr>
                  </a:gs>
                  <a:gs pos="50000">
                    <a:schemeClr val="accent3">
                      <a:lumMod val="80000"/>
                      <a:lumOff val="20000"/>
                      <a:satMod val="110000"/>
                      <a:lumMod val="100000"/>
                      <a:shade val="100000"/>
                    </a:schemeClr>
                  </a:gs>
                  <a:gs pos="100000">
                    <a:schemeClr val="accent3">
                      <a:lumMod val="80000"/>
                      <a:lumOff val="2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599-BC72-4A71-8070-887D2586B604}"/>
              </c:ext>
            </c:extLst>
          </c:dPt>
          <c:dPt>
            <c:idx val="717"/>
            <c:bubble3D val="0"/>
            <c:spPr>
              <a:gradFill rotWithShape="1">
                <a:gsLst>
                  <a:gs pos="0">
                    <a:schemeClr val="accent4">
                      <a:lumMod val="80000"/>
                      <a:lumOff val="20000"/>
                      <a:satMod val="103000"/>
                      <a:lumMod val="102000"/>
                      <a:tint val="94000"/>
                    </a:schemeClr>
                  </a:gs>
                  <a:gs pos="50000">
                    <a:schemeClr val="accent4">
                      <a:lumMod val="80000"/>
                      <a:lumOff val="20000"/>
                      <a:satMod val="110000"/>
                      <a:lumMod val="100000"/>
                      <a:shade val="100000"/>
                    </a:schemeClr>
                  </a:gs>
                  <a:gs pos="100000">
                    <a:schemeClr val="accent4">
                      <a:lumMod val="80000"/>
                      <a:lumOff val="2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59B-BC72-4A71-8070-887D2586B604}"/>
              </c:ext>
            </c:extLst>
          </c:dPt>
          <c:dPt>
            <c:idx val="718"/>
            <c:bubble3D val="0"/>
            <c:spPr>
              <a:gradFill rotWithShape="1">
                <a:gsLst>
                  <a:gs pos="0">
                    <a:schemeClr val="accent5">
                      <a:lumMod val="80000"/>
                      <a:lumOff val="20000"/>
                      <a:satMod val="103000"/>
                      <a:lumMod val="102000"/>
                      <a:tint val="94000"/>
                    </a:schemeClr>
                  </a:gs>
                  <a:gs pos="50000">
                    <a:schemeClr val="accent5">
                      <a:lumMod val="80000"/>
                      <a:lumOff val="20000"/>
                      <a:satMod val="110000"/>
                      <a:lumMod val="100000"/>
                      <a:shade val="100000"/>
                    </a:schemeClr>
                  </a:gs>
                  <a:gs pos="100000">
                    <a:schemeClr val="accent5">
                      <a:lumMod val="80000"/>
                      <a:lumOff val="2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59D-BC72-4A71-8070-887D2586B604}"/>
              </c:ext>
            </c:extLst>
          </c:dPt>
          <c:dPt>
            <c:idx val="719"/>
            <c:bubble3D val="0"/>
            <c:spPr>
              <a:gradFill rotWithShape="1">
                <a:gsLst>
                  <a:gs pos="0">
                    <a:schemeClr val="accent6">
                      <a:lumMod val="80000"/>
                      <a:lumOff val="20000"/>
                      <a:satMod val="103000"/>
                      <a:lumMod val="102000"/>
                      <a:tint val="94000"/>
                    </a:schemeClr>
                  </a:gs>
                  <a:gs pos="50000">
                    <a:schemeClr val="accent6">
                      <a:lumMod val="80000"/>
                      <a:lumOff val="20000"/>
                      <a:satMod val="110000"/>
                      <a:lumMod val="100000"/>
                      <a:shade val="100000"/>
                    </a:schemeClr>
                  </a:gs>
                  <a:gs pos="100000">
                    <a:schemeClr val="accent6">
                      <a:lumMod val="80000"/>
                      <a:lumOff val="2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59F-BC72-4A71-8070-887D2586B604}"/>
              </c:ext>
            </c:extLst>
          </c:dPt>
          <c:dPt>
            <c:idx val="720"/>
            <c:bubble3D val="0"/>
            <c:spPr>
              <a:gradFill rotWithShape="1">
                <a:gsLst>
                  <a:gs pos="0">
                    <a:schemeClr val="accent1">
                      <a:lumMod val="80000"/>
                      <a:satMod val="103000"/>
                      <a:lumMod val="102000"/>
                      <a:tint val="94000"/>
                    </a:schemeClr>
                  </a:gs>
                  <a:gs pos="50000">
                    <a:schemeClr val="accent1">
                      <a:lumMod val="80000"/>
                      <a:satMod val="110000"/>
                      <a:lumMod val="100000"/>
                      <a:shade val="100000"/>
                    </a:schemeClr>
                  </a:gs>
                  <a:gs pos="100000">
                    <a:schemeClr val="accent1">
                      <a:lumMod val="8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5A1-BC72-4A71-8070-887D2586B604}"/>
              </c:ext>
            </c:extLst>
          </c:dPt>
          <c:dPt>
            <c:idx val="721"/>
            <c:bubble3D val="0"/>
            <c:spPr>
              <a:gradFill rotWithShape="1">
                <a:gsLst>
                  <a:gs pos="0">
                    <a:schemeClr val="accent2">
                      <a:lumMod val="80000"/>
                      <a:satMod val="103000"/>
                      <a:lumMod val="102000"/>
                      <a:tint val="94000"/>
                    </a:schemeClr>
                  </a:gs>
                  <a:gs pos="50000">
                    <a:schemeClr val="accent2">
                      <a:lumMod val="80000"/>
                      <a:satMod val="110000"/>
                      <a:lumMod val="100000"/>
                      <a:shade val="100000"/>
                    </a:schemeClr>
                  </a:gs>
                  <a:gs pos="100000">
                    <a:schemeClr val="accent2">
                      <a:lumMod val="8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5A3-BC72-4A71-8070-887D2586B604}"/>
              </c:ext>
            </c:extLst>
          </c:dPt>
          <c:dPt>
            <c:idx val="722"/>
            <c:bubble3D val="0"/>
            <c:spPr>
              <a:gradFill rotWithShape="1">
                <a:gsLst>
                  <a:gs pos="0">
                    <a:schemeClr val="accent3">
                      <a:lumMod val="80000"/>
                      <a:satMod val="103000"/>
                      <a:lumMod val="102000"/>
                      <a:tint val="94000"/>
                    </a:schemeClr>
                  </a:gs>
                  <a:gs pos="50000">
                    <a:schemeClr val="accent3">
                      <a:lumMod val="80000"/>
                      <a:satMod val="110000"/>
                      <a:lumMod val="100000"/>
                      <a:shade val="100000"/>
                    </a:schemeClr>
                  </a:gs>
                  <a:gs pos="100000">
                    <a:schemeClr val="accent3">
                      <a:lumMod val="8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5A5-BC72-4A71-8070-887D2586B604}"/>
              </c:ext>
            </c:extLst>
          </c:dPt>
          <c:dPt>
            <c:idx val="723"/>
            <c:bubble3D val="0"/>
            <c:spPr>
              <a:gradFill rotWithShape="1">
                <a:gsLst>
                  <a:gs pos="0">
                    <a:schemeClr val="accent4">
                      <a:lumMod val="80000"/>
                      <a:satMod val="103000"/>
                      <a:lumMod val="102000"/>
                      <a:tint val="94000"/>
                    </a:schemeClr>
                  </a:gs>
                  <a:gs pos="50000">
                    <a:schemeClr val="accent4">
                      <a:lumMod val="80000"/>
                      <a:satMod val="110000"/>
                      <a:lumMod val="100000"/>
                      <a:shade val="100000"/>
                    </a:schemeClr>
                  </a:gs>
                  <a:gs pos="100000">
                    <a:schemeClr val="accent4">
                      <a:lumMod val="8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5A7-BC72-4A71-8070-887D2586B604}"/>
              </c:ext>
            </c:extLst>
          </c:dPt>
          <c:dPt>
            <c:idx val="724"/>
            <c:bubble3D val="0"/>
            <c:spPr>
              <a:gradFill rotWithShape="1">
                <a:gsLst>
                  <a:gs pos="0">
                    <a:schemeClr val="accent5">
                      <a:lumMod val="80000"/>
                      <a:satMod val="103000"/>
                      <a:lumMod val="102000"/>
                      <a:tint val="94000"/>
                    </a:schemeClr>
                  </a:gs>
                  <a:gs pos="50000">
                    <a:schemeClr val="accent5">
                      <a:lumMod val="80000"/>
                      <a:satMod val="110000"/>
                      <a:lumMod val="100000"/>
                      <a:shade val="100000"/>
                    </a:schemeClr>
                  </a:gs>
                  <a:gs pos="100000">
                    <a:schemeClr val="accent5">
                      <a:lumMod val="8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5A9-BC72-4A71-8070-887D2586B604}"/>
              </c:ext>
            </c:extLst>
          </c:dPt>
          <c:dPt>
            <c:idx val="725"/>
            <c:bubble3D val="0"/>
            <c:spPr>
              <a:gradFill rotWithShape="1">
                <a:gsLst>
                  <a:gs pos="0">
                    <a:schemeClr val="accent6">
                      <a:lumMod val="80000"/>
                      <a:satMod val="103000"/>
                      <a:lumMod val="102000"/>
                      <a:tint val="94000"/>
                    </a:schemeClr>
                  </a:gs>
                  <a:gs pos="50000">
                    <a:schemeClr val="accent6">
                      <a:lumMod val="80000"/>
                      <a:satMod val="110000"/>
                      <a:lumMod val="100000"/>
                      <a:shade val="100000"/>
                    </a:schemeClr>
                  </a:gs>
                  <a:gs pos="100000">
                    <a:schemeClr val="accent6">
                      <a:lumMod val="8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5AB-BC72-4A71-8070-887D2586B604}"/>
              </c:ext>
            </c:extLst>
          </c:dPt>
          <c:dPt>
            <c:idx val="726"/>
            <c:bubble3D val="0"/>
            <c:spPr>
              <a:gradFill rotWithShape="1">
                <a:gsLst>
                  <a:gs pos="0">
                    <a:schemeClr val="accent1">
                      <a:lumMod val="60000"/>
                      <a:lumOff val="40000"/>
                      <a:satMod val="103000"/>
                      <a:lumMod val="102000"/>
                      <a:tint val="94000"/>
                    </a:schemeClr>
                  </a:gs>
                  <a:gs pos="50000">
                    <a:schemeClr val="accent1">
                      <a:lumMod val="60000"/>
                      <a:lumOff val="40000"/>
                      <a:satMod val="110000"/>
                      <a:lumMod val="100000"/>
                      <a:shade val="100000"/>
                    </a:schemeClr>
                  </a:gs>
                  <a:gs pos="100000">
                    <a:schemeClr val="accent1">
                      <a:lumMod val="60000"/>
                      <a:lumOff val="4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5AD-BC72-4A71-8070-887D2586B604}"/>
              </c:ext>
            </c:extLst>
          </c:dPt>
          <c:dPt>
            <c:idx val="727"/>
            <c:bubble3D val="0"/>
            <c:spPr>
              <a:gradFill rotWithShape="1">
                <a:gsLst>
                  <a:gs pos="0">
                    <a:schemeClr val="accent2">
                      <a:lumMod val="60000"/>
                      <a:lumOff val="40000"/>
                      <a:satMod val="103000"/>
                      <a:lumMod val="102000"/>
                      <a:tint val="94000"/>
                    </a:schemeClr>
                  </a:gs>
                  <a:gs pos="50000">
                    <a:schemeClr val="accent2">
                      <a:lumMod val="60000"/>
                      <a:lumOff val="40000"/>
                      <a:satMod val="110000"/>
                      <a:lumMod val="100000"/>
                      <a:shade val="100000"/>
                    </a:schemeClr>
                  </a:gs>
                  <a:gs pos="100000">
                    <a:schemeClr val="accent2">
                      <a:lumMod val="60000"/>
                      <a:lumOff val="4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5AF-BC72-4A71-8070-887D2586B604}"/>
              </c:ext>
            </c:extLst>
          </c:dPt>
          <c:dPt>
            <c:idx val="728"/>
            <c:bubble3D val="0"/>
            <c:spPr>
              <a:gradFill rotWithShape="1">
                <a:gsLst>
                  <a:gs pos="0">
                    <a:schemeClr val="accent3">
                      <a:lumMod val="60000"/>
                      <a:lumOff val="40000"/>
                      <a:satMod val="103000"/>
                      <a:lumMod val="102000"/>
                      <a:tint val="94000"/>
                    </a:schemeClr>
                  </a:gs>
                  <a:gs pos="50000">
                    <a:schemeClr val="accent3">
                      <a:lumMod val="60000"/>
                      <a:lumOff val="40000"/>
                      <a:satMod val="110000"/>
                      <a:lumMod val="100000"/>
                      <a:shade val="100000"/>
                    </a:schemeClr>
                  </a:gs>
                  <a:gs pos="100000">
                    <a:schemeClr val="accent3">
                      <a:lumMod val="60000"/>
                      <a:lumOff val="4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5B1-BC72-4A71-8070-887D2586B604}"/>
              </c:ext>
            </c:extLst>
          </c:dPt>
          <c:dPt>
            <c:idx val="729"/>
            <c:bubble3D val="0"/>
            <c:spPr>
              <a:gradFill rotWithShape="1">
                <a:gsLst>
                  <a:gs pos="0">
                    <a:schemeClr val="accent4">
                      <a:lumMod val="60000"/>
                      <a:lumOff val="40000"/>
                      <a:satMod val="103000"/>
                      <a:lumMod val="102000"/>
                      <a:tint val="94000"/>
                    </a:schemeClr>
                  </a:gs>
                  <a:gs pos="50000">
                    <a:schemeClr val="accent4">
                      <a:lumMod val="60000"/>
                      <a:lumOff val="40000"/>
                      <a:satMod val="110000"/>
                      <a:lumMod val="100000"/>
                      <a:shade val="100000"/>
                    </a:schemeClr>
                  </a:gs>
                  <a:gs pos="100000">
                    <a:schemeClr val="accent4">
                      <a:lumMod val="60000"/>
                      <a:lumOff val="4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5B3-BC72-4A71-8070-887D2586B604}"/>
              </c:ext>
            </c:extLst>
          </c:dPt>
          <c:dPt>
            <c:idx val="730"/>
            <c:bubble3D val="0"/>
            <c:spPr>
              <a:gradFill rotWithShape="1">
                <a:gsLst>
                  <a:gs pos="0">
                    <a:schemeClr val="accent5">
                      <a:lumMod val="60000"/>
                      <a:lumOff val="40000"/>
                      <a:satMod val="103000"/>
                      <a:lumMod val="102000"/>
                      <a:tint val="94000"/>
                    </a:schemeClr>
                  </a:gs>
                  <a:gs pos="50000">
                    <a:schemeClr val="accent5">
                      <a:lumMod val="60000"/>
                      <a:lumOff val="40000"/>
                      <a:satMod val="110000"/>
                      <a:lumMod val="100000"/>
                      <a:shade val="100000"/>
                    </a:schemeClr>
                  </a:gs>
                  <a:gs pos="100000">
                    <a:schemeClr val="accent5">
                      <a:lumMod val="60000"/>
                      <a:lumOff val="4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5B5-BC72-4A71-8070-887D2586B604}"/>
              </c:ext>
            </c:extLst>
          </c:dPt>
          <c:dPt>
            <c:idx val="731"/>
            <c:bubble3D val="0"/>
            <c:spPr>
              <a:gradFill rotWithShape="1">
                <a:gsLst>
                  <a:gs pos="0">
                    <a:schemeClr val="accent6">
                      <a:lumMod val="60000"/>
                      <a:lumOff val="40000"/>
                      <a:satMod val="103000"/>
                      <a:lumMod val="102000"/>
                      <a:tint val="94000"/>
                    </a:schemeClr>
                  </a:gs>
                  <a:gs pos="50000">
                    <a:schemeClr val="accent6">
                      <a:lumMod val="60000"/>
                      <a:lumOff val="40000"/>
                      <a:satMod val="110000"/>
                      <a:lumMod val="100000"/>
                      <a:shade val="100000"/>
                    </a:schemeClr>
                  </a:gs>
                  <a:gs pos="100000">
                    <a:schemeClr val="accent6">
                      <a:lumMod val="60000"/>
                      <a:lumOff val="4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5B7-BC72-4A71-8070-887D2586B604}"/>
              </c:ext>
            </c:extLst>
          </c:dPt>
          <c:dPt>
            <c:idx val="732"/>
            <c:bubble3D val="0"/>
            <c:spPr>
              <a:gradFill rotWithShape="1">
                <a:gsLst>
                  <a:gs pos="0">
                    <a:schemeClr val="accent1">
                      <a:lumMod val="50000"/>
                      <a:satMod val="103000"/>
                      <a:lumMod val="102000"/>
                      <a:tint val="94000"/>
                    </a:schemeClr>
                  </a:gs>
                  <a:gs pos="50000">
                    <a:schemeClr val="accent1">
                      <a:lumMod val="50000"/>
                      <a:satMod val="110000"/>
                      <a:lumMod val="100000"/>
                      <a:shade val="100000"/>
                    </a:schemeClr>
                  </a:gs>
                  <a:gs pos="100000">
                    <a:schemeClr val="accent1">
                      <a:lumMod val="5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5B9-BC72-4A71-8070-887D2586B604}"/>
              </c:ext>
            </c:extLst>
          </c:dPt>
          <c:dPt>
            <c:idx val="733"/>
            <c:bubble3D val="0"/>
            <c:spPr>
              <a:gradFill rotWithShape="1">
                <a:gsLst>
                  <a:gs pos="0">
                    <a:schemeClr val="accent2">
                      <a:lumMod val="50000"/>
                      <a:satMod val="103000"/>
                      <a:lumMod val="102000"/>
                      <a:tint val="94000"/>
                    </a:schemeClr>
                  </a:gs>
                  <a:gs pos="50000">
                    <a:schemeClr val="accent2">
                      <a:lumMod val="50000"/>
                      <a:satMod val="110000"/>
                      <a:lumMod val="100000"/>
                      <a:shade val="100000"/>
                    </a:schemeClr>
                  </a:gs>
                  <a:gs pos="100000">
                    <a:schemeClr val="accent2">
                      <a:lumMod val="5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5BB-BC72-4A71-8070-887D2586B604}"/>
              </c:ext>
            </c:extLst>
          </c:dPt>
          <c:dPt>
            <c:idx val="734"/>
            <c:bubble3D val="0"/>
            <c:spPr>
              <a:gradFill rotWithShape="1">
                <a:gsLst>
                  <a:gs pos="0">
                    <a:schemeClr val="accent3">
                      <a:lumMod val="50000"/>
                      <a:satMod val="103000"/>
                      <a:lumMod val="102000"/>
                      <a:tint val="94000"/>
                    </a:schemeClr>
                  </a:gs>
                  <a:gs pos="50000">
                    <a:schemeClr val="accent3">
                      <a:lumMod val="50000"/>
                      <a:satMod val="110000"/>
                      <a:lumMod val="100000"/>
                      <a:shade val="100000"/>
                    </a:schemeClr>
                  </a:gs>
                  <a:gs pos="100000">
                    <a:schemeClr val="accent3">
                      <a:lumMod val="5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5BD-BC72-4A71-8070-887D2586B604}"/>
              </c:ext>
            </c:extLst>
          </c:dPt>
          <c:dPt>
            <c:idx val="735"/>
            <c:bubble3D val="0"/>
            <c:spPr>
              <a:gradFill rotWithShape="1">
                <a:gsLst>
                  <a:gs pos="0">
                    <a:schemeClr val="accent4">
                      <a:lumMod val="50000"/>
                      <a:satMod val="103000"/>
                      <a:lumMod val="102000"/>
                      <a:tint val="94000"/>
                    </a:schemeClr>
                  </a:gs>
                  <a:gs pos="50000">
                    <a:schemeClr val="accent4">
                      <a:lumMod val="50000"/>
                      <a:satMod val="110000"/>
                      <a:lumMod val="100000"/>
                      <a:shade val="100000"/>
                    </a:schemeClr>
                  </a:gs>
                  <a:gs pos="100000">
                    <a:schemeClr val="accent4">
                      <a:lumMod val="5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5BF-BC72-4A71-8070-887D2586B604}"/>
              </c:ext>
            </c:extLst>
          </c:dPt>
          <c:dPt>
            <c:idx val="736"/>
            <c:bubble3D val="0"/>
            <c:spPr>
              <a:gradFill rotWithShape="1">
                <a:gsLst>
                  <a:gs pos="0">
                    <a:schemeClr val="accent5">
                      <a:lumMod val="50000"/>
                      <a:satMod val="103000"/>
                      <a:lumMod val="102000"/>
                      <a:tint val="94000"/>
                    </a:schemeClr>
                  </a:gs>
                  <a:gs pos="50000">
                    <a:schemeClr val="accent5">
                      <a:lumMod val="50000"/>
                      <a:satMod val="110000"/>
                      <a:lumMod val="100000"/>
                      <a:shade val="100000"/>
                    </a:schemeClr>
                  </a:gs>
                  <a:gs pos="100000">
                    <a:schemeClr val="accent5">
                      <a:lumMod val="5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5C1-BC72-4A71-8070-887D2586B604}"/>
              </c:ext>
            </c:extLst>
          </c:dPt>
          <c:dPt>
            <c:idx val="737"/>
            <c:bubble3D val="0"/>
            <c:spPr>
              <a:gradFill rotWithShape="1">
                <a:gsLst>
                  <a:gs pos="0">
                    <a:schemeClr val="accent6">
                      <a:lumMod val="50000"/>
                      <a:satMod val="103000"/>
                      <a:lumMod val="102000"/>
                      <a:tint val="94000"/>
                    </a:schemeClr>
                  </a:gs>
                  <a:gs pos="50000">
                    <a:schemeClr val="accent6">
                      <a:lumMod val="50000"/>
                      <a:satMod val="110000"/>
                      <a:lumMod val="100000"/>
                      <a:shade val="100000"/>
                    </a:schemeClr>
                  </a:gs>
                  <a:gs pos="100000">
                    <a:schemeClr val="accent6">
                      <a:lumMod val="5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5C3-BC72-4A71-8070-887D2586B604}"/>
              </c:ext>
            </c:extLst>
          </c:dPt>
          <c:dPt>
            <c:idx val="738"/>
            <c:bubble3D val="0"/>
            <c:spPr>
              <a:gradFill rotWithShape="1">
                <a:gsLst>
                  <a:gs pos="0">
                    <a:schemeClr val="accent1">
                      <a:lumMod val="70000"/>
                      <a:lumOff val="30000"/>
                      <a:satMod val="103000"/>
                      <a:lumMod val="102000"/>
                      <a:tint val="94000"/>
                    </a:schemeClr>
                  </a:gs>
                  <a:gs pos="50000">
                    <a:schemeClr val="accent1">
                      <a:lumMod val="70000"/>
                      <a:lumOff val="30000"/>
                      <a:satMod val="110000"/>
                      <a:lumMod val="100000"/>
                      <a:shade val="100000"/>
                    </a:schemeClr>
                  </a:gs>
                  <a:gs pos="100000">
                    <a:schemeClr val="accent1">
                      <a:lumMod val="70000"/>
                      <a:lumOff val="3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5C5-BC72-4A71-8070-887D2586B604}"/>
              </c:ext>
            </c:extLst>
          </c:dPt>
          <c:dPt>
            <c:idx val="739"/>
            <c:bubble3D val="0"/>
            <c:spPr>
              <a:gradFill rotWithShape="1">
                <a:gsLst>
                  <a:gs pos="0">
                    <a:schemeClr val="accent2">
                      <a:lumMod val="70000"/>
                      <a:lumOff val="30000"/>
                      <a:satMod val="103000"/>
                      <a:lumMod val="102000"/>
                      <a:tint val="94000"/>
                    </a:schemeClr>
                  </a:gs>
                  <a:gs pos="50000">
                    <a:schemeClr val="accent2">
                      <a:lumMod val="70000"/>
                      <a:lumOff val="30000"/>
                      <a:satMod val="110000"/>
                      <a:lumMod val="100000"/>
                      <a:shade val="100000"/>
                    </a:schemeClr>
                  </a:gs>
                  <a:gs pos="100000">
                    <a:schemeClr val="accent2">
                      <a:lumMod val="70000"/>
                      <a:lumOff val="3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5C7-BC72-4A71-8070-887D2586B604}"/>
              </c:ext>
            </c:extLst>
          </c:dPt>
          <c:dPt>
            <c:idx val="740"/>
            <c:bubble3D val="0"/>
            <c:spPr>
              <a:gradFill rotWithShape="1">
                <a:gsLst>
                  <a:gs pos="0">
                    <a:schemeClr val="accent3">
                      <a:lumMod val="70000"/>
                      <a:lumOff val="30000"/>
                      <a:satMod val="103000"/>
                      <a:lumMod val="102000"/>
                      <a:tint val="94000"/>
                    </a:schemeClr>
                  </a:gs>
                  <a:gs pos="50000">
                    <a:schemeClr val="accent3">
                      <a:lumMod val="70000"/>
                      <a:lumOff val="30000"/>
                      <a:satMod val="110000"/>
                      <a:lumMod val="100000"/>
                      <a:shade val="100000"/>
                    </a:schemeClr>
                  </a:gs>
                  <a:gs pos="100000">
                    <a:schemeClr val="accent3">
                      <a:lumMod val="70000"/>
                      <a:lumOff val="3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5C9-BC72-4A71-8070-887D2586B604}"/>
              </c:ext>
            </c:extLst>
          </c:dPt>
          <c:dPt>
            <c:idx val="741"/>
            <c:bubble3D val="0"/>
            <c:spPr>
              <a:gradFill rotWithShape="1">
                <a:gsLst>
                  <a:gs pos="0">
                    <a:schemeClr val="accent4">
                      <a:lumMod val="70000"/>
                      <a:lumOff val="30000"/>
                      <a:satMod val="103000"/>
                      <a:lumMod val="102000"/>
                      <a:tint val="94000"/>
                    </a:schemeClr>
                  </a:gs>
                  <a:gs pos="50000">
                    <a:schemeClr val="accent4">
                      <a:lumMod val="70000"/>
                      <a:lumOff val="30000"/>
                      <a:satMod val="110000"/>
                      <a:lumMod val="100000"/>
                      <a:shade val="100000"/>
                    </a:schemeClr>
                  </a:gs>
                  <a:gs pos="100000">
                    <a:schemeClr val="accent4">
                      <a:lumMod val="70000"/>
                      <a:lumOff val="3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5CB-BC72-4A71-8070-887D2586B604}"/>
              </c:ext>
            </c:extLst>
          </c:dPt>
          <c:dPt>
            <c:idx val="742"/>
            <c:bubble3D val="0"/>
            <c:spPr>
              <a:gradFill rotWithShape="1">
                <a:gsLst>
                  <a:gs pos="0">
                    <a:schemeClr val="accent5">
                      <a:lumMod val="70000"/>
                      <a:lumOff val="30000"/>
                      <a:satMod val="103000"/>
                      <a:lumMod val="102000"/>
                      <a:tint val="94000"/>
                    </a:schemeClr>
                  </a:gs>
                  <a:gs pos="50000">
                    <a:schemeClr val="accent5">
                      <a:lumMod val="70000"/>
                      <a:lumOff val="30000"/>
                      <a:satMod val="110000"/>
                      <a:lumMod val="100000"/>
                      <a:shade val="100000"/>
                    </a:schemeClr>
                  </a:gs>
                  <a:gs pos="100000">
                    <a:schemeClr val="accent5">
                      <a:lumMod val="70000"/>
                      <a:lumOff val="3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5CD-BC72-4A71-8070-887D2586B604}"/>
              </c:ext>
            </c:extLst>
          </c:dPt>
          <c:dPt>
            <c:idx val="743"/>
            <c:bubble3D val="0"/>
            <c:spPr>
              <a:gradFill rotWithShape="1">
                <a:gsLst>
                  <a:gs pos="0">
                    <a:schemeClr val="accent6">
                      <a:lumMod val="70000"/>
                      <a:lumOff val="30000"/>
                      <a:satMod val="103000"/>
                      <a:lumMod val="102000"/>
                      <a:tint val="94000"/>
                    </a:schemeClr>
                  </a:gs>
                  <a:gs pos="50000">
                    <a:schemeClr val="accent6">
                      <a:lumMod val="70000"/>
                      <a:lumOff val="30000"/>
                      <a:satMod val="110000"/>
                      <a:lumMod val="100000"/>
                      <a:shade val="100000"/>
                    </a:schemeClr>
                  </a:gs>
                  <a:gs pos="100000">
                    <a:schemeClr val="accent6">
                      <a:lumMod val="70000"/>
                      <a:lumOff val="3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5CF-BC72-4A71-8070-887D2586B604}"/>
              </c:ext>
            </c:extLst>
          </c:dPt>
          <c:dPt>
            <c:idx val="744"/>
            <c:bubble3D val="0"/>
            <c:spPr>
              <a:gradFill rotWithShape="1">
                <a:gsLst>
                  <a:gs pos="0">
                    <a:schemeClr val="accent1">
                      <a:lumMod val="70000"/>
                      <a:satMod val="103000"/>
                      <a:lumMod val="102000"/>
                      <a:tint val="94000"/>
                    </a:schemeClr>
                  </a:gs>
                  <a:gs pos="50000">
                    <a:schemeClr val="accent1">
                      <a:lumMod val="70000"/>
                      <a:satMod val="110000"/>
                      <a:lumMod val="100000"/>
                      <a:shade val="100000"/>
                    </a:schemeClr>
                  </a:gs>
                  <a:gs pos="100000">
                    <a:schemeClr val="accent1">
                      <a:lumMod val="7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5D1-BC72-4A71-8070-887D2586B604}"/>
              </c:ext>
            </c:extLst>
          </c:dPt>
          <c:dPt>
            <c:idx val="745"/>
            <c:bubble3D val="0"/>
            <c:spPr>
              <a:gradFill rotWithShape="1">
                <a:gsLst>
                  <a:gs pos="0">
                    <a:schemeClr val="accent2">
                      <a:lumMod val="70000"/>
                      <a:satMod val="103000"/>
                      <a:lumMod val="102000"/>
                      <a:tint val="94000"/>
                    </a:schemeClr>
                  </a:gs>
                  <a:gs pos="50000">
                    <a:schemeClr val="accent2">
                      <a:lumMod val="70000"/>
                      <a:satMod val="110000"/>
                      <a:lumMod val="100000"/>
                      <a:shade val="100000"/>
                    </a:schemeClr>
                  </a:gs>
                  <a:gs pos="100000">
                    <a:schemeClr val="accent2">
                      <a:lumMod val="7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5D3-BC72-4A71-8070-887D2586B604}"/>
              </c:ext>
            </c:extLst>
          </c:dPt>
          <c:dPt>
            <c:idx val="746"/>
            <c:bubble3D val="0"/>
            <c:spPr>
              <a:gradFill rotWithShape="1">
                <a:gsLst>
                  <a:gs pos="0">
                    <a:schemeClr val="accent3">
                      <a:lumMod val="70000"/>
                      <a:satMod val="103000"/>
                      <a:lumMod val="102000"/>
                      <a:tint val="94000"/>
                    </a:schemeClr>
                  </a:gs>
                  <a:gs pos="50000">
                    <a:schemeClr val="accent3">
                      <a:lumMod val="70000"/>
                      <a:satMod val="110000"/>
                      <a:lumMod val="100000"/>
                      <a:shade val="100000"/>
                    </a:schemeClr>
                  </a:gs>
                  <a:gs pos="100000">
                    <a:schemeClr val="accent3">
                      <a:lumMod val="7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5D5-BC72-4A71-8070-887D2586B604}"/>
              </c:ext>
            </c:extLst>
          </c:dPt>
          <c:dPt>
            <c:idx val="747"/>
            <c:bubble3D val="0"/>
            <c:spPr>
              <a:gradFill rotWithShape="1">
                <a:gsLst>
                  <a:gs pos="0">
                    <a:schemeClr val="accent4">
                      <a:lumMod val="70000"/>
                      <a:satMod val="103000"/>
                      <a:lumMod val="102000"/>
                      <a:tint val="94000"/>
                    </a:schemeClr>
                  </a:gs>
                  <a:gs pos="50000">
                    <a:schemeClr val="accent4">
                      <a:lumMod val="70000"/>
                      <a:satMod val="110000"/>
                      <a:lumMod val="100000"/>
                      <a:shade val="100000"/>
                    </a:schemeClr>
                  </a:gs>
                  <a:gs pos="100000">
                    <a:schemeClr val="accent4">
                      <a:lumMod val="7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5D7-BC72-4A71-8070-887D2586B604}"/>
              </c:ext>
            </c:extLst>
          </c:dPt>
          <c:dPt>
            <c:idx val="748"/>
            <c:bubble3D val="0"/>
            <c:spPr>
              <a:gradFill rotWithShape="1">
                <a:gsLst>
                  <a:gs pos="0">
                    <a:schemeClr val="accent5">
                      <a:lumMod val="70000"/>
                      <a:satMod val="103000"/>
                      <a:lumMod val="102000"/>
                      <a:tint val="94000"/>
                    </a:schemeClr>
                  </a:gs>
                  <a:gs pos="50000">
                    <a:schemeClr val="accent5">
                      <a:lumMod val="70000"/>
                      <a:satMod val="110000"/>
                      <a:lumMod val="100000"/>
                      <a:shade val="100000"/>
                    </a:schemeClr>
                  </a:gs>
                  <a:gs pos="100000">
                    <a:schemeClr val="accent5">
                      <a:lumMod val="7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5D9-BC72-4A71-8070-887D2586B604}"/>
              </c:ext>
            </c:extLst>
          </c:dPt>
          <c:dPt>
            <c:idx val="749"/>
            <c:bubble3D val="0"/>
            <c:spPr>
              <a:gradFill rotWithShape="1">
                <a:gsLst>
                  <a:gs pos="0">
                    <a:schemeClr val="accent6">
                      <a:lumMod val="70000"/>
                      <a:satMod val="103000"/>
                      <a:lumMod val="102000"/>
                      <a:tint val="94000"/>
                    </a:schemeClr>
                  </a:gs>
                  <a:gs pos="50000">
                    <a:schemeClr val="accent6">
                      <a:lumMod val="70000"/>
                      <a:satMod val="110000"/>
                      <a:lumMod val="100000"/>
                      <a:shade val="100000"/>
                    </a:schemeClr>
                  </a:gs>
                  <a:gs pos="100000">
                    <a:schemeClr val="accent6">
                      <a:lumMod val="7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5DB-BC72-4A71-8070-887D2586B604}"/>
              </c:ext>
            </c:extLst>
          </c:dPt>
          <c:dPt>
            <c:idx val="750"/>
            <c:bubble3D val="0"/>
            <c:spPr>
              <a:gradFill rotWithShape="1">
                <a:gsLst>
                  <a:gs pos="0">
                    <a:schemeClr val="accent1">
                      <a:lumMod val="50000"/>
                      <a:lumOff val="50000"/>
                      <a:satMod val="103000"/>
                      <a:lumMod val="102000"/>
                      <a:tint val="94000"/>
                    </a:schemeClr>
                  </a:gs>
                  <a:gs pos="50000">
                    <a:schemeClr val="accent1">
                      <a:lumMod val="50000"/>
                      <a:lumOff val="50000"/>
                      <a:satMod val="110000"/>
                      <a:lumMod val="100000"/>
                      <a:shade val="100000"/>
                    </a:schemeClr>
                  </a:gs>
                  <a:gs pos="100000">
                    <a:schemeClr val="accent1">
                      <a:lumMod val="50000"/>
                      <a:lumOff val="5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5DD-BC72-4A71-8070-887D2586B604}"/>
              </c:ext>
            </c:extLst>
          </c:dPt>
          <c:dPt>
            <c:idx val="751"/>
            <c:bubble3D val="0"/>
            <c:spPr>
              <a:gradFill rotWithShape="1">
                <a:gsLst>
                  <a:gs pos="0">
                    <a:schemeClr val="accent2">
                      <a:lumMod val="50000"/>
                      <a:lumOff val="50000"/>
                      <a:satMod val="103000"/>
                      <a:lumMod val="102000"/>
                      <a:tint val="94000"/>
                    </a:schemeClr>
                  </a:gs>
                  <a:gs pos="50000">
                    <a:schemeClr val="accent2">
                      <a:lumMod val="50000"/>
                      <a:lumOff val="50000"/>
                      <a:satMod val="110000"/>
                      <a:lumMod val="100000"/>
                      <a:shade val="100000"/>
                    </a:schemeClr>
                  </a:gs>
                  <a:gs pos="100000">
                    <a:schemeClr val="accent2">
                      <a:lumMod val="50000"/>
                      <a:lumOff val="5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5DF-BC72-4A71-8070-887D2586B604}"/>
              </c:ext>
            </c:extLst>
          </c:dPt>
          <c:dPt>
            <c:idx val="752"/>
            <c:bubble3D val="0"/>
            <c:spPr>
              <a:gradFill rotWithShape="1">
                <a:gsLst>
                  <a:gs pos="0">
                    <a:schemeClr val="accent3">
                      <a:lumMod val="50000"/>
                      <a:lumOff val="50000"/>
                      <a:satMod val="103000"/>
                      <a:lumMod val="102000"/>
                      <a:tint val="94000"/>
                    </a:schemeClr>
                  </a:gs>
                  <a:gs pos="50000">
                    <a:schemeClr val="accent3">
                      <a:lumMod val="50000"/>
                      <a:lumOff val="50000"/>
                      <a:satMod val="110000"/>
                      <a:lumMod val="100000"/>
                      <a:shade val="100000"/>
                    </a:schemeClr>
                  </a:gs>
                  <a:gs pos="100000">
                    <a:schemeClr val="accent3">
                      <a:lumMod val="50000"/>
                      <a:lumOff val="5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5E1-BC72-4A71-8070-887D2586B604}"/>
              </c:ext>
            </c:extLst>
          </c:dPt>
          <c:dPt>
            <c:idx val="753"/>
            <c:bubble3D val="0"/>
            <c:spPr>
              <a:gradFill rotWithShape="1">
                <a:gsLst>
                  <a:gs pos="0">
                    <a:schemeClr val="accent4">
                      <a:lumMod val="50000"/>
                      <a:lumOff val="50000"/>
                      <a:satMod val="103000"/>
                      <a:lumMod val="102000"/>
                      <a:tint val="94000"/>
                    </a:schemeClr>
                  </a:gs>
                  <a:gs pos="50000">
                    <a:schemeClr val="accent4">
                      <a:lumMod val="50000"/>
                      <a:lumOff val="50000"/>
                      <a:satMod val="110000"/>
                      <a:lumMod val="100000"/>
                      <a:shade val="100000"/>
                    </a:schemeClr>
                  </a:gs>
                  <a:gs pos="100000">
                    <a:schemeClr val="accent4">
                      <a:lumMod val="50000"/>
                      <a:lumOff val="5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5E3-BC72-4A71-8070-887D2586B604}"/>
              </c:ext>
            </c:extLst>
          </c:dPt>
          <c:dPt>
            <c:idx val="754"/>
            <c:bubble3D val="0"/>
            <c:spPr>
              <a:gradFill rotWithShape="1">
                <a:gsLst>
                  <a:gs pos="0">
                    <a:schemeClr val="accent5">
                      <a:lumMod val="50000"/>
                      <a:lumOff val="50000"/>
                      <a:satMod val="103000"/>
                      <a:lumMod val="102000"/>
                      <a:tint val="94000"/>
                    </a:schemeClr>
                  </a:gs>
                  <a:gs pos="50000">
                    <a:schemeClr val="accent5">
                      <a:lumMod val="50000"/>
                      <a:lumOff val="50000"/>
                      <a:satMod val="110000"/>
                      <a:lumMod val="100000"/>
                      <a:shade val="100000"/>
                    </a:schemeClr>
                  </a:gs>
                  <a:gs pos="100000">
                    <a:schemeClr val="accent5">
                      <a:lumMod val="50000"/>
                      <a:lumOff val="5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5E5-BC72-4A71-8070-887D2586B604}"/>
              </c:ext>
            </c:extLst>
          </c:dPt>
          <c:dPt>
            <c:idx val="755"/>
            <c:bubble3D val="0"/>
            <c:spPr>
              <a:gradFill rotWithShape="1">
                <a:gsLst>
                  <a:gs pos="0">
                    <a:schemeClr val="accent6">
                      <a:lumMod val="50000"/>
                      <a:lumOff val="50000"/>
                      <a:satMod val="103000"/>
                      <a:lumMod val="102000"/>
                      <a:tint val="94000"/>
                    </a:schemeClr>
                  </a:gs>
                  <a:gs pos="50000">
                    <a:schemeClr val="accent6">
                      <a:lumMod val="50000"/>
                      <a:lumOff val="50000"/>
                      <a:satMod val="110000"/>
                      <a:lumMod val="100000"/>
                      <a:shade val="100000"/>
                    </a:schemeClr>
                  </a:gs>
                  <a:gs pos="100000">
                    <a:schemeClr val="accent6">
                      <a:lumMod val="50000"/>
                      <a:lumOff val="5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5E7-BC72-4A71-8070-887D2586B604}"/>
              </c:ext>
            </c:extLst>
          </c:dPt>
          <c:dPt>
            <c:idx val="756"/>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5E9-BC72-4A71-8070-887D2586B604}"/>
              </c:ext>
            </c:extLst>
          </c:dPt>
          <c:dPt>
            <c:idx val="757"/>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5EB-BC72-4A71-8070-887D2586B604}"/>
              </c:ext>
            </c:extLst>
          </c:dPt>
          <c:dPt>
            <c:idx val="758"/>
            <c:bubble3D val="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5ED-BC72-4A71-8070-887D2586B604}"/>
              </c:ext>
            </c:extLst>
          </c:dPt>
          <c:dPt>
            <c:idx val="759"/>
            <c:bubble3D val="0"/>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5EF-BC72-4A71-8070-887D2586B604}"/>
              </c:ext>
            </c:extLst>
          </c:dPt>
          <c:dPt>
            <c:idx val="760"/>
            <c:bubble3D val="0"/>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5F1-BC72-4A71-8070-887D2586B604}"/>
              </c:ext>
            </c:extLst>
          </c:dPt>
          <c:dPt>
            <c:idx val="761"/>
            <c:bubble3D val="0"/>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5F3-BC72-4A71-8070-887D2586B604}"/>
              </c:ext>
            </c:extLst>
          </c:dPt>
          <c:dPt>
            <c:idx val="762"/>
            <c:bubble3D val="0"/>
            <c:spPr>
              <a:gradFill rotWithShape="1">
                <a:gsLst>
                  <a:gs pos="0">
                    <a:schemeClr val="accent1">
                      <a:lumMod val="60000"/>
                      <a:satMod val="103000"/>
                      <a:lumMod val="102000"/>
                      <a:tint val="94000"/>
                    </a:schemeClr>
                  </a:gs>
                  <a:gs pos="50000">
                    <a:schemeClr val="accent1">
                      <a:lumMod val="60000"/>
                      <a:satMod val="110000"/>
                      <a:lumMod val="100000"/>
                      <a:shade val="100000"/>
                    </a:schemeClr>
                  </a:gs>
                  <a:gs pos="100000">
                    <a:schemeClr val="accent1">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5F5-BC72-4A71-8070-887D2586B604}"/>
              </c:ext>
            </c:extLst>
          </c:dPt>
          <c:dPt>
            <c:idx val="763"/>
            <c:bubble3D val="0"/>
            <c:spPr>
              <a:gradFill rotWithShape="1">
                <a:gsLst>
                  <a:gs pos="0">
                    <a:schemeClr val="accent2">
                      <a:lumMod val="60000"/>
                      <a:satMod val="103000"/>
                      <a:lumMod val="102000"/>
                      <a:tint val="94000"/>
                    </a:schemeClr>
                  </a:gs>
                  <a:gs pos="50000">
                    <a:schemeClr val="accent2">
                      <a:lumMod val="60000"/>
                      <a:satMod val="110000"/>
                      <a:lumMod val="100000"/>
                      <a:shade val="100000"/>
                    </a:schemeClr>
                  </a:gs>
                  <a:gs pos="100000">
                    <a:schemeClr val="accent2">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5F7-BC72-4A71-8070-887D2586B604}"/>
              </c:ext>
            </c:extLst>
          </c:dPt>
          <c:dPt>
            <c:idx val="764"/>
            <c:bubble3D val="0"/>
            <c:spPr>
              <a:gradFill rotWithShape="1">
                <a:gsLst>
                  <a:gs pos="0">
                    <a:schemeClr val="accent3">
                      <a:lumMod val="60000"/>
                      <a:satMod val="103000"/>
                      <a:lumMod val="102000"/>
                      <a:tint val="94000"/>
                    </a:schemeClr>
                  </a:gs>
                  <a:gs pos="50000">
                    <a:schemeClr val="accent3">
                      <a:lumMod val="60000"/>
                      <a:satMod val="110000"/>
                      <a:lumMod val="100000"/>
                      <a:shade val="100000"/>
                    </a:schemeClr>
                  </a:gs>
                  <a:gs pos="100000">
                    <a:schemeClr val="accent3">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5F9-BC72-4A71-8070-887D2586B604}"/>
              </c:ext>
            </c:extLst>
          </c:dPt>
          <c:dPt>
            <c:idx val="765"/>
            <c:bubble3D val="0"/>
            <c:spPr>
              <a:gradFill rotWithShape="1">
                <a:gsLst>
                  <a:gs pos="0">
                    <a:schemeClr val="accent4">
                      <a:lumMod val="60000"/>
                      <a:satMod val="103000"/>
                      <a:lumMod val="102000"/>
                      <a:tint val="94000"/>
                    </a:schemeClr>
                  </a:gs>
                  <a:gs pos="50000">
                    <a:schemeClr val="accent4">
                      <a:lumMod val="60000"/>
                      <a:satMod val="110000"/>
                      <a:lumMod val="100000"/>
                      <a:shade val="100000"/>
                    </a:schemeClr>
                  </a:gs>
                  <a:gs pos="100000">
                    <a:schemeClr val="accent4">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5FB-BC72-4A71-8070-887D2586B604}"/>
              </c:ext>
            </c:extLst>
          </c:dPt>
          <c:dPt>
            <c:idx val="766"/>
            <c:bubble3D val="0"/>
            <c:spPr>
              <a:gradFill rotWithShape="1">
                <a:gsLst>
                  <a:gs pos="0">
                    <a:schemeClr val="accent5">
                      <a:lumMod val="60000"/>
                      <a:satMod val="103000"/>
                      <a:lumMod val="102000"/>
                      <a:tint val="94000"/>
                    </a:schemeClr>
                  </a:gs>
                  <a:gs pos="50000">
                    <a:schemeClr val="accent5">
                      <a:lumMod val="60000"/>
                      <a:satMod val="110000"/>
                      <a:lumMod val="100000"/>
                      <a:shade val="100000"/>
                    </a:schemeClr>
                  </a:gs>
                  <a:gs pos="100000">
                    <a:schemeClr val="accent5">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5FD-BC72-4A71-8070-887D2586B604}"/>
              </c:ext>
            </c:extLst>
          </c:dPt>
          <c:dPt>
            <c:idx val="767"/>
            <c:bubble3D val="0"/>
            <c:spPr>
              <a:gradFill rotWithShape="1">
                <a:gsLst>
                  <a:gs pos="0">
                    <a:schemeClr val="accent6">
                      <a:lumMod val="60000"/>
                      <a:satMod val="103000"/>
                      <a:lumMod val="102000"/>
                      <a:tint val="94000"/>
                    </a:schemeClr>
                  </a:gs>
                  <a:gs pos="50000">
                    <a:schemeClr val="accent6">
                      <a:lumMod val="60000"/>
                      <a:satMod val="110000"/>
                      <a:lumMod val="100000"/>
                      <a:shade val="100000"/>
                    </a:schemeClr>
                  </a:gs>
                  <a:gs pos="100000">
                    <a:schemeClr val="accent6">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5FF-BC72-4A71-8070-887D2586B604}"/>
              </c:ext>
            </c:extLst>
          </c:dPt>
          <c:dPt>
            <c:idx val="768"/>
            <c:bubble3D val="0"/>
            <c:spPr>
              <a:gradFill rotWithShape="1">
                <a:gsLst>
                  <a:gs pos="0">
                    <a:schemeClr val="accent1">
                      <a:lumMod val="80000"/>
                      <a:lumOff val="20000"/>
                      <a:satMod val="103000"/>
                      <a:lumMod val="102000"/>
                      <a:tint val="94000"/>
                    </a:schemeClr>
                  </a:gs>
                  <a:gs pos="50000">
                    <a:schemeClr val="accent1">
                      <a:lumMod val="80000"/>
                      <a:lumOff val="20000"/>
                      <a:satMod val="110000"/>
                      <a:lumMod val="100000"/>
                      <a:shade val="100000"/>
                    </a:schemeClr>
                  </a:gs>
                  <a:gs pos="100000">
                    <a:schemeClr val="accent1">
                      <a:lumMod val="80000"/>
                      <a:lumOff val="2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601-BC72-4A71-8070-887D2586B604}"/>
              </c:ext>
            </c:extLst>
          </c:dPt>
          <c:dPt>
            <c:idx val="769"/>
            <c:bubble3D val="0"/>
            <c:spPr>
              <a:gradFill rotWithShape="1">
                <a:gsLst>
                  <a:gs pos="0">
                    <a:schemeClr val="accent2">
                      <a:lumMod val="80000"/>
                      <a:lumOff val="20000"/>
                      <a:satMod val="103000"/>
                      <a:lumMod val="102000"/>
                      <a:tint val="94000"/>
                    </a:schemeClr>
                  </a:gs>
                  <a:gs pos="50000">
                    <a:schemeClr val="accent2">
                      <a:lumMod val="80000"/>
                      <a:lumOff val="20000"/>
                      <a:satMod val="110000"/>
                      <a:lumMod val="100000"/>
                      <a:shade val="100000"/>
                    </a:schemeClr>
                  </a:gs>
                  <a:gs pos="100000">
                    <a:schemeClr val="accent2">
                      <a:lumMod val="80000"/>
                      <a:lumOff val="2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603-BC72-4A71-8070-887D2586B604}"/>
              </c:ext>
            </c:extLst>
          </c:dPt>
          <c:dPt>
            <c:idx val="770"/>
            <c:bubble3D val="0"/>
            <c:spPr>
              <a:gradFill rotWithShape="1">
                <a:gsLst>
                  <a:gs pos="0">
                    <a:schemeClr val="accent3">
                      <a:lumMod val="80000"/>
                      <a:lumOff val="20000"/>
                      <a:satMod val="103000"/>
                      <a:lumMod val="102000"/>
                      <a:tint val="94000"/>
                    </a:schemeClr>
                  </a:gs>
                  <a:gs pos="50000">
                    <a:schemeClr val="accent3">
                      <a:lumMod val="80000"/>
                      <a:lumOff val="20000"/>
                      <a:satMod val="110000"/>
                      <a:lumMod val="100000"/>
                      <a:shade val="100000"/>
                    </a:schemeClr>
                  </a:gs>
                  <a:gs pos="100000">
                    <a:schemeClr val="accent3">
                      <a:lumMod val="80000"/>
                      <a:lumOff val="2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605-BC72-4A71-8070-887D2586B604}"/>
              </c:ext>
            </c:extLst>
          </c:dPt>
          <c:dPt>
            <c:idx val="771"/>
            <c:bubble3D val="0"/>
            <c:spPr>
              <a:gradFill rotWithShape="1">
                <a:gsLst>
                  <a:gs pos="0">
                    <a:schemeClr val="accent4">
                      <a:lumMod val="80000"/>
                      <a:lumOff val="20000"/>
                      <a:satMod val="103000"/>
                      <a:lumMod val="102000"/>
                      <a:tint val="94000"/>
                    </a:schemeClr>
                  </a:gs>
                  <a:gs pos="50000">
                    <a:schemeClr val="accent4">
                      <a:lumMod val="80000"/>
                      <a:lumOff val="20000"/>
                      <a:satMod val="110000"/>
                      <a:lumMod val="100000"/>
                      <a:shade val="100000"/>
                    </a:schemeClr>
                  </a:gs>
                  <a:gs pos="100000">
                    <a:schemeClr val="accent4">
                      <a:lumMod val="80000"/>
                      <a:lumOff val="2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607-BC72-4A71-8070-887D2586B604}"/>
              </c:ext>
            </c:extLst>
          </c:dPt>
          <c:dPt>
            <c:idx val="772"/>
            <c:bubble3D val="0"/>
            <c:spPr>
              <a:gradFill rotWithShape="1">
                <a:gsLst>
                  <a:gs pos="0">
                    <a:schemeClr val="accent5">
                      <a:lumMod val="80000"/>
                      <a:lumOff val="20000"/>
                      <a:satMod val="103000"/>
                      <a:lumMod val="102000"/>
                      <a:tint val="94000"/>
                    </a:schemeClr>
                  </a:gs>
                  <a:gs pos="50000">
                    <a:schemeClr val="accent5">
                      <a:lumMod val="80000"/>
                      <a:lumOff val="20000"/>
                      <a:satMod val="110000"/>
                      <a:lumMod val="100000"/>
                      <a:shade val="100000"/>
                    </a:schemeClr>
                  </a:gs>
                  <a:gs pos="100000">
                    <a:schemeClr val="accent5">
                      <a:lumMod val="80000"/>
                      <a:lumOff val="2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609-BC72-4A71-8070-887D2586B604}"/>
              </c:ext>
            </c:extLst>
          </c:dPt>
          <c:dPt>
            <c:idx val="773"/>
            <c:bubble3D val="0"/>
            <c:spPr>
              <a:gradFill rotWithShape="1">
                <a:gsLst>
                  <a:gs pos="0">
                    <a:schemeClr val="accent6">
                      <a:lumMod val="80000"/>
                      <a:lumOff val="20000"/>
                      <a:satMod val="103000"/>
                      <a:lumMod val="102000"/>
                      <a:tint val="94000"/>
                    </a:schemeClr>
                  </a:gs>
                  <a:gs pos="50000">
                    <a:schemeClr val="accent6">
                      <a:lumMod val="80000"/>
                      <a:lumOff val="20000"/>
                      <a:satMod val="110000"/>
                      <a:lumMod val="100000"/>
                      <a:shade val="100000"/>
                    </a:schemeClr>
                  </a:gs>
                  <a:gs pos="100000">
                    <a:schemeClr val="accent6">
                      <a:lumMod val="80000"/>
                      <a:lumOff val="2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60B-BC72-4A71-8070-887D2586B604}"/>
              </c:ext>
            </c:extLst>
          </c:dPt>
          <c:dPt>
            <c:idx val="774"/>
            <c:bubble3D val="0"/>
            <c:spPr>
              <a:gradFill rotWithShape="1">
                <a:gsLst>
                  <a:gs pos="0">
                    <a:schemeClr val="accent1">
                      <a:lumMod val="80000"/>
                      <a:satMod val="103000"/>
                      <a:lumMod val="102000"/>
                      <a:tint val="94000"/>
                    </a:schemeClr>
                  </a:gs>
                  <a:gs pos="50000">
                    <a:schemeClr val="accent1">
                      <a:lumMod val="80000"/>
                      <a:satMod val="110000"/>
                      <a:lumMod val="100000"/>
                      <a:shade val="100000"/>
                    </a:schemeClr>
                  </a:gs>
                  <a:gs pos="100000">
                    <a:schemeClr val="accent1">
                      <a:lumMod val="8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60D-BC72-4A71-8070-887D2586B604}"/>
              </c:ext>
            </c:extLst>
          </c:dPt>
          <c:dPt>
            <c:idx val="775"/>
            <c:bubble3D val="0"/>
            <c:spPr>
              <a:gradFill rotWithShape="1">
                <a:gsLst>
                  <a:gs pos="0">
                    <a:schemeClr val="accent2">
                      <a:lumMod val="80000"/>
                      <a:satMod val="103000"/>
                      <a:lumMod val="102000"/>
                      <a:tint val="94000"/>
                    </a:schemeClr>
                  </a:gs>
                  <a:gs pos="50000">
                    <a:schemeClr val="accent2">
                      <a:lumMod val="80000"/>
                      <a:satMod val="110000"/>
                      <a:lumMod val="100000"/>
                      <a:shade val="100000"/>
                    </a:schemeClr>
                  </a:gs>
                  <a:gs pos="100000">
                    <a:schemeClr val="accent2">
                      <a:lumMod val="8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60F-BC72-4A71-8070-887D2586B604}"/>
              </c:ext>
            </c:extLst>
          </c:dPt>
          <c:dPt>
            <c:idx val="776"/>
            <c:bubble3D val="0"/>
            <c:spPr>
              <a:gradFill rotWithShape="1">
                <a:gsLst>
                  <a:gs pos="0">
                    <a:schemeClr val="accent3">
                      <a:lumMod val="80000"/>
                      <a:satMod val="103000"/>
                      <a:lumMod val="102000"/>
                      <a:tint val="94000"/>
                    </a:schemeClr>
                  </a:gs>
                  <a:gs pos="50000">
                    <a:schemeClr val="accent3">
                      <a:lumMod val="80000"/>
                      <a:satMod val="110000"/>
                      <a:lumMod val="100000"/>
                      <a:shade val="100000"/>
                    </a:schemeClr>
                  </a:gs>
                  <a:gs pos="100000">
                    <a:schemeClr val="accent3">
                      <a:lumMod val="8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611-BC72-4A71-8070-887D2586B604}"/>
              </c:ext>
            </c:extLst>
          </c:dPt>
          <c:dPt>
            <c:idx val="777"/>
            <c:bubble3D val="0"/>
            <c:spPr>
              <a:gradFill rotWithShape="1">
                <a:gsLst>
                  <a:gs pos="0">
                    <a:schemeClr val="accent4">
                      <a:lumMod val="80000"/>
                      <a:satMod val="103000"/>
                      <a:lumMod val="102000"/>
                      <a:tint val="94000"/>
                    </a:schemeClr>
                  </a:gs>
                  <a:gs pos="50000">
                    <a:schemeClr val="accent4">
                      <a:lumMod val="80000"/>
                      <a:satMod val="110000"/>
                      <a:lumMod val="100000"/>
                      <a:shade val="100000"/>
                    </a:schemeClr>
                  </a:gs>
                  <a:gs pos="100000">
                    <a:schemeClr val="accent4">
                      <a:lumMod val="8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613-BC72-4A71-8070-887D2586B604}"/>
              </c:ext>
            </c:extLst>
          </c:dPt>
          <c:dPt>
            <c:idx val="778"/>
            <c:bubble3D val="0"/>
            <c:spPr>
              <a:gradFill rotWithShape="1">
                <a:gsLst>
                  <a:gs pos="0">
                    <a:schemeClr val="accent5">
                      <a:lumMod val="80000"/>
                      <a:satMod val="103000"/>
                      <a:lumMod val="102000"/>
                      <a:tint val="94000"/>
                    </a:schemeClr>
                  </a:gs>
                  <a:gs pos="50000">
                    <a:schemeClr val="accent5">
                      <a:lumMod val="80000"/>
                      <a:satMod val="110000"/>
                      <a:lumMod val="100000"/>
                      <a:shade val="100000"/>
                    </a:schemeClr>
                  </a:gs>
                  <a:gs pos="100000">
                    <a:schemeClr val="accent5">
                      <a:lumMod val="8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615-BC72-4A71-8070-887D2586B604}"/>
              </c:ext>
            </c:extLst>
          </c:dPt>
          <c:dPt>
            <c:idx val="779"/>
            <c:bubble3D val="0"/>
            <c:spPr>
              <a:gradFill rotWithShape="1">
                <a:gsLst>
                  <a:gs pos="0">
                    <a:schemeClr val="accent6">
                      <a:lumMod val="80000"/>
                      <a:satMod val="103000"/>
                      <a:lumMod val="102000"/>
                      <a:tint val="94000"/>
                    </a:schemeClr>
                  </a:gs>
                  <a:gs pos="50000">
                    <a:schemeClr val="accent6">
                      <a:lumMod val="80000"/>
                      <a:satMod val="110000"/>
                      <a:lumMod val="100000"/>
                      <a:shade val="100000"/>
                    </a:schemeClr>
                  </a:gs>
                  <a:gs pos="100000">
                    <a:schemeClr val="accent6">
                      <a:lumMod val="8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617-BC72-4A71-8070-887D2586B604}"/>
              </c:ext>
            </c:extLst>
          </c:dPt>
          <c:dPt>
            <c:idx val="780"/>
            <c:bubble3D val="0"/>
            <c:spPr>
              <a:gradFill rotWithShape="1">
                <a:gsLst>
                  <a:gs pos="0">
                    <a:schemeClr val="accent1">
                      <a:lumMod val="60000"/>
                      <a:lumOff val="40000"/>
                      <a:satMod val="103000"/>
                      <a:lumMod val="102000"/>
                      <a:tint val="94000"/>
                    </a:schemeClr>
                  </a:gs>
                  <a:gs pos="50000">
                    <a:schemeClr val="accent1">
                      <a:lumMod val="60000"/>
                      <a:lumOff val="40000"/>
                      <a:satMod val="110000"/>
                      <a:lumMod val="100000"/>
                      <a:shade val="100000"/>
                    </a:schemeClr>
                  </a:gs>
                  <a:gs pos="100000">
                    <a:schemeClr val="accent1">
                      <a:lumMod val="60000"/>
                      <a:lumOff val="4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619-BC72-4A71-8070-887D2586B604}"/>
              </c:ext>
            </c:extLst>
          </c:dPt>
          <c:dPt>
            <c:idx val="781"/>
            <c:bubble3D val="0"/>
            <c:spPr>
              <a:gradFill rotWithShape="1">
                <a:gsLst>
                  <a:gs pos="0">
                    <a:schemeClr val="accent2">
                      <a:lumMod val="60000"/>
                      <a:lumOff val="40000"/>
                      <a:satMod val="103000"/>
                      <a:lumMod val="102000"/>
                      <a:tint val="94000"/>
                    </a:schemeClr>
                  </a:gs>
                  <a:gs pos="50000">
                    <a:schemeClr val="accent2">
                      <a:lumMod val="60000"/>
                      <a:lumOff val="40000"/>
                      <a:satMod val="110000"/>
                      <a:lumMod val="100000"/>
                      <a:shade val="100000"/>
                    </a:schemeClr>
                  </a:gs>
                  <a:gs pos="100000">
                    <a:schemeClr val="accent2">
                      <a:lumMod val="60000"/>
                      <a:lumOff val="4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61B-BC72-4A71-8070-887D2586B604}"/>
              </c:ext>
            </c:extLst>
          </c:dPt>
          <c:dPt>
            <c:idx val="782"/>
            <c:bubble3D val="0"/>
            <c:spPr>
              <a:gradFill rotWithShape="1">
                <a:gsLst>
                  <a:gs pos="0">
                    <a:schemeClr val="accent3">
                      <a:lumMod val="60000"/>
                      <a:lumOff val="40000"/>
                      <a:satMod val="103000"/>
                      <a:lumMod val="102000"/>
                      <a:tint val="94000"/>
                    </a:schemeClr>
                  </a:gs>
                  <a:gs pos="50000">
                    <a:schemeClr val="accent3">
                      <a:lumMod val="60000"/>
                      <a:lumOff val="40000"/>
                      <a:satMod val="110000"/>
                      <a:lumMod val="100000"/>
                      <a:shade val="100000"/>
                    </a:schemeClr>
                  </a:gs>
                  <a:gs pos="100000">
                    <a:schemeClr val="accent3">
                      <a:lumMod val="60000"/>
                      <a:lumOff val="4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61D-BC72-4A71-8070-887D2586B604}"/>
              </c:ext>
            </c:extLst>
          </c:dPt>
          <c:dPt>
            <c:idx val="783"/>
            <c:bubble3D val="0"/>
            <c:spPr>
              <a:gradFill rotWithShape="1">
                <a:gsLst>
                  <a:gs pos="0">
                    <a:schemeClr val="accent4">
                      <a:lumMod val="60000"/>
                      <a:lumOff val="40000"/>
                      <a:satMod val="103000"/>
                      <a:lumMod val="102000"/>
                      <a:tint val="94000"/>
                    </a:schemeClr>
                  </a:gs>
                  <a:gs pos="50000">
                    <a:schemeClr val="accent4">
                      <a:lumMod val="60000"/>
                      <a:lumOff val="40000"/>
                      <a:satMod val="110000"/>
                      <a:lumMod val="100000"/>
                      <a:shade val="100000"/>
                    </a:schemeClr>
                  </a:gs>
                  <a:gs pos="100000">
                    <a:schemeClr val="accent4">
                      <a:lumMod val="60000"/>
                      <a:lumOff val="4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61F-BC72-4A71-8070-887D2586B604}"/>
              </c:ext>
            </c:extLst>
          </c:dPt>
          <c:dPt>
            <c:idx val="784"/>
            <c:bubble3D val="0"/>
            <c:spPr>
              <a:gradFill rotWithShape="1">
                <a:gsLst>
                  <a:gs pos="0">
                    <a:schemeClr val="accent5">
                      <a:lumMod val="60000"/>
                      <a:lumOff val="40000"/>
                      <a:satMod val="103000"/>
                      <a:lumMod val="102000"/>
                      <a:tint val="94000"/>
                    </a:schemeClr>
                  </a:gs>
                  <a:gs pos="50000">
                    <a:schemeClr val="accent5">
                      <a:lumMod val="60000"/>
                      <a:lumOff val="40000"/>
                      <a:satMod val="110000"/>
                      <a:lumMod val="100000"/>
                      <a:shade val="100000"/>
                    </a:schemeClr>
                  </a:gs>
                  <a:gs pos="100000">
                    <a:schemeClr val="accent5">
                      <a:lumMod val="60000"/>
                      <a:lumOff val="4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621-BC72-4A71-8070-887D2586B604}"/>
              </c:ext>
            </c:extLst>
          </c:dPt>
          <c:dPt>
            <c:idx val="785"/>
            <c:bubble3D val="0"/>
            <c:spPr>
              <a:gradFill rotWithShape="1">
                <a:gsLst>
                  <a:gs pos="0">
                    <a:schemeClr val="accent6">
                      <a:lumMod val="60000"/>
                      <a:lumOff val="40000"/>
                      <a:satMod val="103000"/>
                      <a:lumMod val="102000"/>
                      <a:tint val="94000"/>
                    </a:schemeClr>
                  </a:gs>
                  <a:gs pos="50000">
                    <a:schemeClr val="accent6">
                      <a:lumMod val="60000"/>
                      <a:lumOff val="40000"/>
                      <a:satMod val="110000"/>
                      <a:lumMod val="100000"/>
                      <a:shade val="100000"/>
                    </a:schemeClr>
                  </a:gs>
                  <a:gs pos="100000">
                    <a:schemeClr val="accent6">
                      <a:lumMod val="60000"/>
                      <a:lumOff val="4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623-BC72-4A71-8070-887D2586B604}"/>
              </c:ext>
            </c:extLst>
          </c:dPt>
          <c:dPt>
            <c:idx val="786"/>
            <c:bubble3D val="0"/>
            <c:spPr>
              <a:gradFill rotWithShape="1">
                <a:gsLst>
                  <a:gs pos="0">
                    <a:schemeClr val="accent1">
                      <a:lumMod val="50000"/>
                      <a:satMod val="103000"/>
                      <a:lumMod val="102000"/>
                      <a:tint val="94000"/>
                    </a:schemeClr>
                  </a:gs>
                  <a:gs pos="50000">
                    <a:schemeClr val="accent1">
                      <a:lumMod val="50000"/>
                      <a:satMod val="110000"/>
                      <a:lumMod val="100000"/>
                      <a:shade val="100000"/>
                    </a:schemeClr>
                  </a:gs>
                  <a:gs pos="100000">
                    <a:schemeClr val="accent1">
                      <a:lumMod val="5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625-BC72-4A71-8070-887D2586B604}"/>
              </c:ext>
            </c:extLst>
          </c:dPt>
          <c:dPt>
            <c:idx val="787"/>
            <c:bubble3D val="0"/>
            <c:spPr>
              <a:gradFill rotWithShape="1">
                <a:gsLst>
                  <a:gs pos="0">
                    <a:schemeClr val="accent2">
                      <a:lumMod val="50000"/>
                      <a:satMod val="103000"/>
                      <a:lumMod val="102000"/>
                      <a:tint val="94000"/>
                    </a:schemeClr>
                  </a:gs>
                  <a:gs pos="50000">
                    <a:schemeClr val="accent2">
                      <a:lumMod val="50000"/>
                      <a:satMod val="110000"/>
                      <a:lumMod val="100000"/>
                      <a:shade val="100000"/>
                    </a:schemeClr>
                  </a:gs>
                  <a:gs pos="100000">
                    <a:schemeClr val="accent2">
                      <a:lumMod val="5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627-BC72-4A71-8070-887D2586B604}"/>
              </c:ext>
            </c:extLst>
          </c:dPt>
          <c:dPt>
            <c:idx val="788"/>
            <c:bubble3D val="0"/>
            <c:spPr>
              <a:gradFill rotWithShape="1">
                <a:gsLst>
                  <a:gs pos="0">
                    <a:schemeClr val="accent3">
                      <a:lumMod val="50000"/>
                      <a:satMod val="103000"/>
                      <a:lumMod val="102000"/>
                      <a:tint val="94000"/>
                    </a:schemeClr>
                  </a:gs>
                  <a:gs pos="50000">
                    <a:schemeClr val="accent3">
                      <a:lumMod val="50000"/>
                      <a:satMod val="110000"/>
                      <a:lumMod val="100000"/>
                      <a:shade val="100000"/>
                    </a:schemeClr>
                  </a:gs>
                  <a:gs pos="100000">
                    <a:schemeClr val="accent3">
                      <a:lumMod val="5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629-BC72-4A71-8070-887D2586B604}"/>
              </c:ext>
            </c:extLst>
          </c:dPt>
          <c:dPt>
            <c:idx val="789"/>
            <c:bubble3D val="0"/>
            <c:spPr>
              <a:gradFill rotWithShape="1">
                <a:gsLst>
                  <a:gs pos="0">
                    <a:schemeClr val="accent4">
                      <a:lumMod val="50000"/>
                      <a:satMod val="103000"/>
                      <a:lumMod val="102000"/>
                      <a:tint val="94000"/>
                    </a:schemeClr>
                  </a:gs>
                  <a:gs pos="50000">
                    <a:schemeClr val="accent4">
                      <a:lumMod val="50000"/>
                      <a:satMod val="110000"/>
                      <a:lumMod val="100000"/>
                      <a:shade val="100000"/>
                    </a:schemeClr>
                  </a:gs>
                  <a:gs pos="100000">
                    <a:schemeClr val="accent4">
                      <a:lumMod val="5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62B-BC72-4A71-8070-887D2586B604}"/>
              </c:ext>
            </c:extLst>
          </c:dPt>
          <c:dPt>
            <c:idx val="790"/>
            <c:bubble3D val="0"/>
            <c:spPr>
              <a:gradFill rotWithShape="1">
                <a:gsLst>
                  <a:gs pos="0">
                    <a:schemeClr val="accent5">
                      <a:lumMod val="50000"/>
                      <a:satMod val="103000"/>
                      <a:lumMod val="102000"/>
                      <a:tint val="94000"/>
                    </a:schemeClr>
                  </a:gs>
                  <a:gs pos="50000">
                    <a:schemeClr val="accent5">
                      <a:lumMod val="50000"/>
                      <a:satMod val="110000"/>
                      <a:lumMod val="100000"/>
                      <a:shade val="100000"/>
                    </a:schemeClr>
                  </a:gs>
                  <a:gs pos="100000">
                    <a:schemeClr val="accent5">
                      <a:lumMod val="5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62D-BC72-4A71-8070-887D2586B604}"/>
              </c:ext>
            </c:extLst>
          </c:dPt>
          <c:dPt>
            <c:idx val="791"/>
            <c:bubble3D val="0"/>
            <c:spPr>
              <a:gradFill rotWithShape="1">
                <a:gsLst>
                  <a:gs pos="0">
                    <a:schemeClr val="accent6">
                      <a:lumMod val="50000"/>
                      <a:satMod val="103000"/>
                      <a:lumMod val="102000"/>
                      <a:tint val="94000"/>
                    </a:schemeClr>
                  </a:gs>
                  <a:gs pos="50000">
                    <a:schemeClr val="accent6">
                      <a:lumMod val="50000"/>
                      <a:satMod val="110000"/>
                      <a:lumMod val="100000"/>
                      <a:shade val="100000"/>
                    </a:schemeClr>
                  </a:gs>
                  <a:gs pos="100000">
                    <a:schemeClr val="accent6">
                      <a:lumMod val="5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62F-BC72-4A71-8070-887D2586B604}"/>
              </c:ext>
            </c:extLst>
          </c:dPt>
          <c:dPt>
            <c:idx val="792"/>
            <c:bubble3D val="0"/>
            <c:spPr>
              <a:gradFill rotWithShape="1">
                <a:gsLst>
                  <a:gs pos="0">
                    <a:schemeClr val="accent1">
                      <a:lumMod val="70000"/>
                      <a:lumOff val="30000"/>
                      <a:satMod val="103000"/>
                      <a:lumMod val="102000"/>
                      <a:tint val="94000"/>
                    </a:schemeClr>
                  </a:gs>
                  <a:gs pos="50000">
                    <a:schemeClr val="accent1">
                      <a:lumMod val="70000"/>
                      <a:lumOff val="30000"/>
                      <a:satMod val="110000"/>
                      <a:lumMod val="100000"/>
                      <a:shade val="100000"/>
                    </a:schemeClr>
                  </a:gs>
                  <a:gs pos="100000">
                    <a:schemeClr val="accent1">
                      <a:lumMod val="70000"/>
                      <a:lumOff val="3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631-BC72-4A71-8070-887D2586B604}"/>
              </c:ext>
            </c:extLst>
          </c:dPt>
          <c:dPt>
            <c:idx val="793"/>
            <c:bubble3D val="0"/>
            <c:spPr>
              <a:gradFill rotWithShape="1">
                <a:gsLst>
                  <a:gs pos="0">
                    <a:schemeClr val="accent2">
                      <a:lumMod val="70000"/>
                      <a:lumOff val="30000"/>
                      <a:satMod val="103000"/>
                      <a:lumMod val="102000"/>
                      <a:tint val="94000"/>
                    </a:schemeClr>
                  </a:gs>
                  <a:gs pos="50000">
                    <a:schemeClr val="accent2">
                      <a:lumMod val="70000"/>
                      <a:lumOff val="30000"/>
                      <a:satMod val="110000"/>
                      <a:lumMod val="100000"/>
                      <a:shade val="100000"/>
                    </a:schemeClr>
                  </a:gs>
                  <a:gs pos="100000">
                    <a:schemeClr val="accent2">
                      <a:lumMod val="70000"/>
                      <a:lumOff val="3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633-BC72-4A71-8070-887D2586B604}"/>
              </c:ext>
            </c:extLst>
          </c:dPt>
          <c:dPt>
            <c:idx val="794"/>
            <c:bubble3D val="0"/>
            <c:spPr>
              <a:gradFill rotWithShape="1">
                <a:gsLst>
                  <a:gs pos="0">
                    <a:schemeClr val="accent3">
                      <a:lumMod val="70000"/>
                      <a:lumOff val="30000"/>
                      <a:satMod val="103000"/>
                      <a:lumMod val="102000"/>
                      <a:tint val="94000"/>
                    </a:schemeClr>
                  </a:gs>
                  <a:gs pos="50000">
                    <a:schemeClr val="accent3">
                      <a:lumMod val="70000"/>
                      <a:lumOff val="30000"/>
                      <a:satMod val="110000"/>
                      <a:lumMod val="100000"/>
                      <a:shade val="100000"/>
                    </a:schemeClr>
                  </a:gs>
                  <a:gs pos="100000">
                    <a:schemeClr val="accent3">
                      <a:lumMod val="70000"/>
                      <a:lumOff val="3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635-BC72-4A71-8070-887D2586B604}"/>
              </c:ext>
            </c:extLst>
          </c:dPt>
          <c:dPt>
            <c:idx val="795"/>
            <c:bubble3D val="0"/>
            <c:spPr>
              <a:gradFill rotWithShape="1">
                <a:gsLst>
                  <a:gs pos="0">
                    <a:schemeClr val="accent4">
                      <a:lumMod val="70000"/>
                      <a:lumOff val="30000"/>
                      <a:satMod val="103000"/>
                      <a:lumMod val="102000"/>
                      <a:tint val="94000"/>
                    </a:schemeClr>
                  </a:gs>
                  <a:gs pos="50000">
                    <a:schemeClr val="accent4">
                      <a:lumMod val="70000"/>
                      <a:lumOff val="30000"/>
                      <a:satMod val="110000"/>
                      <a:lumMod val="100000"/>
                      <a:shade val="100000"/>
                    </a:schemeClr>
                  </a:gs>
                  <a:gs pos="100000">
                    <a:schemeClr val="accent4">
                      <a:lumMod val="70000"/>
                      <a:lumOff val="3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637-BC72-4A71-8070-887D2586B604}"/>
              </c:ext>
            </c:extLst>
          </c:dPt>
          <c:dPt>
            <c:idx val="796"/>
            <c:bubble3D val="0"/>
            <c:spPr>
              <a:gradFill rotWithShape="1">
                <a:gsLst>
                  <a:gs pos="0">
                    <a:schemeClr val="accent5">
                      <a:lumMod val="70000"/>
                      <a:lumOff val="30000"/>
                      <a:satMod val="103000"/>
                      <a:lumMod val="102000"/>
                      <a:tint val="94000"/>
                    </a:schemeClr>
                  </a:gs>
                  <a:gs pos="50000">
                    <a:schemeClr val="accent5">
                      <a:lumMod val="70000"/>
                      <a:lumOff val="30000"/>
                      <a:satMod val="110000"/>
                      <a:lumMod val="100000"/>
                      <a:shade val="100000"/>
                    </a:schemeClr>
                  </a:gs>
                  <a:gs pos="100000">
                    <a:schemeClr val="accent5">
                      <a:lumMod val="70000"/>
                      <a:lumOff val="3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639-BC72-4A71-8070-887D2586B604}"/>
              </c:ext>
            </c:extLst>
          </c:dPt>
          <c:dPt>
            <c:idx val="797"/>
            <c:bubble3D val="0"/>
            <c:spPr>
              <a:gradFill rotWithShape="1">
                <a:gsLst>
                  <a:gs pos="0">
                    <a:schemeClr val="accent6">
                      <a:lumMod val="70000"/>
                      <a:lumOff val="30000"/>
                      <a:satMod val="103000"/>
                      <a:lumMod val="102000"/>
                      <a:tint val="94000"/>
                    </a:schemeClr>
                  </a:gs>
                  <a:gs pos="50000">
                    <a:schemeClr val="accent6">
                      <a:lumMod val="70000"/>
                      <a:lumOff val="30000"/>
                      <a:satMod val="110000"/>
                      <a:lumMod val="100000"/>
                      <a:shade val="100000"/>
                    </a:schemeClr>
                  </a:gs>
                  <a:gs pos="100000">
                    <a:schemeClr val="accent6">
                      <a:lumMod val="70000"/>
                      <a:lumOff val="3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63B-BC72-4A71-8070-887D2586B604}"/>
              </c:ext>
            </c:extLst>
          </c:dPt>
          <c:dPt>
            <c:idx val="798"/>
            <c:bubble3D val="0"/>
            <c:spPr>
              <a:gradFill rotWithShape="1">
                <a:gsLst>
                  <a:gs pos="0">
                    <a:schemeClr val="accent1">
                      <a:lumMod val="70000"/>
                      <a:satMod val="103000"/>
                      <a:lumMod val="102000"/>
                      <a:tint val="94000"/>
                    </a:schemeClr>
                  </a:gs>
                  <a:gs pos="50000">
                    <a:schemeClr val="accent1">
                      <a:lumMod val="70000"/>
                      <a:satMod val="110000"/>
                      <a:lumMod val="100000"/>
                      <a:shade val="100000"/>
                    </a:schemeClr>
                  </a:gs>
                  <a:gs pos="100000">
                    <a:schemeClr val="accent1">
                      <a:lumMod val="7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63D-BC72-4A71-8070-887D2586B604}"/>
              </c:ext>
            </c:extLst>
          </c:dPt>
          <c:dPt>
            <c:idx val="799"/>
            <c:bubble3D val="0"/>
            <c:spPr>
              <a:gradFill rotWithShape="1">
                <a:gsLst>
                  <a:gs pos="0">
                    <a:schemeClr val="accent2">
                      <a:lumMod val="70000"/>
                      <a:satMod val="103000"/>
                      <a:lumMod val="102000"/>
                      <a:tint val="94000"/>
                    </a:schemeClr>
                  </a:gs>
                  <a:gs pos="50000">
                    <a:schemeClr val="accent2">
                      <a:lumMod val="70000"/>
                      <a:satMod val="110000"/>
                      <a:lumMod val="100000"/>
                      <a:shade val="100000"/>
                    </a:schemeClr>
                  </a:gs>
                  <a:gs pos="100000">
                    <a:schemeClr val="accent2">
                      <a:lumMod val="7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63F-BC72-4A71-8070-887D2586B604}"/>
              </c:ext>
            </c:extLst>
          </c:dPt>
          <c:dPt>
            <c:idx val="800"/>
            <c:bubble3D val="0"/>
            <c:spPr>
              <a:gradFill rotWithShape="1">
                <a:gsLst>
                  <a:gs pos="0">
                    <a:schemeClr val="accent3">
                      <a:lumMod val="70000"/>
                      <a:satMod val="103000"/>
                      <a:lumMod val="102000"/>
                      <a:tint val="94000"/>
                    </a:schemeClr>
                  </a:gs>
                  <a:gs pos="50000">
                    <a:schemeClr val="accent3">
                      <a:lumMod val="70000"/>
                      <a:satMod val="110000"/>
                      <a:lumMod val="100000"/>
                      <a:shade val="100000"/>
                    </a:schemeClr>
                  </a:gs>
                  <a:gs pos="100000">
                    <a:schemeClr val="accent3">
                      <a:lumMod val="7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641-BC72-4A71-8070-887D2586B604}"/>
              </c:ext>
            </c:extLst>
          </c:dPt>
          <c:dPt>
            <c:idx val="801"/>
            <c:bubble3D val="0"/>
            <c:spPr>
              <a:gradFill rotWithShape="1">
                <a:gsLst>
                  <a:gs pos="0">
                    <a:schemeClr val="accent4">
                      <a:lumMod val="70000"/>
                      <a:satMod val="103000"/>
                      <a:lumMod val="102000"/>
                      <a:tint val="94000"/>
                    </a:schemeClr>
                  </a:gs>
                  <a:gs pos="50000">
                    <a:schemeClr val="accent4">
                      <a:lumMod val="70000"/>
                      <a:satMod val="110000"/>
                      <a:lumMod val="100000"/>
                      <a:shade val="100000"/>
                    </a:schemeClr>
                  </a:gs>
                  <a:gs pos="100000">
                    <a:schemeClr val="accent4">
                      <a:lumMod val="7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643-BC72-4A71-8070-887D2586B604}"/>
              </c:ext>
            </c:extLst>
          </c:dPt>
          <c:dPt>
            <c:idx val="802"/>
            <c:bubble3D val="0"/>
            <c:spPr>
              <a:gradFill rotWithShape="1">
                <a:gsLst>
                  <a:gs pos="0">
                    <a:schemeClr val="accent5">
                      <a:lumMod val="70000"/>
                      <a:satMod val="103000"/>
                      <a:lumMod val="102000"/>
                      <a:tint val="94000"/>
                    </a:schemeClr>
                  </a:gs>
                  <a:gs pos="50000">
                    <a:schemeClr val="accent5">
                      <a:lumMod val="70000"/>
                      <a:satMod val="110000"/>
                      <a:lumMod val="100000"/>
                      <a:shade val="100000"/>
                    </a:schemeClr>
                  </a:gs>
                  <a:gs pos="100000">
                    <a:schemeClr val="accent5">
                      <a:lumMod val="7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645-BC72-4A71-8070-887D2586B604}"/>
              </c:ext>
            </c:extLst>
          </c:dPt>
          <c:dPt>
            <c:idx val="803"/>
            <c:bubble3D val="0"/>
            <c:spPr>
              <a:gradFill rotWithShape="1">
                <a:gsLst>
                  <a:gs pos="0">
                    <a:schemeClr val="accent6">
                      <a:lumMod val="70000"/>
                      <a:satMod val="103000"/>
                      <a:lumMod val="102000"/>
                      <a:tint val="94000"/>
                    </a:schemeClr>
                  </a:gs>
                  <a:gs pos="50000">
                    <a:schemeClr val="accent6">
                      <a:lumMod val="70000"/>
                      <a:satMod val="110000"/>
                      <a:lumMod val="100000"/>
                      <a:shade val="100000"/>
                    </a:schemeClr>
                  </a:gs>
                  <a:gs pos="100000">
                    <a:schemeClr val="accent6">
                      <a:lumMod val="7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647-BC72-4A71-8070-887D2586B604}"/>
              </c:ext>
            </c:extLst>
          </c:dPt>
          <c:dPt>
            <c:idx val="804"/>
            <c:bubble3D val="0"/>
            <c:spPr>
              <a:gradFill rotWithShape="1">
                <a:gsLst>
                  <a:gs pos="0">
                    <a:schemeClr val="accent1">
                      <a:lumMod val="50000"/>
                      <a:lumOff val="50000"/>
                      <a:satMod val="103000"/>
                      <a:lumMod val="102000"/>
                      <a:tint val="94000"/>
                    </a:schemeClr>
                  </a:gs>
                  <a:gs pos="50000">
                    <a:schemeClr val="accent1">
                      <a:lumMod val="50000"/>
                      <a:lumOff val="50000"/>
                      <a:satMod val="110000"/>
                      <a:lumMod val="100000"/>
                      <a:shade val="100000"/>
                    </a:schemeClr>
                  </a:gs>
                  <a:gs pos="100000">
                    <a:schemeClr val="accent1">
                      <a:lumMod val="50000"/>
                      <a:lumOff val="5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649-BC72-4A71-8070-887D2586B604}"/>
              </c:ext>
            </c:extLst>
          </c:dPt>
          <c:dPt>
            <c:idx val="805"/>
            <c:bubble3D val="0"/>
            <c:spPr>
              <a:gradFill rotWithShape="1">
                <a:gsLst>
                  <a:gs pos="0">
                    <a:schemeClr val="accent2">
                      <a:lumMod val="50000"/>
                      <a:lumOff val="50000"/>
                      <a:satMod val="103000"/>
                      <a:lumMod val="102000"/>
                      <a:tint val="94000"/>
                    </a:schemeClr>
                  </a:gs>
                  <a:gs pos="50000">
                    <a:schemeClr val="accent2">
                      <a:lumMod val="50000"/>
                      <a:lumOff val="50000"/>
                      <a:satMod val="110000"/>
                      <a:lumMod val="100000"/>
                      <a:shade val="100000"/>
                    </a:schemeClr>
                  </a:gs>
                  <a:gs pos="100000">
                    <a:schemeClr val="accent2">
                      <a:lumMod val="50000"/>
                      <a:lumOff val="5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64B-BC72-4A71-8070-887D2586B604}"/>
              </c:ext>
            </c:extLst>
          </c:dPt>
          <c:dPt>
            <c:idx val="806"/>
            <c:bubble3D val="0"/>
            <c:spPr>
              <a:gradFill rotWithShape="1">
                <a:gsLst>
                  <a:gs pos="0">
                    <a:schemeClr val="accent3">
                      <a:lumMod val="50000"/>
                      <a:lumOff val="50000"/>
                      <a:satMod val="103000"/>
                      <a:lumMod val="102000"/>
                      <a:tint val="94000"/>
                    </a:schemeClr>
                  </a:gs>
                  <a:gs pos="50000">
                    <a:schemeClr val="accent3">
                      <a:lumMod val="50000"/>
                      <a:lumOff val="50000"/>
                      <a:satMod val="110000"/>
                      <a:lumMod val="100000"/>
                      <a:shade val="100000"/>
                    </a:schemeClr>
                  </a:gs>
                  <a:gs pos="100000">
                    <a:schemeClr val="accent3">
                      <a:lumMod val="50000"/>
                      <a:lumOff val="5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64D-BC72-4A71-8070-887D2586B604}"/>
              </c:ext>
            </c:extLst>
          </c:dPt>
          <c:dPt>
            <c:idx val="807"/>
            <c:bubble3D val="0"/>
            <c:spPr>
              <a:gradFill rotWithShape="1">
                <a:gsLst>
                  <a:gs pos="0">
                    <a:schemeClr val="accent4">
                      <a:lumMod val="50000"/>
                      <a:lumOff val="50000"/>
                      <a:satMod val="103000"/>
                      <a:lumMod val="102000"/>
                      <a:tint val="94000"/>
                    </a:schemeClr>
                  </a:gs>
                  <a:gs pos="50000">
                    <a:schemeClr val="accent4">
                      <a:lumMod val="50000"/>
                      <a:lumOff val="50000"/>
                      <a:satMod val="110000"/>
                      <a:lumMod val="100000"/>
                      <a:shade val="100000"/>
                    </a:schemeClr>
                  </a:gs>
                  <a:gs pos="100000">
                    <a:schemeClr val="accent4">
                      <a:lumMod val="50000"/>
                      <a:lumOff val="5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64F-BC72-4A71-8070-887D2586B604}"/>
              </c:ext>
            </c:extLst>
          </c:dPt>
          <c:dPt>
            <c:idx val="808"/>
            <c:bubble3D val="0"/>
            <c:spPr>
              <a:gradFill rotWithShape="1">
                <a:gsLst>
                  <a:gs pos="0">
                    <a:schemeClr val="accent5">
                      <a:lumMod val="50000"/>
                      <a:lumOff val="50000"/>
                      <a:satMod val="103000"/>
                      <a:lumMod val="102000"/>
                      <a:tint val="94000"/>
                    </a:schemeClr>
                  </a:gs>
                  <a:gs pos="50000">
                    <a:schemeClr val="accent5">
                      <a:lumMod val="50000"/>
                      <a:lumOff val="50000"/>
                      <a:satMod val="110000"/>
                      <a:lumMod val="100000"/>
                      <a:shade val="100000"/>
                    </a:schemeClr>
                  </a:gs>
                  <a:gs pos="100000">
                    <a:schemeClr val="accent5">
                      <a:lumMod val="50000"/>
                      <a:lumOff val="5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651-BC72-4A71-8070-887D2586B604}"/>
              </c:ext>
            </c:extLst>
          </c:dPt>
          <c:dPt>
            <c:idx val="809"/>
            <c:bubble3D val="0"/>
            <c:spPr>
              <a:gradFill rotWithShape="1">
                <a:gsLst>
                  <a:gs pos="0">
                    <a:schemeClr val="accent6">
                      <a:lumMod val="50000"/>
                      <a:lumOff val="50000"/>
                      <a:satMod val="103000"/>
                      <a:lumMod val="102000"/>
                      <a:tint val="94000"/>
                    </a:schemeClr>
                  </a:gs>
                  <a:gs pos="50000">
                    <a:schemeClr val="accent6">
                      <a:lumMod val="50000"/>
                      <a:lumOff val="50000"/>
                      <a:satMod val="110000"/>
                      <a:lumMod val="100000"/>
                      <a:shade val="100000"/>
                    </a:schemeClr>
                  </a:gs>
                  <a:gs pos="100000">
                    <a:schemeClr val="accent6">
                      <a:lumMod val="50000"/>
                      <a:lumOff val="5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653-BC72-4A71-8070-887D2586B604}"/>
              </c:ext>
            </c:extLst>
          </c:dPt>
          <c:dPt>
            <c:idx val="81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655-BC72-4A71-8070-887D2586B604}"/>
              </c:ext>
            </c:extLst>
          </c:dPt>
          <c:dPt>
            <c:idx val="811"/>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657-BC72-4A71-8070-887D2586B604}"/>
              </c:ext>
            </c:extLst>
          </c:dPt>
          <c:dPt>
            <c:idx val="812"/>
            <c:bubble3D val="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659-BC72-4A71-8070-887D2586B604}"/>
              </c:ext>
            </c:extLst>
          </c:dPt>
          <c:dPt>
            <c:idx val="813"/>
            <c:bubble3D val="0"/>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65B-BC72-4A71-8070-887D2586B604}"/>
              </c:ext>
            </c:extLst>
          </c:dPt>
          <c:dPt>
            <c:idx val="814"/>
            <c:bubble3D val="0"/>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65D-BC72-4A71-8070-887D2586B604}"/>
              </c:ext>
            </c:extLst>
          </c:dPt>
          <c:dPt>
            <c:idx val="815"/>
            <c:bubble3D val="0"/>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65F-BC72-4A71-8070-887D2586B604}"/>
              </c:ext>
            </c:extLst>
          </c:dPt>
          <c:dPt>
            <c:idx val="816"/>
            <c:bubble3D val="0"/>
            <c:spPr>
              <a:gradFill rotWithShape="1">
                <a:gsLst>
                  <a:gs pos="0">
                    <a:schemeClr val="accent1">
                      <a:lumMod val="60000"/>
                      <a:satMod val="103000"/>
                      <a:lumMod val="102000"/>
                      <a:tint val="94000"/>
                    </a:schemeClr>
                  </a:gs>
                  <a:gs pos="50000">
                    <a:schemeClr val="accent1">
                      <a:lumMod val="60000"/>
                      <a:satMod val="110000"/>
                      <a:lumMod val="100000"/>
                      <a:shade val="100000"/>
                    </a:schemeClr>
                  </a:gs>
                  <a:gs pos="100000">
                    <a:schemeClr val="accent1">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661-BC72-4A71-8070-887D2586B604}"/>
              </c:ext>
            </c:extLst>
          </c:dPt>
          <c:dPt>
            <c:idx val="817"/>
            <c:bubble3D val="0"/>
            <c:spPr>
              <a:gradFill rotWithShape="1">
                <a:gsLst>
                  <a:gs pos="0">
                    <a:schemeClr val="accent2">
                      <a:lumMod val="60000"/>
                      <a:satMod val="103000"/>
                      <a:lumMod val="102000"/>
                      <a:tint val="94000"/>
                    </a:schemeClr>
                  </a:gs>
                  <a:gs pos="50000">
                    <a:schemeClr val="accent2">
                      <a:lumMod val="60000"/>
                      <a:satMod val="110000"/>
                      <a:lumMod val="100000"/>
                      <a:shade val="100000"/>
                    </a:schemeClr>
                  </a:gs>
                  <a:gs pos="100000">
                    <a:schemeClr val="accent2">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663-BC72-4A71-8070-887D2586B604}"/>
              </c:ext>
            </c:extLst>
          </c:dPt>
          <c:dPt>
            <c:idx val="818"/>
            <c:bubble3D val="0"/>
            <c:spPr>
              <a:gradFill rotWithShape="1">
                <a:gsLst>
                  <a:gs pos="0">
                    <a:schemeClr val="accent3">
                      <a:lumMod val="60000"/>
                      <a:satMod val="103000"/>
                      <a:lumMod val="102000"/>
                      <a:tint val="94000"/>
                    </a:schemeClr>
                  </a:gs>
                  <a:gs pos="50000">
                    <a:schemeClr val="accent3">
                      <a:lumMod val="60000"/>
                      <a:satMod val="110000"/>
                      <a:lumMod val="100000"/>
                      <a:shade val="100000"/>
                    </a:schemeClr>
                  </a:gs>
                  <a:gs pos="100000">
                    <a:schemeClr val="accent3">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665-BC72-4A71-8070-887D2586B604}"/>
              </c:ext>
            </c:extLst>
          </c:dPt>
          <c:dPt>
            <c:idx val="819"/>
            <c:bubble3D val="0"/>
            <c:spPr>
              <a:gradFill rotWithShape="1">
                <a:gsLst>
                  <a:gs pos="0">
                    <a:schemeClr val="accent4">
                      <a:lumMod val="60000"/>
                      <a:satMod val="103000"/>
                      <a:lumMod val="102000"/>
                      <a:tint val="94000"/>
                    </a:schemeClr>
                  </a:gs>
                  <a:gs pos="50000">
                    <a:schemeClr val="accent4">
                      <a:lumMod val="60000"/>
                      <a:satMod val="110000"/>
                      <a:lumMod val="100000"/>
                      <a:shade val="100000"/>
                    </a:schemeClr>
                  </a:gs>
                  <a:gs pos="100000">
                    <a:schemeClr val="accent4">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667-BC72-4A71-8070-887D2586B604}"/>
              </c:ext>
            </c:extLst>
          </c:dPt>
          <c:dPt>
            <c:idx val="820"/>
            <c:bubble3D val="0"/>
            <c:spPr>
              <a:gradFill rotWithShape="1">
                <a:gsLst>
                  <a:gs pos="0">
                    <a:schemeClr val="accent5">
                      <a:lumMod val="60000"/>
                      <a:satMod val="103000"/>
                      <a:lumMod val="102000"/>
                      <a:tint val="94000"/>
                    </a:schemeClr>
                  </a:gs>
                  <a:gs pos="50000">
                    <a:schemeClr val="accent5">
                      <a:lumMod val="60000"/>
                      <a:satMod val="110000"/>
                      <a:lumMod val="100000"/>
                      <a:shade val="100000"/>
                    </a:schemeClr>
                  </a:gs>
                  <a:gs pos="100000">
                    <a:schemeClr val="accent5">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669-BC72-4A71-8070-887D2586B604}"/>
              </c:ext>
            </c:extLst>
          </c:dPt>
          <c:dPt>
            <c:idx val="821"/>
            <c:bubble3D val="0"/>
            <c:spPr>
              <a:gradFill rotWithShape="1">
                <a:gsLst>
                  <a:gs pos="0">
                    <a:schemeClr val="accent6">
                      <a:lumMod val="60000"/>
                      <a:satMod val="103000"/>
                      <a:lumMod val="102000"/>
                      <a:tint val="94000"/>
                    </a:schemeClr>
                  </a:gs>
                  <a:gs pos="50000">
                    <a:schemeClr val="accent6">
                      <a:lumMod val="60000"/>
                      <a:satMod val="110000"/>
                      <a:lumMod val="100000"/>
                      <a:shade val="100000"/>
                    </a:schemeClr>
                  </a:gs>
                  <a:gs pos="100000">
                    <a:schemeClr val="accent6">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66B-BC72-4A71-8070-887D2586B604}"/>
              </c:ext>
            </c:extLst>
          </c:dPt>
          <c:dPt>
            <c:idx val="822"/>
            <c:bubble3D val="0"/>
            <c:spPr>
              <a:gradFill rotWithShape="1">
                <a:gsLst>
                  <a:gs pos="0">
                    <a:schemeClr val="accent1">
                      <a:lumMod val="80000"/>
                      <a:lumOff val="20000"/>
                      <a:satMod val="103000"/>
                      <a:lumMod val="102000"/>
                      <a:tint val="94000"/>
                    </a:schemeClr>
                  </a:gs>
                  <a:gs pos="50000">
                    <a:schemeClr val="accent1">
                      <a:lumMod val="80000"/>
                      <a:lumOff val="20000"/>
                      <a:satMod val="110000"/>
                      <a:lumMod val="100000"/>
                      <a:shade val="100000"/>
                    </a:schemeClr>
                  </a:gs>
                  <a:gs pos="100000">
                    <a:schemeClr val="accent1">
                      <a:lumMod val="80000"/>
                      <a:lumOff val="2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66D-BC72-4A71-8070-887D2586B604}"/>
              </c:ext>
            </c:extLst>
          </c:dPt>
          <c:dPt>
            <c:idx val="823"/>
            <c:bubble3D val="0"/>
            <c:spPr>
              <a:gradFill rotWithShape="1">
                <a:gsLst>
                  <a:gs pos="0">
                    <a:schemeClr val="accent2">
                      <a:lumMod val="80000"/>
                      <a:lumOff val="20000"/>
                      <a:satMod val="103000"/>
                      <a:lumMod val="102000"/>
                      <a:tint val="94000"/>
                    </a:schemeClr>
                  </a:gs>
                  <a:gs pos="50000">
                    <a:schemeClr val="accent2">
                      <a:lumMod val="80000"/>
                      <a:lumOff val="20000"/>
                      <a:satMod val="110000"/>
                      <a:lumMod val="100000"/>
                      <a:shade val="100000"/>
                    </a:schemeClr>
                  </a:gs>
                  <a:gs pos="100000">
                    <a:schemeClr val="accent2">
                      <a:lumMod val="80000"/>
                      <a:lumOff val="2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66F-BC72-4A71-8070-887D2586B604}"/>
              </c:ext>
            </c:extLst>
          </c:dPt>
          <c:dPt>
            <c:idx val="824"/>
            <c:bubble3D val="0"/>
            <c:spPr>
              <a:gradFill rotWithShape="1">
                <a:gsLst>
                  <a:gs pos="0">
                    <a:schemeClr val="accent3">
                      <a:lumMod val="80000"/>
                      <a:lumOff val="20000"/>
                      <a:satMod val="103000"/>
                      <a:lumMod val="102000"/>
                      <a:tint val="94000"/>
                    </a:schemeClr>
                  </a:gs>
                  <a:gs pos="50000">
                    <a:schemeClr val="accent3">
                      <a:lumMod val="80000"/>
                      <a:lumOff val="20000"/>
                      <a:satMod val="110000"/>
                      <a:lumMod val="100000"/>
                      <a:shade val="100000"/>
                    </a:schemeClr>
                  </a:gs>
                  <a:gs pos="100000">
                    <a:schemeClr val="accent3">
                      <a:lumMod val="80000"/>
                      <a:lumOff val="2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671-BC72-4A71-8070-887D2586B604}"/>
              </c:ext>
            </c:extLst>
          </c:dPt>
          <c:dPt>
            <c:idx val="825"/>
            <c:bubble3D val="0"/>
            <c:spPr>
              <a:gradFill rotWithShape="1">
                <a:gsLst>
                  <a:gs pos="0">
                    <a:schemeClr val="accent4">
                      <a:lumMod val="80000"/>
                      <a:lumOff val="20000"/>
                      <a:satMod val="103000"/>
                      <a:lumMod val="102000"/>
                      <a:tint val="94000"/>
                    </a:schemeClr>
                  </a:gs>
                  <a:gs pos="50000">
                    <a:schemeClr val="accent4">
                      <a:lumMod val="80000"/>
                      <a:lumOff val="20000"/>
                      <a:satMod val="110000"/>
                      <a:lumMod val="100000"/>
                      <a:shade val="100000"/>
                    </a:schemeClr>
                  </a:gs>
                  <a:gs pos="100000">
                    <a:schemeClr val="accent4">
                      <a:lumMod val="80000"/>
                      <a:lumOff val="2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673-BC72-4A71-8070-887D2586B604}"/>
              </c:ext>
            </c:extLst>
          </c:dPt>
          <c:dPt>
            <c:idx val="826"/>
            <c:bubble3D val="0"/>
            <c:spPr>
              <a:gradFill rotWithShape="1">
                <a:gsLst>
                  <a:gs pos="0">
                    <a:schemeClr val="accent5">
                      <a:lumMod val="80000"/>
                      <a:lumOff val="20000"/>
                      <a:satMod val="103000"/>
                      <a:lumMod val="102000"/>
                      <a:tint val="94000"/>
                    </a:schemeClr>
                  </a:gs>
                  <a:gs pos="50000">
                    <a:schemeClr val="accent5">
                      <a:lumMod val="80000"/>
                      <a:lumOff val="20000"/>
                      <a:satMod val="110000"/>
                      <a:lumMod val="100000"/>
                      <a:shade val="100000"/>
                    </a:schemeClr>
                  </a:gs>
                  <a:gs pos="100000">
                    <a:schemeClr val="accent5">
                      <a:lumMod val="80000"/>
                      <a:lumOff val="2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675-BC72-4A71-8070-887D2586B604}"/>
              </c:ext>
            </c:extLst>
          </c:dPt>
          <c:dPt>
            <c:idx val="827"/>
            <c:bubble3D val="0"/>
            <c:spPr>
              <a:gradFill rotWithShape="1">
                <a:gsLst>
                  <a:gs pos="0">
                    <a:schemeClr val="accent6">
                      <a:lumMod val="80000"/>
                      <a:lumOff val="20000"/>
                      <a:satMod val="103000"/>
                      <a:lumMod val="102000"/>
                      <a:tint val="94000"/>
                    </a:schemeClr>
                  </a:gs>
                  <a:gs pos="50000">
                    <a:schemeClr val="accent6">
                      <a:lumMod val="80000"/>
                      <a:lumOff val="20000"/>
                      <a:satMod val="110000"/>
                      <a:lumMod val="100000"/>
                      <a:shade val="100000"/>
                    </a:schemeClr>
                  </a:gs>
                  <a:gs pos="100000">
                    <a:schemeClr val="accent6">
                      <a:lumMod val="80000"/>
                      <a:lumOff val="2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677-BC72-4A71-8070-887D2586B604}"/>
              </c:ext>
            </c:extLst>
          </c:dPt>
          <c:dPt>
            <c:idx val="828"/>
            <c:bubble3D val="0"/>
            <c:spPr>
              <a:gradFill rotWithShape="1">
                <a:gsLst>
                  <a:gs pos="0">
                    <a:schemeClr val="accent1">
                      <a:lumMod val="80000"/>
                      <a:satMod val="103000"/>
                      <a:lumMod val="102000"/>
                      <a:tint val="94000"/>
                    </a:schemeClr>
                  </a:gs>
                  <a:gs pos="50000">
                    <a:schemeClr val="accent1">
                      <a:lumMod val="80000"/>
                      <a:satMod val="110000"/>
                      <a:lumMod val="100000"/>
                      <a:shade val="100000"/>
                    </a:schemeClr>
                  </a:gs>
                  <a:gs pos="100000">
                    <a:schemeClr val="accent1">
                      <a:lumMod val="8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679-BC72-4A71-8070-887D2586B604}"/>
              </c:ext>
            </c:extLst>
          </c:dPt>
          <c:dPt>
            <c:idx val="829"/>
            <c:bubble3D val="0"/>
            <c:spPr>
              <a:gradFill rotWithShape="1">
                <a:gsLst>
                  <a:gs pos="0">
                    <a:schemeClr val="accent2">
                      <a:lumMod val="80000"/>
                      <a:satMod val="103000"/>
                      <a:lumMod val="102000"/>
                      <a:tint val="94000"/>
                    </a:schemeClr>
                  </a:gs>
                  <a:gs pos="50000">
                    <a:schemeClr val="accent2">
                      <a:lumMod val="80000"/>
                      <a:satMod val="110000"/>
                      <a:lumMod val="100000"/>
                      <a:shade val="100000"/>
                    </a:schemeClr>
                  </a:gs>
                  <a:gs pos="100000">
                    <a:schemeClr val="accent2">
                      <a:lumMod val="8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67B-BC72-4A71-8070-887D2586B604}"/>
              </c:ext>
            </c:extLst>
          </c:dPt>
          <c:dPt>
            <c:idx val="830"/>
            <c:bubble3D val="0"/>
            <c:spPr>
              <a:gradFill rotWithShape="1">
                <a:gsLst>
                  <a:gs pos="0">
                    <a:schemeClr val="accent3">
                      <a:lumMod val="80000"/>
                      <a:satMod val="103000"/>
                      <a:lumMod val="102000"/>
                      <a:tint val="94000"/>
                    </a:schemeClr>
                  </a:gs>
                  <a:gs pos="50000">
                    <a:schemeClr val="accent3">
                      <a:lumMod val="80000"/>
                      <a:satMod val="110000"/>
                      <a:lumMod val="100000"/>
                      <a:shade val="100000"/>
                    </a:schemeClr>
                  </a:gs>
                  <a:gs pos="100000">
                    <a:schemeClr val="accent3">
                      <a:lumMod val="8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67D-BC72-4A71-8070-887D2586B604}"/>
              </c:ext>
            </c:extLst>
          </c:dPt>
          <c:dPt>
            <c:idx val="831"/>
            <c:bubble3D val="0"/>
            <c:spPr>
              <a:gradFill rotWithShape="1">
                <a:gsLst>
                  <a:gs pos="0">
                    <a:schemeClr val="accent4">
                      <a:lumMod val="80000"/>
                      <a:satMod val="103000"/>
                      <a:lumMod val="102000"/>
                      <a:tint val="94000"/>
                    </a:schemeClr>
                  </a:gs>
                  <a:gs pos="50000">
                    <a:schemeClr val="accent4">
                      <a:lumMod val="80000"/>
                      <a:satMod val="110000"/>
                      <a:lumMod val="100000"/>
                      <a:shade val="100000"/>
                    </a:schemeClr>
                  </a:gs>
                  <a:gs pos="100000">
                    <a:schemeClr val="accent4">
                      <a:lumMod val="8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67F-BC72-4A71-8070-887D2586B604}"/>
              </c:ext>
            </c:extLst>
          </c:dPt>
          <c:dPt>
            <c:idx val="832"/>
            <c:bubble3D val="0"/>
            <c:spPr>
              <a:gradFill rotWithShape="1">
                <a:gsLst>
                  <a:gs pos="0">
                    <a:schemeClr val="accent5">
                      <a:lumMod val="80000"/>
                      <a:satMod val="103000"/>
                      <a:lumMod val="102000"/>
                      <a:tint val="94000"/>
                    </a:schemeClr>
                  </a:gs>
                  <a:gs pos="50000">
                    <a:schemeClr val="accent5">
                      <a:lumMod val="80000"/>
                      <a:satMod val="110000"/>
                      <a:lumMod val="100000"/>
                      <a:shade val="100000"/>
                    </a:schemeClr>
                  </a:gs>
                  <a:gs pos="100000">
                    <a:schemeClr val="accent5">
                      <a:lumMod val="8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681-BC72-4A71-8070-887D2586B604}"/>
              </c:ext>
            </c:extLst>
          </c:dPt>
          <c:dPt>
            <c:idx val="833"/>
            <c:bubble3D val="0"/>
            <c:spPr>
              <a:gradFill rotWithShape="1">
                <a:gsLst>
                  <a:gs pos="0">
                    <a:schemeClr val="accent6">
                      <a:lumMod val="80000"/>
                      <a:satMod val="103000"/>
                      <a:lumMod val="102000"/>
                      <a:tint val="94000"/>
                    </a:schemeClr>
                  </a:gs>
                  <a:gs pos="50000">
                    <a:schemeClr val="accent6">
                      <a:lumMod val="80000"/>
                      <a:satMod val="110000"/>
                      <a:lumMod val="100000"/>
                      <a:shade val="100000"/>
                    </a:schemeClr>
                  </a:gs>
                  <a:gs pos="100000">
                    <a:schemeClr val="accent6">
                      <a:lumMod val="8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683-BC72-4A71-8070-887D2586B604}"/>
              </c:ext>
            </c:extLst>
          </c:dPt>
          <c:dPt>
            <c:idx val="834"/>
            <c:bubble3D val="0"/>
            <c:spPr>
              <a:gradFill rotWithShape="1">
                <a:gsLst>
                  <a:gs pos="0">
                    <a:schemeClr val="accent1">
                      <a:lumMod val="60000"/>
                      <a:lumOff val="40000"/>
                      <a:satMod val="103000"/>
                      <a:lumMod val="102000"/>
                      <a:tint val="94000"/>
                    </a:schemeClr>
                  </a:gs>
                  <a:gs pos="50000">
                    <a:schemeClr val="accent1">
                      <a:lumMod val="60000"/>
                      <a:lumOff val="40000"/>
                      <a:satMod val="110000"/>
                      <a:lumMod val="100000"/>
                      <a:shade val="100000"/>
                    </a:schemeClr>
                  </a:gs>
                  <a:gs pos="100000">
                    <a:schemeClr val="accent1">
                      <a:lumMod val="60000"/>
                      <a:lumOff val="4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685-BC72-4A71-8070-887D2586B604}"/>
              </c:ext>
            </c:extLst>
          </c:dPt>
          <c:dPt>
            <c:idx val="835"/>
            <c:bubble3D val="0"/>
            <c:spPr>
              <a:gradFill rotWithShape="1">
                <a:gsLst>
                  <a:gs pos="0">
                    <a:schemeClr val="accent2">
                      <a:lumMod val="60000"/>
                      <a:lumOff val="40000"/>
                      <a:satMod val="103000"/>
                      <a:lumMod val="102000"/>
                      <a:tint val="94000"/>
                    </a:schemeClr>
                  </a:gs>
                  <a:gs pos="50000">
                    <a:schemeClr val="accent2">
                      <a:lumMod val="60000"/>
                      <a:lumOff val="40000"/>
                      <a:satMod val="110000"/>
                      <a:lumMod val="100000"/>
                      <a:shade val="100000"/>
                    </a:schemeClr>
                  </a:gs>
                  <a:gs pos="100000">
                    <a:schemeClr val="accent2">
                      <a:lumMod val="60000"/>
                      <a:lumOff val="4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687-BC72-4A71-8070-887D2586B604}"/>
              </c:ext>
            </c:extLst>
          </c:dPt>
          <c:dPt>
            <c:idx val="836"/>
            <c:bubble3D val="0"/>
            <c:spPr>
              <a:gradFill rotWithShape="1">
                <a:gsLst>
                  <a:gs pos="0">
                    <a:schemeClr val="accent3">
                      <a:lumMod val="60000"/>
                      <a:lumOff val="40000"/>
                      <a:satMod val="103000"/>
                      <a:lumMod val="102000"/>
                      <a:tint val="94000"/>
                    </a:schemeClr>
                  </a:gs>
                  <a:gs pos="50000">
                    <a:schemeClr val="accent3">
                      <a:lumMod val="60000"/>
                      <a:lumOff val="40000"/>
                      <a:satMod val="110000"/>
                      <a:lumMod val="100000"/>
                      <a:shade val="100000"/>
                    </a:schemeClr>
                  </a:gs>
                  <a:gs pos="100000">
                    <a:schemeClr val="accent3">
                      <a:lumMod val="60000"/>
                      <a:lumOff val="4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689-BC72-4A71-8070-887D2586B604}"/>
              </c:ext>
            </c:extLst>
          </c:dPt>
          <c:dPt>
            <c:idx val="837"/>
            <c:bubble3D val="0"/>
            <c:spPr>
              <a:gradFill rotWithShape="1">
                <a:gsLst>
                  <a:gs pos="0">
                    <a:schemeClr val="accent4">
                      <a:lumMod val="60000"/>
                      <a:lumOff val="40000"/>
                      <a:satMod val="103000"/>
                      <a:lumMod val="102000"/>
                      <a:tint val="94000"/>
                    </a:schemeClr>
                  </a:gs>
                  <a:gs pos="50000">
                    <a:schemeClr val="accent4">
                      <a:lumMod val="60000"/>
                      <a:lumOff val="40000"/>
                      <a:satMod val="110000"/>
                      <a:lumMod val="100000"/>
                      <a:shade val="100000"/>
                    </a:schemeClr>
                  </a:gs>
                  <a:gs pos="100000">
                    <a:schemeClr val="accent4">
                      <a:lumMod val="60000"/>
                      <a:lumOff val="4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68B-BC72-4A71-8070-887D2586B604}"/>
              </c:ext>
            </c:extLst>
          </c:dPt>
          <c:dPt>
            <c:idx val="838"/>
            <c:bubble3D val="0"/>
            <c:spPr>
              <a:gradFill rotWithShape="1">
                <a:gsLst>
                  <a:gs pos="0">
                    <a:schemeClr val="accent5">
                      <a:lumMod val="60000"/>
                      <a:lumOff val="40000"/>
                      <a:satMod val="103000"/>
                      <a:lumMod val="102000"/>
                      <a:tint val="94000"/>
                    </a:schemeClr>
                  </a:gs>
                  <a:gs pos="50000">
                    <a:schemeClr val="accent5">
                      <a:lumMod val="60000"/>
                      <a:lumOff val="40000"/>
                      <a:satMod val="110000"/>
                      <a:lumMod val="100000"/>
                      <a:shade val="100000"/>
                    </a:schemeClr>
                  </a:gs>
                  <a:gs pos="100000">
                    <a:schemeClr val="accent5">
                      <a:lumMod val="60000"/>
                      <a:lumOff val="4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68D-BC72-4A71-8070-887D2586B604}"/>
              </c:ext>
            </c:extLst>
          </c:dPt>
          <c:dPt>
            <c:idx val="839"/>
            <c:bubble3D val="0"/>
            <c:spPr>
              <a:gradFill rotWithShape="1">
                <a:gsLst>
                  <a:gs pos="0">
                    <a:schemeClr val="accent6">
                      <a:lumMod val="60000"/>
                      <a:lumOff val="40000"/>
                      <a:satMod val="103000"/>
                      <a:lumMod val="102000"/>
                      <a:tint val="94000"/>
                    </a:schemeClr>
                  </a:gs>
                  <a:gs pos="50000">
                    <a:schemeClr val="accent6">
                      <a:lumMod val="60000"/>
                      <a:lumOff val="40000"/>
                      <a:satMod val="110000"/>
                      <a:lumMod val="100000"/>
                      <a:shade val="100000"/>
                    </a:schemeClr>
                  </a:gs>
                  <a:gs pos="100000">
                    <a:schemeClr val="accent6">
                      <a:lumMod val="60000"/>
                      <a:lumOff val="4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68F-BC72-4A71-8070-887D2586B604}"/>
              </c:ext>
            </c:extLst>
          </c:dPt>
          <c:dPt>
            <c:idx val="840"/>
            <c:bubble3D val="0"/>
            <c:spPr>
              <a:gradFill rotWithShape="1">
                <a:gsLst>
                  <a:gs pos="0">
                    <a:schemeClr val="accent1">
                      <a:lumMod val="50000"/>
                      <a:satMod val="103000"/>
                      <a:lumMod val="102000"/>
                      <a:tint val="94000"/>
                    </a:schemeClr>
                  </a:gs>
                  <a:gs pos="50000">
                    <a:schemeClr val="accent1">
                      <a:lumMod val="50000"/>
                      <a:satMod val="110000"/>
                      <a:lumMod val="100000"/>
                      <a:shade val="100000"/>
                    </a:schemeClr>
                  </a:gs>
                  <a:gs pos="100000">
                    <a:schemeClr val="accent1">
                      <a:lumMod val="5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691-BC72-4A71-8070-887D2586B604}"/>
              </c:ext>
            </c:extLst>
          </c:dPt>
          <c:dPt>
            <c:idx val="841"/>
            <c:bubble3D val="0"/>
            <c:spPr>
              <a:gradFill rotWithShape="1">
                <a:gsLst>
                  <a:gs pos="0">
                    <a:schemeClr val="accent2">
                      <a:lumMod val="50000"/>
                      <a:satMod val="103000"/>
                      <a:lumMod val="102000"/>
                      <a:tint val="94000"/>
                    </a:schemeClr>
                  </a:gs>
                  <a:gs pos="50000">
                    <a:schemeClr val="accent2">
                      <a:lumMod val="50000"/>
                      <a:satMod val="110000"/>
                      <a:lumMod val="100000"/>
                      <a:shade val="100000"/>
                    </a:schemeClr>
                  </a:gs>
                  <a:gs pos="100000">
                    <a:schemeClr val="accent2">
                      <a:lumMod val="5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693-BC72-4A71-8070-887D2586B604}"/>
              </c:ext>
            </c:extLst>
          </c:dPt>
          <c:dPt>
            <c:idx val="842"/>
            <c:bubble3D val="0"/>
            <c:spPr>
              <a:gradFill rotWithShape="1">
                <a:gsLst>
                  <a:gs pos="0">
                    <a:schemeClr val="accent3">
                      <a:lumMod val="50000"/>
                      <a:satMod val="103000"/>
                      <a:lumMod val="102000"/>
                      <a:tint val="94000"/>
                    </a:schemeClr>
                  </a:gs>
                  <a:gs pos="50000">
                    <a:schemeClr val="accent3">
                      <a:lumMod val="50000"/>
                      <a:satMod val="110000"/>
                      <a:lumMod val="100000"/>
                      <a:shade val="100000"/>
                    </a:schemeClr>
                  </a:gs>
                  <a:gs pos="100000">
                    <a:schemeClr val="accent3">
                      <a:lumMod val="5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695-BC72-4A71-8070-887D2586B604}"/>
              </c:ext>
            </c:extLst>
          </c:dPt>
          <c:dPt>
            <c:idx val="843"/>
            <c:bubble3D val="0"/>
            <c:spPr>
              <a:gradFill rotWithShape="1">
                <a:gsLst>
                  <a:gs pos="0">
                    <a:schemeClr val="accent4">
                      <a:lumMod val="50000"/>
                      <a:satMod val="103000"/>
                      <a:lumMod val="102000"/>
                      <a:tint val="94000"/>
                    </a:schemeClr>
                  </a:gs>
                  <a:gs pos="50000">
                    <a:schemeClr val="accent4">
                      <a:lumMod val="50000"/>
                      <a:satMod val="110000"/>
                      <a:lumMod val="100000"/>
                      <a:shade val="100000"/>
                    </a:schemeClr>
                  </a:gs>
                  <a:gs pos="100000">
                    <a:schemeClr val="accent4">
                      <a:lumMod val="5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697-BC72-4A71-8070-887D2586B604}"/>
              </c:ext>
            </c:extLst>
          </c:dPt>
          <c:dPt>
            <c:idx val="844"/>
            <c:bubble3D val="0"/>
            <c:spPr>
              <a:gradFill rotWithShape="1">
                <a:gsLst>
                  <a:gs pos="0">
                    <a:schemeClr val="accent5">
                      <a:lumMod val="50000"/>
                      <a:satMod val="103000"/>
                      <a:lumMod val="102000"/>
                      <a:tint val="94000"/>
                    </a:schemeClr>
                  </a:gs>
                  <a:gs pos="50000">
                    <a:schemeClr val="accent5">
                      <a:lumMod val="50000"/>
                      <a:satMod val="110000"/>
                      <a:lumMod val="100000"/>
                      <a:shade val="100000"/>
                    </a:schemeClr>
                  </a:gs>
                  <a:gs pos="100000">
                    <a:schemeClr val="accent5">
                      <a:lumMod val="5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699-BC72-4A71-8070-887D2586B604}"/>
              </c:ext>
            </c:extLst>
          </c:dPt>
          <c:dPt>
            <c:idx val="845"/>
            <c:bubble3D val="0"/>
            <c:spPr>
              <a:gradFill rotWithShape="1">
                <a:gsLst>
                  <a:gs pos="0">
                    <a:schemeClr val="accent6">
                      <a:lumMod val="50000"/>
                      <a:satMod val="103000"/>
                      <a:lumMod val="102000"/>
                      <a:tint val="94000"/>
                    </a:schemeClr>
                  </a:gs>
                  <a:gs pos="50000">
                    <a:schemeClr val="accent6">
                      <a:lumMod val="50000"/>
                      <a:satMod val="110000"/>
                      <a:lumMod val="100000"/>
                      <a:shade val="100000"/>
                    </a:schemeClr>
                  </a:gs>
                  <a:gs pos="100000">
                    <a:schemeClr val="accent6">
                      <a:lumMod val="5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69B-BC72-4A71-8070-887D2586B604}"/>
              </c:ext>
            </c:extLst>
          </c:dPt>
          <c:dPt>
            <c:idx val="846"/>
            <c:bubble3D val="0"/>
            <c:spPr>
              <a:gradFill rotWithShape="1">
                <a:gsLst>
                  <a:gs pos="0">
                    <a:schemeClr val="accent1">
                      <a:lumMod val="70000"/>
                      <a:lumOff val="30000"/>
                      <a:satMod val="103000"/>
                      <a:lumMod val="102000"/>
                      <a:tint val="94000"/>
                    </a:schemeClr>
                  </a:gs>
                  <a:gs pos="50000">
                    <a:schemeClr val="accent1">
                      <a:lumMod val="70000"/>
                      <a:lumOff val="30000"/>
                      <a:satMod val="110000"/>
                      <a:lumMod val="100000"/>
                      <a:shade val="100000"/>
                    </a:schemeClr>
                  </a:gs>
                  <a:gs pos="100000">
                    <a:schemeClr val="accent1">
                      <a:lumMod val="70000"/>
                      <a:lumOff val="3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69D-BC72-4A71-8070-887D2586B604}"/>
              </c:ext>
            </c:extLst>
          </c:dPt>
          <c:dPt>
            <c:idx val="847"/>
            <c:bubble3D val="0"/>
            <c:spPr>
              <a:gradFill rotWithShape="1">
                <a:gsLst>
                  <a:gs pos="0">
                    <a:schemeClr val="accent2">
                      <a:lumMod val="70000"/>
                      <a:lumOff val="30000"/>
                      <a:satMod val="103000"/>
                      <a:lumMod val="102000"/>
                      <a:tint val="94000"/>
                    </a:schemeClr>
                  </a:gs>
                  <a:gs pos="50000">
                    <a:schemeClr val="accent2">
                      <a:lumMod val="70000"/>
                      <a:lumOff val="30000"/>
                      <a:satMod val="110000"/>
                      <a:lumMod val="100000"/>
                      <a:shade val="100000"/>
                    </a:schemeClr>
                  </a:gs>
                  <a:gs pos="100000">
                    <a:schemeClr val="accent2">
                      <a:lumMod val="70000"/>
                      <a:lumOff val="3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69F-BC72-4A71-8070-887D2586B604}"/>
              </c:ext>
            </c:extLst>
          </c:dPt>
          <c:dPt>
            <c:idx val="848"/>
            <c:bubble3D val="0"/>
            <c:spPr>
              <a:gradFill rotWithShape="1">
                <a:gsLst>
                  <a:gs pos="0">
                    <a:schemeClr val="accent3">
                      <a:lumMod val="70000"/>
                      <a:lumOff val="30000"/>
                      <a:satMod val="103000"/>
                      <a:lumMod val="102000"/>
                      <a:tint val="94000"/>
                    </a:schemeClr>
                  </a:gs>
                  <a:gs pos="50000">
                    <a:schemeClr val="accent3">
                      <a:lumMod val="70000"/>
                      <a:lumOff val="30000"/>
                      <a:satMod val="110000"/>
                      <a:lumMod val="100000"/>
                      <a:shade val="100000"/>
                    </a:schemeClr>
                  </a:gs>
                  <a:gs pos="100000">
                    <a:schemeClr val="accent3">
                      <a:lumMod val="70000"/>
                      <a:lumOff val="3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6A1-BC72-4A71-8070-887D2586B604}"/>
              </c:ext>
            </c:extLst>
          </c:dPt>
          <c:dPt>
            <c:idx val="849"/>
            <c:bubble3D val="0"/>
            <c:spPr>
              <a:gradFill rotWithShape="1">
                <a:gsLst>
                  <a:gs pos="0">
                    <a:schemeClr val="accent4">
                      <a:lumMod val="70000"/>
                      <a:lumOff val="30000"/>
                      <a:satMod val="103000"/>
                      <a:lumMod val="102000"/>
                      <a:tint val="94000"/>
                    </a:schemeClr>
                  </a:gs>
                  <a:gs pos="50000">
                    <a:schemeClr val="accent4">
                      <a:lumMod val="70000"/>
                      <a:lumOff val="30000"/>
                      <a:satMod val="110000"/>
                      <a:lumMod val="100000"/>
                      <a:shade val="100000"/>
                    </a:schemeClr>
                  </a:gs>
                  <a:gs pos="100000">
                    <a:schemeClr val="accent4">
                      <a:lumMod val="70000"/>
                      <a:lumOff val="3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6A3-BC72-4A71-8070-887D2586B604}"/>
              </c:ext>
            </c:extLst>
          </c:dPt>
          <c:dPt>
            <c:idx val="850"/>
            <c:bubble3D val="0"/>
            <c:spPr>
              <a:gradFill rotWithShape="1">
                <a:gsLst>
                  <a:gs pos="0">
                    <a:schemeClr val="accent5">
                      <a:lumMod val="70000"/>
                      <a:lumOff val="30000"/>
                      <a:satMod val="103000"/>
                      <a:lumMod val="102000"/>
                      <a:tint val="94000"/>
                    </a:schemeClr>
                  </a:gs>
                  <a:gs pos="50000">
                    <a:schemeClr val="accent5">
                      <a:lumMod val="70000"/>
                      <a:lumOff val="30000"/>
                      <a:satMod val="110000"/>
                      <a:lumMod val="100000"/>
                      <a:shade val="100000"/>
                    </a:schemeClr>
                  </a:gs>
                  <a:gs pos="100000">
                    <a:schemeClr val="accent5">
                      <a:lumMod val="70000"/>
                      <a:lumOff val="3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6A5-BC72-4A71-8070-887D2586B604}"/>
              </c:ext>
            </c:extLst>
          </c:dPt>
          <c:dPt>
            <c:idx val="851"/>
            <c:bubble3D val="0"/>
            <c:spPr>
              <a:gradFill rotWithShape="1">
                <a:gsLst>
                  <a:gs pos="0">
                    <a:schemeClr val="accent6">
                      <a:lumMod val="70000"/>
                      <a:lumOff val="30000"/>
                      <a:satMod val="103000"/>
                      <a:lumMod val="102000"/>
                      <a:tint val="94000"/>
                    </a:schemeClr>
                  </a:gs>
                  <a:gs pos="50000">
                    <a:schemeClr val="accent6">
                      <a:lumMod val="70000"/>
                      <a:lumOff val="30000"/>
                      <a:satMod val="110000"/>
                      <a:lumMod val="100000"/>
                      <a:shade val="100000"/>
                    </a:schemeClr>
                  </a:gs>
                  <a:gs pos="100000">
                    <a:schemeClr val="accent6">
                      <a:lumMod val="70000"/>
                      <a:lumOff val="3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6A7-BC72-4A71-8070-887D2586B604}"/>
              </c:ext>
            </c:extLst>
          </c:dPt>
          <c:dPt>
            <c:idx val="852"/>
            <c:bubble3D val="0"/>
            <c:spPr>
              <a:gradFill rotWithShape="1">
                <a:gsLst>
                  <a:gs pos="0">
                    <a:schemeClr val="accent1">
                      <a:lumMod val="70000"/>
                      <a:satMod val="103000"/>
                      <a:lumMod val="102000"/>
                      <a:tint val="94000"/>
                    </a:schemeClr>
                  </a:gs>
                  <a:gs pos="50000">
                    <a:schemeClr val="accent1">
                      <a:lumMod val="70000"/>
                      <a:satMod val="110000"/>
                      <a:lumMod val="100000"/>
                      <a:shade val="100000"/>
                    </a:schemeClr>
                  </a:gs>
                  <a:gs pos="100000">
                    <a:schemeClr val="accent1">
                      <a:lumMod val="7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6A9-BC72-4A71-8070-887D2586B604}"/>
              </c:ext>
            </c:extLst>
          </c:dPt>
          <c:dPt>
            <c:idx val="853"/>
            <c:bubble3D val="0"/>
            <c:spPr>
              <a:gradFill rotWithShape="1">
                <a:gsLst>
                  <a:gs pos="0">
                    <a:schemeClr val="accent2">
                      <a:lumMod val="70000"/>
                      <a:satMod val="103000"/>
                      <a:lumMod val="102000"/>
                      <a:tint val="94000"/>
                    </a:schemeClr>
                  </a:gs>
                  <a:gs pos="50000">
                    <a:schemeClr val="accent2">
                      <a:lumMod val="70000"/>
                      <a:satMod val="110000"/>
                      <a:lumMod val="100000"/>
                      <a:shade val="100000"/>
                    </a:schemeClr>
                  </a:gs>
                  <a:gs pos="100000">
                    <a:schemeClr val="accent2">
                      <a:lumMod val="7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6AB-BC72-4A71-8070-887D2586B604}"/>
              </c:ext>
            </c:extLst>
          </c:dPt>
          <c:dPt>
            <c:idx val="854"/>
            <c:bubble3D val="0"/>
            <c:spPr>
              <a:gradFill rotWithShape="1">
                <a:gsLst>
                  <a:gs pos="0">
                    <a:schemeClr val="accent3">
                      <a:lumMod val="70000"/>
                      <a:satMod val="103000"/>
                      <a:lumMod val="102000"/>
                      <a:tint val="94000"/>
                    </a:schemeClr>
                  </a:gs>
                  <a:gs pos="50000">
                    <a:schemeClr val="accent3">
                      <a:lumMod val="70000"/>
                      <a:satMod val="110000"/>
                      <a:lumMod val="100000"/>
                      <a:shade val="100000"/>
                    </a:schemeClr>
                  </a:gs>
                  <a:gs pos="100000">
                    <a:schemeClr val="accent3">
                      <a:lumMod val="7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6AD-BC72-4A71-8070-887D2586B604}"/>
              </c:ext>
            </c:extLst>
          </c:dPt>
          <c:dPt>
            <c:idx val="855"/>
            <c:bubble3D val="0"/>
            <c:spPr>
              <a:gradFill rotWithShape="1">
                <a:gsLst>
                  <a:gs pos="0">
                    <a:schemeClr val="accent4">
                      <a:lumMod val="70000"/>
                      <a:satMod val="103000"/>
                      <a:lumMod val="102000"/>
                      <a:tint val="94000"/>
                    </a:schemeClr>
                  </a:gs>
                  <a:gs pos="50000">
                    <a:schemeClr val="accent4">
                      <a:lumMod val="70000"/>
                      <a:satMod val="110000"/>
                      <a:lumMod val="100000"/>
                      <a:shade val="100000"/>
                    </a:schemeClr>
                  </a:gs>
                  <a:gs pos="100000">
                    <a:schemeClr val="accent4">
                      <a:lumMod val="7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6AF-BC72-4A71-8070-887D2586B604}"/>
              </c:ext>
            </c:extLst>
          </c:dPt>
          <c:dPt>
            <c:idx val="856"/>
            <c:bubble3D val="0"/>
            <c:spPr>
              <a:gradFill rotWithShape="1">
                <a:gsLst>
                  <a:gs pos="0">
                    <a:schemeClr val="accent5">
                      <a:lumMod val="70000"/>
                      <a:satMod val="103000"/>
                      <a:lumMod val="102000"/>
                      <a:tint val="94000"/>
                    </a:schemeClr>
                  </a:gs>
                  <a:gs pos="50000">
                    <a:schemeClr val="accent5">
                      <a:lumMod val="70000"/>
                      <a:satMod val="110000"/>
                      <a:lumMod val="100000"/>
                      <a:shade val="100000"/>
                    </a:schemeClr>
                  </a:gs>
                  <a:gs pos="100000">
                    <a:schemeClr val="accent5">
                      <a:lumMod val="7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6B1-BC72-4A71-8070-887D2586B604}"/>
              </c:ext>
            </c:extLst>
          </c:dPt>
          <c:dPt>
            <c:idx val="857"/>
            <c:bubble3D val="0"/>
            <c:spPr>
              <a:gradFill rotWithShape="1">
                <a:gsLst>
                  <a:gs pos="0">
                    <a:schemeClr val="accent6">
                      <a:lumMod val="70000"/>
                      <a:satMod val="103000"/>
                      <a:lumMod val="102000"/>
                      <a:tint val="94000"/>
                    </a:schemeClr>
                  </a:gs>
                  <a:gs pos="50000">
                    <a:schemeClr val="accent6">
                      <a:lumMod val="70000"/>
                      <a:satMod val="110000"/>
                      <a:lumMod val="100000"/>
                      <a:shade val="100000"/>
                    </a:schemeClr>
                  </a:gs>
                  <a:gs pos="100000">
                    <a:schemeClr val="accent6">
                      <a:lumMod val="7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6B3-BC72-4A71-8070-887D2586B604}"/>
              </c:ext>
            </c:extLst>
          </c:dPt>
          <c:dPt>
            <c:idx val="858"/>
            <c:bubble3D val="0"/>
            <c:spPr>
              <a:gradFill rotWithShape="1">
                <a:gsLst>
                  <a:gs pos="0">
                    <a:schemeClr val="accent1">
                      <a:lumMod val="50000"/>
                      <a:lumOff val="50000"/>
                      <a:satMod val="103000"/>
                      <a:lumMod val="102000"/>
                      <a:tint val="94000"/>
                    </a:schemeClr>
                  </a:gs>
                  <a:gs pos="50000">
                    <a:schemeClr val="accent1">
                      <a:lumMod val="50000"/>
                      <a:lumOff val="50000"/>
                      <a:satMod val="110000"/>
                      <a:lumMod val="100000"/>
                      <a:shade val="100000"/>
                    </a:schemeClr>
                  </a:gs>
                  <a:gs pos="100000">
                    <a:schemeClr val="accent1">
                      <a:lumMod val="50000"/>
                      <a:lumOff val="5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6B5-BC72-4A71-8070-887D2586B604}"/>
              </c:ext>
            </c:extLst>
          </c:dPt>
          <c:dPt>
            <c:idx val="859"/>
            <c:bubble3D val="0"/>
            <c:spPr>
              <a:gradFill rotWithShape="1">
                <a:gsLst>
                  <a:gs pos="0">
                    <a:schemeClr val="accent2">
                      <a:lumMod val="50000"/>
                      <a:lumOff val="50000"/>
                      <a:satMod val="103000"/>
                      <a:lumMod val="102000"/>
                      <a:tint val="94000"/>
                    </a:schemeClr>
                  </a:gs>
                  <a:gs pos="50000">
                    <a:schemeClr val="accent2">
                      <a:lumMod val="50000"/>
                      <a:lumOff val="50000"/>
                      <a:satMod val="110000"/>
                      <a:lumMod val="100000"/>
                      <a:shade val="100000"/>
                    </a:schemeClr>
                  </a:gs>
                  <a:gs pos="100000">
                    <a:schemeClr val="accent2">
                      <a:lumMod val="50000"/>
                      <a:lumOff val="5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6B7-BC72-4A71-8070-887D2586B604}"/>
              </c:ext>
            </c:extLst>
          </c:dPt>
          <c:dPt>
            <c:idx val="860"/>
            <c:bubble3D val="0"/>
            <c:spPr>
              <a:gradFill rotWithShape="1">
                <a:gsLst>
                  <a:gs pos="0">
                    <a:schemeClr val="accent3">
                      <a:lumMod val="50000"/>
                      <a:lumOff val="50000"/>
                      <a:satMod val="103000"/>
                      <a:lumMod val="102000"/>
                      <a:tint val="94000"/>
                    </a:schemeClr>
                  </a:gs>
                  <a:gs pos="50000">
                    <a:schemeClr val="accent3">
                      <a:lumMod val="50000"/>
                      <a:lumOff val="50000"/>
                      <a:satMod val="110000"/>
                      <a:lumMod val="100000"/>
                      <a:shade val="100000"/>
                    </a:schemeClr>
                  </a:gs>
                  <a:gs pos="100000">
                    <a:schemeClr val="accent3">
                      <a:lumMod val="50000"/>
                      <a:lumOff val="5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6B9-BC72-4A71-8070-887D2586B604}"/>
              </c:ext>
            </c:extLst>
          </c:dPt>
          <c:dPt>
            <c:idx val="861"/>
            <c:bubble3D val="0"/>
            <c:spPr>
              <a:gradFill rotWithShape="1">
                <a:gsLst>
                  <a:gs pos="0">
                    <a:schemeClr val="accent4">
                      <a:lumMod val="50000"/>
                      <a:lumOff val="50000"/>
                      <a:satMod val="103000"/>
                      <a:lumMod val="102000"/>
                      <a:tint val="94000"/>
                    </a:schemeClr>
                  </a:gs>
                  <a:gs pos="50000">
                    <a:schemeClr val="accent4">
                      <a:lumMod val="50000"/>
                      <a:lumOff val="50000"/>
                      <a:satMod val="110000"/>
                      <a:lumMod val="100000"/>
                      <a:shade val="100000"/>
                    </a:schemeClr>
                  </a:gs>
                  <a:gs pos="100000">
                    <a:schemeClr val="accent4">
                      <a:lumMod val="50000"/>
                      <a:lumOff val="5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6BB-BC72-4A71-8070-887D2586B604}"/>
              </c:ext>
            </c:extLst>
          </c:dPt>
          <c:dPt>
            <c:idx val="862"/>
            <c:bubble3D val="0"/>
            <c:spPr>
              <a:gradFill rotWithShape="1">
                <a:gsLst>
                  <a:gs pos="0">
                    <a:schemeClr val="accent5">
                      <a:lumMod val="50000"/>
                      <a:lumOff val="50000"/>
                      <a:satMod val="103000"/>
                      <a:lumMod val="102000"/>
                      <a:tint val="94000"/>
                    </a:schemeClr>
                  </a:gs>
                  <a:gs pos="50000">
                    <a:schemeClr val="accent5">
                      <a:lumMod val="50000"/>
                      <a:lumOff val="50000"/>
                      <a:satMod val="110000"/>
                      <a:lumMod val="100000"/>
                      <a:shade val="100000"/>
                    </a:schemeClr>
                  </a:gs>
                  <a:gs pos="100000">
                    <a:schemeClr val="accent5">
                      <a:lumMod val="50000"/>
                      <a:lumOff val="5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6BD-BC72-4A71-8070-887D2586B604}"/>
              </c:ext>
            </c:extLst>
          </c:dPt>
          <c:dPt>
            <c:idx val="863"/>
            <c:bubble3D val="0"/>
            <c:spPr>
              <a:gradFill rotWithShape="1">
                <a:gsLst>
                  <a:gs pos="0">
                    <a:schemeClr val="accent6">
                      <a:lumMod val="50000"/>
                      <a:lumOff val="50000"/>
                      <a:satMod val="103000"/>
                      <a:lumMod val="102000"/>
                      <a:tint val="94000"/>
                    </a:schemeClr>
                  </a:gs>
                  <a:gs pos="50000">
                    <a:schemeClr val="accent6">
                      <a:lumMod val="50000"/>
                      <a:lumOff val="50000"/>
                      <a:satMod val="110000"/>
                      <a:lumMod val="100000"/>
                      <a:shade val="100000"/>
                    </a:schemeClr>
                  </a:gs>
                  <a:gs pos="100000">
                    <a:schemeClr val="accent6">
                      <a:lumMod val="50000"/>
                      <a:lumOff val="5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6BF-BC72-4A71-8070-887D2586B604}"/>
              </c:ext>
            </c:extLst>
          </c:dPt>
          <c:dPt>
            <c:idx val="864"/>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6C1-BC72-4A71-8070-887D2586B604}"/>
              </c:ext>
            </c:extLst>
          </c:dPt>
          <c:dPt>
            <c:idx val="865"/>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6C3-BC72-4A71-8070-887D2586B604}"/>
              </c:ext>
            </c:extLst>
          </c:dPt>
          <c:dPt>
            <c:idx val="866"/>
            <c:bubble3D val="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6C5-BC72-4A71-8070-887D2586B604}"/>
              </c:ext>
            </c:extLst>
          </c:dPt>
          <c:dPt>
            <c:idx val="867"/>
            <c:bubble3D val="0"/>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6C7-BC72-4A71-8070-887D2586B604}"/>
              </c:ext>
            </c:extLst>
          </c:dPt>
          <c:dPt>
            <c:idx val="868"/>
            <c:bubble3D val="0"/>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6C9-BC72-4A71-8070-887D2586B604}"/>
              </c:ext>
            </c:extLst>
          </c:dPt>
          <c:dPt>
            <c:idx val="869"/>
            <c:bubble3D val="0"/>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6CB-BC72-4A71-8070-887D2586B604}"/>
              </c:ext>
            </c:extLst>
          </c:dPt>
          <c:dPt>
            <c:idx val="870"/>
            <c:bubble3D val="0"/>
            <c:spPr>
              <a:gradFill rotWithShape="1">
                <a:gsLst>
                  <a:gs pos="0">
                    <a:schemeClr val="accent1">
                      <a:lumMod val="60000"/>
                      <a:satMod val="103000"/>
                      <a:lumMod val="102000"/>
                      <a:tint val="94000"/>
                    </a:schemeClr>
                  </a:gs>
                  <a:gs pos="50000">
                    <a:schemeClr val="accent1">
                      <a:lumMod val="60000"/>
                      <a:satMod val="110000"/>
                      <a:lumMod val="100000"/>
                      <a:shade val="100000"/>
                    </a:schemeClr>
                  </a:gs>
                  <a:gs pos="100000">
                    <a:schemeClr val="accent1">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6CD-BC72-4A71-8070-887D2586B604}"/>
              </c:ext>
            </c:extLst>
          </c:dPt>
          <c:dPt>
            <c:idx val="871"/>
            <c:bubble3D val="0"/>
            <c:spPr>
              <a:gradFill rotWithShape="1">
                <a:gsLst>
                  <a:gs pos="0">
                    <a:schemeClr val="accent2">
                      <a:lumMod val="60000"/>
                      <a:satMod val="103000"/>
                      <a:lumMod val="102000"/>
                      <a:tint val="94000"/>
                    </a:schemeClr>
                  </a:gs>
                  <a:gs pos="50000">
                    <a:schemeClr val="accent2">
                      <a:lumMod val="60000"/>
                      <a:satMod val="110000"/>
                      <a:lumMod val="100000"/>
                      <a:shade val="100000"/>
                    </a:schemeClr>
                  </a:gs>
                  <a:gs pos="100000">
                    <a:schemeClr val="accent2">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6CF-BC72-4A71-8070-887D2586B604}"/>
              </c:ext>
            </c:extLst>
          </c:dPt>
          <c:dPt>
            <c:idx val="872"/>
            <c:bubble3D val="0"/>
            <c:spPr>
              <a:gradFill rotWithShape="1">
                <a:gsLst>
                  <a:gs pos="0">
                    <a:schemeClr val="accent3">
                      <a:lumMod val="60000"/>
                      <a:satMod val="103000"/>
                      <a:lumMod val="102000"/>
                      <a:tint val="94000"/>
                    </a:schemeClr>
                  </a:gs>
                  <a:gs pos="50000">
                    <a:schemeClr val="accent3">
                      <a:lumMod val="60000"/>
                      <a:satMod val="110000"/>
                      <a:lumMod val="100000"/>
                      <a:shade val="100000"/>
                    </a:schemeClr>
                  </a:gs>
                  <a:gs pos="100000">
                    <a:schemeClr val="accent3">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6D1-BC72-4A71-8070-887D2586B604}"/>
              </c:ext>
            </c:extLst>
          </c:dPt>
          <c:dPt>
            <c:idx val="873"/>
            <c:bubble3D val="0"/>
            <c:spPr>
              <a:gradFill rotWithShape="1">
                <a:gsLst>
                  <a:gs pos="0">
                    <a:schemeClr val="accent4">
                      <a:lumMod val="60000"/>
                      <a:satMod val="103000"/>
                      <a:lumMod val="102000"/>
                      <a:tint val="94000"/>
                    </a:schemeClr>
                  </a:gs>
                  <a:gs pos="50000">
                    <a:schemeClr val="accent4">
                      <a:lumMod val="60000"/>
                      <a:satMod val="110000"/>
                      <a:lumMod val="100000"/>
                      <a:shade val="100000"/>
                    </a:schemeClr>
                  </a:gs>
                  <a:gs pos="100000">
                    <a:schemeClr val="accent4">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6D3-BC72-4A71-8070-887D2586B604}"/>
              </c:ext>
            </c:extLst>
          </c:dPt>
          <c:dPt>
            <c:idx val="874"/>
            <c:bubble3D val="0"/>
            <c:spPr>
              <a:gradFill rotWithShape="1">
                <a:gsLst>
                  <a:gs pos="0">
                    <a:schemeClr val="accent5">
                      <a:lumMod val="60000"/>
                      <a:satMod val="103000"/>
                      <a:lumMod val="102000"/>
                      <a:tint val="94000"/>
                    </a:schemeClr>
                  </a:gs>
                  <a:gs pos="50000">
                    <a:schemeClr val="accent5">
                      <a:lumMod val="60000"/>
                      <a:satMod val="110000"/>
                      <a:lumMod val="100000"/>
                      <a:shade val="100000"/>
                    </a:schemeClr>
                  </a:gs>
                  <a:gs pos="100000">
                    <a:schemeClr val="accent5">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6D5-BC72-4A71-8070-887D2586B604}"/>
              </c:ext>
            </c:extLst>
          </c:dPt>
          <c:dPt>
            <c:idx val="875"/>
            <c:bubble3D val="0"/>
            <c:spPr>
              <a:gradFill rotWithShape="1">
                <a:gsLst>
                  <a:gs pos="0">
                    <a:schemeClr val="accent6">
                      <a:lumMod val="60000"/>
                      <a:satMod val="103000"/>
                      <a:lumMod val="102000"/>
                      <a:tint val="94000"/>
                    </a:schemeClr>
                  </a:gs>
                  <a:gs pos="50000">
                    <a:schemeClr val="accent6">
                      <a:lumMod val="60000"/>
                      <a:satMod val="110000"/>
                      <a:lumMod val="100000"/>
                      <a:shade val="100000"/>
                    </a:schemeClr>
                  </a:gs>
                  <a:gs pos="100000">
                    <a:schemeClr val="accent6">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6D7-BC72-4A71-8070-887D2586B604}"/>
              </c:ext>
            </c:extLst>
          </c:dPt>
          <c:dPt>
            <c:idx val="876"/>
            <c:bubble3D val="0"/>
            <c:spPr>
              <a:gradFill rotWithShape="1">
                <a:gsLst>
                  <a:gs pos="0">
                    <a:schemeClr val="accent1">
                      <a:lumMod val="80000"/>
                      <a:lumOff val="20000"/>
                      <a:satMod val="103000"/>
                      <a:lumMod val="102000"/>
                      <a:tint val="94000"/>
                    </a:schemeClr>
                  </a:gs>
                  <a:gs pos="50000">
                    <a:schemeClr val="accent1">
                      <a:lumMod val="80000"/>
                      <a:lumOff val="20000"/>
                      <a:satMod val="110000"/>
                      <a:lumMod val="100000"/>
                      <a:shade val="100000"/>
                    </a:schemeClr>
                  </a:gs>
                  <a:gs pos="100000">
                    <a:schemeClr val="accent1">
                      <a:lumMod val="80000"/>
                      <a:lumOff val="2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6D9-BC72-4A71-8070-887D2586B604}"/>
              </c:ext>
            </c:extLst>
          </c:dPt>
          <c:dPt>
            <c:idx val="877"/>
            <c:bubble3D val="0"/>
            <c:spPr>
              <a:gradFill rotWithShape="1">
                <a:gsLst>
                  <a:gs pos="0">
                    <a:schemeClr val="accent2">
                      <a:lumMod val="80000"/>
                      <a:lumOff val="20000"/>
                      <a:satMod val="103000"/>
                      <a:lumMod val="102000"/>
                      <a:tint val="94000"/>
                    </a:schemeClr>
                  </a:gs>
                  <a:gs pos="50000">
                    <a:schemeClr val="accent2">
                      <a:lumMod val="80000"/>
                      <a:lumOff val="20000"/>
                      <a:satMod val="110000"/>
                      <a:lumMod val="100000"/>
                      <a:shade val="100000"/>
                    </a:schemeClr>
                  </a:gs>
                  <a:gs pos="100000">
                    <a:schemeClr val="accent2">
                      <a:lumMod val="80000"/>
                      <a:lumOff val="2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6DB-BC72-4A71-8070-887D2586B604}"/>
              </c:ext>
            </c:extLst>
          </c:dPt>
          <c:dPt>
            <c:idx val="878"/>
            <c:bubble3D val="0"/>
            <c:spPr>
              <a:gradFill rotWithShape="1">
                <a:gsLst>
                  <a:gs pos="0">
                    <a:schemeClr val="accent3">
                      <a:lumMod val="80000"/>
                      <a:lumOff val="20000"/>
                      <a:satMod val="103000"/>
                      <a:lumMod val="102000"/>
                      <a:tint val="94000"/>
                    </a:schemeClr>
                  </a:gs>
                  <a:gs pos="50000">
                    <a:schemeClr val="accent3">
                      <a:lumMod val="80000"/>
                      <a:lumOff val="20000"/>
                      <a:satMod val="110000"/>
                      <a:lumMod val="100000"/>
                      <a:shade val="100000"/>
                    </a:schemeClr>
                  </a:gs>
                  <a:gs pos="100000">
                    <a:schemeClr val="accent3">
                      <a:lumMod val="80000"/>
                      <a:lumOff val="2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6DD-BC72-4A71-8070-887D2586B604}"/>
              </c:ext>
            </c:extLst>
          </c:dPt>
          <c:dPt>
            <c:idx val="879"/>
            <c:bubble3D val="0"/>
            <c:spPr>
              <a:gradFill rotWithShape="1">
                <a:gsLst>
                  <a:gs pos="0">
                    <a:schemeClr val="accent4">
                      <a:lumMod val="80000"/>
                      <a:lumOff val="20000"/>
                      <a:satMod val="103000"/>
                      <a:lumMod val="102000"/>
                      <a:tint val="94000"/>
                    </a:schemeClr>
                  </a:gs>
                  <a:gs pos="50000">
                    <a:schemeClr val="accent4">
                      <a:lumMod val="80000"/>
                      <a:lumOff val="20000"/>
                      <a:satMod val="110000"/>
                      <a:lumMod val="100000"/>
                      <a:shade val="100000"/>
                    </a:schemeClr>
                  </a:gs>
                  <a:gs pos="100000">
                    <a:schemeClr val="accent4">
                      <a:lumMod val="80000"/>
                      <a:lumOff val="2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6DF-BC72-4A71-8070-887D2586B604}"/>
              </c:ext>
            </c:extLst>
          </c:dPt>
          <c:dPt>
            <c:idx val="880"/>
            <c:bubble3D val="0"/>
            <c:spPr>
              <a:gradFill rotWithShape="1">
                <a:gsLst>
                  <a:gs pos="0">
                    <a:schemeClr val="accent5">
                      <a:lumMod val="80000"/>
                      <a:lumOff val="20000"/>
                      <a:satMod val="103000"/>
                      <a:lumMod val="102000"/>
                      <a:tint val="94000"/>
                    </a:schemeClr>
                  </a:gs>
                  <a:gs pos="50000">
                    <a:schemeClr val="accent5">
                      <a:lumMod val="80000"/>
                      <a:lumOff val="20000"/>
                      <a:satMod val="110000"/>
                      <a:lumMod val="100000"/>
                      <a:shade val="100000"/>
                    </a:schemeClr>
                  </a:gs>
                  <a:gs pos="100000">
                    <a:schemeClr val="accent5">
                      <a:lumMod val="80000"/>
                      <a:lumOff val="2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6E1-BC72-4A71-8070-887D2586B604}"/>
              </c:ext>
            </c:extLst>
          </c:dPt>
          <c:dPt>
            <c:idx val="881"/>
            <c:bubble3D val="0"/>
            <c:spPr>
              <a:gradFill rotWithShape="1">
                <a:gsLst>
                  <a:gs pos="0">
                    <a:schemeClr val="accent6">
                      <a:lumMod val="80000"/>
                      <a:lumOff val="20000"/>
                      <a:satMod val="103000"/>
                      <a:lumMod val="102000"/>
                      <a:tint val="94000"/>
                    </a:schemeClr>
                  </a:gs>
                  <a:gs pos="50000">
                    <a:schemeClr val="accent6">
                      <a:lumMod val="80000"/>
                      <a:lumOff val="20000"/>
                      <a:satMod val="110000"/>
                      <a:lumMod val="100000"/>
                      <a:shade val="100000"/>
                    </a:schemeClr>
                  </a:gs>
                  <a:gs pos="100000">
                    <a:schemeClr val="accent6">
                      <a:lumMod val="80000"/>
                      <a:lumOff val="2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6E3-BC72-4A71-8070-887D2586B604}"/>
              </c:ext>
            </c:extLst>
          </c:dPt>
          <c:dPt>
            <c:idx val="882"/>
            <c:bubble3D val="0"/>
            <c:spPr>
              <a:gradFill rotWithShape="1">
                <a:gsLst>
                  <a:gs pos="0">
                    <a:schemeClr val="accent1">
                      <a:lumMod val="80000"/>
                      <a:satMod val="103000"/>
                      <a:lumMod val="102000"/>
                      <a:tint val="94000"/>
                    </a:schemeClr>
                  </a:gs>
                  <a:gs pos="50000">
                    <a:schemeClr val="accent1">
                      <a:lumMod val="80000"/>
                      <a:satMod val="110000"/>
                      <a:lumMod val="100000"/>
                      <a:shade val="100000"/>
                    </a:schemeClr>
                  </a:gs>
                  <a:gs pos="100000">
                    <a:schemeClr val="accent1">
                      <a:lumMod val="8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6E5-BC72-4A71-8070-887D2586B604}"/>
              </c:ext>
            </c:extLst>
          </c:dPt>
          <c:dPt>
            <c:idx val="883"/>
            <c:bubble3D val="0"/>
            <c:spPr>
              <a:gradFill rotWithShape="1">
                <a:gsLst>
                  <a:gs pos="0">
                    <a:schemeClr val="accent2">
                      <a:lumMod val="80000"/>
                      <a:satMod val="103000"/>
                      <a:lumMod val="102000"/>
                      <a:tint val="94000"/>
                    </a:schemeClr>
                  </a:gs>
                  <a:gs pos="50000">
                    <a:schemeClr val="accent2">
                      <a:lumMod val="80000"/>
                      <a:satMod val="110000"/>
                      <a:lumMod val="100000"/>
                      <a:shade val="100000"/>
                    </a:schemeClr>
                  </a:gs>
                  <a:gs pos="100000">
                    <a:schemeClr val="accent2">
                      <a:lumMod val="8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6E7-BC72-4A71-8070-887D2586B604}"/>
              </c:ext>
            </c:extLst>
          </c:dPt>
          <c:dPt>
            <c:idx val="884"/>
            <c:bubble3D val="0"/>
            <c:spPr>
              <a:gradFill rotWithShape="1">
                <a:gsLst>
                  <a:gs pos="0">
                    <a:schemeClr val="accent3">
                      <a:lumMod val="80000"/>
                      <a:satMod val="103000"/>
                      <a:lumMod val="102000"/>
                      <a:tint val="94000"/>
                    </a:schemeClr>
                  </a:gs>
                  <a:gs pos="50000">
                    <a:schemeClr val="accent3">
                      <a:lumMod val="80000"/>
                      <a:satMod val="110000"/>
                      <a:lumMod val="100000"/>
                      <a:shade val="100000"/>
                    </a:schemeClr>
                  </a:gs>
                  <a:gs pos="100000">
                    <a:schemeClr val="accent3">
                      <a:lumMod val="8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6E9-BC72-4A71-8070-887D2586B604}"/>
              </c:ext>
            </c:extLst>
          </c:dPt>
          <c:dPt>
            <c:idx val="885"/>
            <c:bubble3D val="0"/>
            <c:spPr>
              <a:gradFill rotWithShape="1">
                <a:gsLst>
                  <a:gs pos="0">
                    <a:schemeClr val="accent4">
                      <a:lumMod val="80000"/>
                      <a:satMod val="103000"/>
                      <a:lumMod val="102000"/>
                      <a:tint val="94000"/>
                    </a:schemeClr>
                  </a:gs>
                  <a:gs pos="50000">
                    <a:schemeClr val="accent4">
                      <a:lumMod val="80000"/>
                      <a:satMod val="110000"/>
                      <a:lumMod val="100000"/>
                      <a:shade val="100000"/>
                    </a:schemeClr>
                  </a:gs>
                  <a:gs pos="100000">
                    <a:schemeClr val="accent4">
                      <a:lumMod val="8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6EB-BC72-4A71-8070-887D2586B604}"/>
              </c:ext>
            </c:extLst>
          </c:dPt>
          <c:dPt>
            <c:idx val="886"/>
            <c:bubble3D val="0"/>
            <c:spPr>
              <a:gradFill rotWithShape="1">
                <a:gsLst>
                  <a:gs pos="0">
                    <a:schemeClr val="accent5">
                      <a:lumMod val="80000"/>
                      <a:satMod val="103000"/>
                      <a:lumMod val="102000"/>
                      <a:tint val="94000"/>
                    </a:schemeClr>
                  </a:gs>
                  <a:gs pos="50000">
                    <a:schemeClr val="accent5">
                      <a:lumMod val="80000"/>
                      <a:satMod val="110000"/>
                      <a:lumMod val="100000"/>
                      <a:shade val="100000"/>
                    </a:schemeClr>
                  </a:gs>
                  <a:gs pos="100000">
                    <a:schemeClr val="accent5">
                      <a:lumMod val="8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6ED-BC72-4A71-8070-887D2586B604}"/>
              </c:ext>
            </c:extLst>
          </c:dPt>
          <c:dPt>
            <c:idx val="887"/>
            <c:bubble3D val="0"/>
            <c:spPr>
              <a:gradFill rotWithShape="1">
                <a:gsLst>
                  <a:gs pos="0">
                    <a:schemeClr val="accent6">
                      <a:lumMod val="80000"/>
                      <a:satMod val="103000"/>
                      <a:lumMod val="102000"/>
                      <a:tint val="94000"/>
                    </a:schemeClr>
                  </a:gs>
                  <a:gs pos="50000">
                    <a:schemeClr val="accent6">
                      <a:lumMod val="80000"/>
                      <a:satMod val="110000"/>
                      <a:lumMod val="100000"/>
                      <a:shade val="100000"/>
                    </a:schemeClr>
                  </a:gs>
                  <a:gs pos="100000">
                    <a:schemeClr val="accent6">
                      <a:lumMod val="8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6EF-BC72-4A71-8070-887D2586B604}"/>
              </c:ext>
            </c:extLst>
          </c:dPt>
          <c:dPt>
            <c:idx val="888"/>
            <c:bubble3D val="0"/>
            <c:spPr>
              <a:gradFill rotWithShape="1">
                <a:gsLst>
                  <a:gs pos="0">
                    <a:schemeClr val="accent1">
                      <a:lumMod val="60000"/>
                      <a:lumOff val="40000"/>
                      <a:satMod val="103000"/>
                      <a:lumMod val="102000"/>
                      <a:tint val="94000"/>
                    </a:schemeClr>
                  </a:gs>
                  <a:gs pos="50000">
                    <a:schemeClr val="accent1">
                      <a:lumMod val="60000"/>
                      <a:lumOff val="40000"/>
                      <a:satMod val="110000"/>
                      <a:lumMod val="100000"/>
                      <a:shade val="100000"/>
                    </a:schemeClr>
                  </a:gs>
                  <a:gs pos="100000">
                    <a:schemeClr val="accent1">
                      <a:lumMod val="60000"/>
                      <a:lumOff val="4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6F1-BC72-4A71-8070-887D2586B604}"/>
              </c:ext>
            </c:extLst>
          </c:dPt>
          <c:dPt>
            <c:idx val="889"/>
            <c:bubble3D val="0"/>
            <c:spPr>
              <a:gradFill rotWithShape="1">
                <a:gsLst>
                  <a:gs pos="0">
                    <a:schemeClr val="accent2">
                      <a:lumMod val="60000"/>
                      <a:lumOff val="40000"/>
                      <a:satMod val="103000"/>
                      <a:lumMod val="102000"/>
                      <a:tint val="94000"/>
                    </a:schemeClr>
                  </a:gs>
                  <a:gs pos="50000">
                    <a:schemeClr val="accent2">
                      <a:lumMod val="60000"/>
                      <a:lumOff val="40000"/>
                      <a:satMod val="110000"/>
                      <a:lumMod val="100000"/>
                      <a:shade val="100000"/>
                    </a:schemeClr>
                  </a:gs>
                  <a:gs pos="100000">
                    <a:schemeClr val="accent2">
                      <a:lumMod val="60000"/>
                      <a:lumOff val="4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6F3-BC72-4A71-8070-887D2586B604}"/>
              </c:ext>
            </c:extLst>
          </c:dPt>
          <c:dPt>
            <c:idx val="890"/>
            <c:bubble3D val="0"/>
            <c:spPr>
              <a:gradFill rotWithShape="1">
                <a:gsLst>
                  <a:gs pos="0">
                    <a:schemeClr val="accent3">
                      <a:lumMod val="60000"/>
                      <a:lumOff val="40000"/>
                      <a:satMod val="103000"/>
                      <a:lumMod val="102000"/>
                      <a:tint val="94000"/>
                    </a:schemeClr>
                  </a:gs>
                  <a:gs pos="50000">
                    <a:schemeClr val="accent3">
                      <a:lumMod val="60000"/>
                      <a:lumOff val="40000"/>
                      <a:satMod val="110000"/>
                      <a:lumMod val="100000"/>
                      <a:shade val="100000"/>
                    </a:schemeClr>
                  </a:gs>
                  <a:gs pos="100000">
                    <a:schemeClr val="accent3">
                      <a:lumMod val="60000"/>
                      <a:lumOff val="4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6F5-BC72-4A71-8070-887D2586B604}"/>
              </c:ext>
            </c:extLst>
          </c:dPt>
          <c:dPt>
            <c:idx val="891"/>
            <c:bubble3D val="0"/>
            <c:spPr>
              <a:gradFill rotWithShape="1">
                <a:gsLst>
                  <a:gs pos="0">
                    <a:schemeClr val="accent4">
                      <a:lumMod val="60000"/>
                      <a:lumOff val="40000"/>
                      <a:satMod val="103000"/>
                      <a:lumMod val="102000"/>
                      <a:tint val="94000"/>
                    </a:schemeClr>
                  </a:gs>
                  <a:gs pos="50000">
                    <a:schemeClr val="accent4">
                      <a:lumMod val="60000"/>
                      <a:lumOff val="40000"/>
                      <a:satMod val="110000"/>
                      <a:lumMod val="100000"/>
                      <a:shade val="100000"/>
                    </a:schemeClr>
                  </a:gs>
                  <a:gs pos="100000">
                    <a:schemeClr val="accent4">
                      <a:lumMod val="60000"/>
                      <a:lumOff val="4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6F7-BC72-4A71-8070-887D2586B604}"/>
              </c:ext>
            </c:extLst>
          </c:dPt>
          <c:dPt>
            <c:idx val="892"/>
            <c:bubble3D val="0"/>
            <c:spPr>
              <a:gradFill rotWithShape="1">
                <a:gsLst>
                  <a:gs pos="0">
                    <a:schemeClr val="accent5">
                      <a:lumMod val="60000"/>
                      <a:lumOff val="40000"/>
                      <a:satMod val="103000"/>
                      <a:lumMod val="102000"/>
                      <a:tint val="94000"/>
                    </a:schemeClr>
                  </a:gs>
                  <a:gs pos="50000">
                    <a:schemeClr val="accent5">
                      <a:lumMod val="60000"/>
                      <a:lumOff val="40000"/>
                      <a:satMod val="110000"/>
                      <a:lumMod val="100000"/>
                      <a:shade val="100000"/>
                    </a:schemeClr>
                  </a:gs>
                  <a:gs pos="100000">
                    <a:schemeClr val="accent5">
                      <a:lumMod val="60000"/>
                      <a:lumOff val="4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6F9-BC72-4A71-8070-887D2586B604}"/>
              </c:ext>
            </c:extLst>
          </c:dPt>
          <c:dPt>
            <c:idx val="893"/>
            <c:bubble3D val="0"/>
            <c:spPr>
              <a:gradFill rotWithShape="1">
                <a:gsLst>
                  <a:gs pos="0">
                    <a:schemeClr val="accent6">
                      <a:lumMod val="60000"/>
                      <a:lumOff val="40000"/>
                      <a:satMod val="103000"/>
                      <a:lumMod val="102000"/>
                      <a:tint val="94000"/>
                    </a:schemeClr>
                  </a:gs>
                  <a:gs pos="50000">
                    <a:schemeClr val="accent6">
                      <a:lumMod val="60000"/>
                      <a:lumOff val="40000"/>
                      <a:satMod val="110000"/>
                      <a:lumMod val="100000"/>
                      <a:shade val="100000"/>
                    </a:schemeClr>
                  </a:gs>
                  <a:gs pos="100000">
                    <a:schemeClr val="accent6">
                      <a:lumMod val="60000"/>
                      <a:lumOff val="4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6FB-BC72-4A71-8070-887D2586B604}"/>
              </c:ext>
            </c:extLst>
          </c:dPt>
          <c:dPt>
            <c:idx val="894"/>
            <c:bubble3D val="0"/>
            <c:spPr>
              <a:gradFill rotWithShape="1">
                <a:gsLst>
                  <a:gs pos="0">
                    <a:schemeClr val="accent1">
                      <a:lumMod val="50000"/>
                      <a:satMod val="103000"/>
                      <a:lumMod val="102000"/>
                      <a:tint val="94000"/>
                    </a:schemeClr>
                  </a:gs>
                  <a:gs pos="50000">
                    <a:schemeClr val="accent1">
                      <a:lumMod val="50000"/>
                      <a:satMod val="110000"/>
                      <a:lumMod val="100000"/>
                      <a:shade val="100000"/>
                    </a:schemeClr>
                  </a:gs>
                  <a:gs pos="100000">
                    <a:schemeClr val="accent1">
                      <a:lumMod val="5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6FD-BC72-4A71-8070-887D2586B604}"/>
              </c:ext>
            </c:extLst>
          </c:dPt>
          <c:dPt>
            <c:idx val="895"/>
            <c:bubble3D val="0"/>
            <c:spPr>
              <a:gradFill rotWithShape="1">
                <a:gsLst>
                  <a:gs pos="0">
                    <a:schemeClr val="accent2">
                      <a:lumMod val="50000"/>
                      <a:satMod val="103000"/>
                      <a:lumMod val="102000"/>
                      <a:tint val="94000"/>
                    </a:schemeClr>
                  </a:gs>
                  <a:gs pos="50000">
                    <a:schemeClr val="accent2">
                      <a:lumMod val="50000"/>
                      <a:satMod val="110000"/>
                      <a:lumMod val="100000"/>
                      <a:shade val="100000"/>
                    </a:schemeClr>
                  </a:gs>
                  <a:gs pos="100000">
                    <a:schemeClr val="accent2">
                      <a:lumMod val="5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6FF-BC72-4A71-8070-887D2586B604}"/>
              </c:ext>
            </c:extLst>
          </c:dPt>
          <c:dPt>
            <c:idx val="896"/>
            <c:bubble3D val="0"/>
            <c:spPr>
              <a:gradFill rotWithShape="1">
                <a:gsLst>
                  <a:gs pos="0">
                    <a:schemeClr val="accent3">
                      <a:lumMod val="50000"/>
                      <a:satMod val="103000"/>
                      <a:lumMod val="102000"/>
                      <a:tint val="94000"/>
                    </a:schemeClr>
                  </a:gs>
                  <a:gs pos="50000">
                    <a:schemeClr val="accent3">
                      <a:lumMod val="50000"/>
                      <a:satMod val="110000"/>
                      <a:lumMod val="100000"/>
                      <a:shade val="100000"/>
                    </a:schemeClr>
                  </a:gs>
                  <a:gs pos="100000">
                    <a:schemeClr val="accent3">
                      <a:lumMod val="5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701-BC72-4A71-8070-887D2586B604}"/>
              </c:ext>
            </c:extLst>
          </c:dPt>
          <c:dPt>
            <c:idx val="897"/>
            <c:bubble3D val="0"/>
            <c:spPr>
              <a:gradFill rotWithShape="1">
                <a:gsLst>
                  <a:gs pos="0">
                    <a:schemeClr val="accent4">
                      <a:lumMod val="50000"/>
                      <a:satMod val="103000"/>
                      <a:lumMod val="102000"/>
                      <a:tint val="94000"/>
                    </a:schemeClr>
                  </a:gs>
                  <a:gs pos="50000">
                    <a:schemeClr val="accent4">
                      <a:lumMod val="50000"/>
                      <a:satMod val="110000"/>
                      <a:lumMod val="100000"/>
                      <a:shade val="100000"/>
                    </a:schemeClr>
                  </a:gs>
                  <a:gs pos="100000">
                    <a:schemeClr val="accent4">
                      <a:lumMod val="5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703-BC72-4A71-8070-887D2586B604}"/>
              </c:ext>
            </c:extLst>
          </c:dPt>
          <c:dPt>
            <c:idx val="898"/>
            <c:bubble3D val="0"/>
            <c:spPr>
              <a:gradFill rotWithShape="1">
                <a:gsLst>
                  <a:gs pos="0">
                    <a:schemeClr val="accent5">
                      <a:lumMod val="50000"/>
                      <a:satMod val="103000"/>
                      <a:lumMod val="102000"/>
                      <a:tint val="94000"/>
                    </a:schemeClr>
                  </a:gs>
                  <a:gs pos="50000">
                    <a:schemeClr val="accent5">
                      <a:lumMod val="50000"/>
                      <a:satMod val="110000"/>
                      <a:lumMod val="100000"/>
                      <a:shade val="100000"/>
                    </a:schemeClr>
                  </a:gs>
                  <a:gs pos="100000">
                    <a:schemeClr val="accent5">
                      <a:lumMod val="5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705-BC72-4A71-8070-887D2586B604}"/>
              </c:ext>
            </c:extLst>
          </c:dPt>
          <c:dPt>
            <c:idx val="899"/>
            <c:bubble3D val="0"/>
            <c:spPr>
              <a:gradFill rotWithShape="1">
                <a:gsLst>
                  <a:gs pos="0">
                    <a:schemeClr val="accent6">
                      <a:lumMod val="50000"/>
                      <a:satMod val="103000"/>
                      <a:lumMod val="102000"/>
                      <a:tint val="94000"/>
                    </a:schemeClr>
                  </a:gs>
                  <a:gs pos="50000">
                    <a:schemeClr val="accent6">
                      <a:lumMod val="50000"/>
                      <a:satMod val="110000"/>
                      <a:lumMod val="100000"/>
                      <a:shade val="100000"/>
                    </a:schemeClr>
                  </a:gs>
                  <a:gs pos="100000">
                    <a:schemeClr val="accent6">
                      <a:lumMod val="5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707-BC72-4A71-8070-887D2586B604}"/>
              </c:ext>
            </c:extLst>
          </c:dPt>
          <c:dPt>
            <c:idx val="900"/>
            <c:bubble3D val="0"/>
            <c:spPr>
              <a:gradFill rotWithShape="1">
                <a:gsLst>
                  <a:gs pos="0">
                    <a:schemeClr val="accent1">
                      <a:lumMod val="70000"/>
                      <a:lumOff val="30000"/>
                      <a:satMod val="103000"/>
                      <a:lumMod val="102000"/>
                      <a:tint val="94000"/>
                    </a:schemeClr>
                  </a:gs>
                  <a:gs pos="50000">
                    <a:schemeClr val="accent1">
                      <a:lumMod val="70000"/>
                      <a:lumOff val="30000"/>
                      <a:satMod val="110000"/>
                      <a:lumMod val="100000"/>
                      <a:shade val="100000"/>
                    </a:schemeClr>
                  </a:gs>
                  <a:gs pos="100000">
                    <a:schemeClr val="accent1">
                      <a:lumMod val="70000"/>
                      <a:lumOff val="3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709-BC72-4A71-8070-887D2586B604}"/>
              </c:ext>
            </c:extLst>
          </c:dPt>
          <c:dPt>
            <c:idx val="901"/>
            <c:bubble3D val="0"/>
            <c:spPr>
              <a:gradFill rotWithShape="1">
                <a:gsLst>
                  <a:gs pos="0">
                    <a:schemeClr val="accent2">
                      <a:lumMod val="70000"/>
                      <a:lumOff val="30000"/>
                      <a:satMod val="103000"/>
                      <a:lumMod val="102000"/>
                      <a:tint val="94000"/>
                    </a:schemeClr>
                  </a:gs>
                  <a:gs pos="50000">
                    <a:schemeClr val="accent2">
                      <a:lumMod val="70000"/>
                      <a:lumOff val="30000"/>
                      <a:satMod val="110000"/>
                      <a:lumMod val="100000"/>
                      <a:shade val="100000"/>
                    </a:schemeClr>
                  </a:gs>
                  <a:gs pos="100000">
                    <a:schemeClr val="accent2">
                      <a:lumMod val="70000"/>
                      <a:lumOff val="3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70B-BC72-4A71-8070-887D2586B604}"/>
              </c:ext>
            </c:extLst>
          </c:dPt>
          <c:dPt>
            <c:idx val="902"/>
            <c:bubble3D val="0"/>
            <c:spPr>
              <a:gradFill rotWithShape="1">
                <a:gsLst>
                  <a:gs pos="0">
                    <a:schemeClr val="accent3">
                      <a:lumMod val="70000"/>
                      <a:lumOff val="30000"/>
                      <a:satMod val="103000"/>
                      <a:lumMod val="102000"/>
                      <a:tint val="94000"/>
                    </a:schemeClr>
                  </a:gs>
                  <a:gs pos="50000">
                    <a:schemeClr val="accent3">
                      <a:lumMod val="70000"/>
                      <a:lumOff val="30000"/>
                      <a:satMod val="110000"/>
                      <a:lumMod val="100000"/>
                      <a:shade val="100000"/>
                    </a:schemeClr>
                  </a:gs>
                  <a:gs pos="100000">
                    <a:schemeClr val="accent3">
                      <a:lumMod val="70000"/>
                      <a:lumOff val="3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70D-BC72-4A71-8070-887D2586B604}"/>
              </c:ext>
            </c:extLst>
          </c:dPt>
          <c:dPt>
            <c:idx val="903"/>
            <c:bubble3D val="0"/>
            <c:spPr>
              <a:gradFill rotWithShape="1">
                <a:gsLst>
                  <a:gs pos="0">
                    <a:schemeClr val="accent4">
                      <a:lumMod val="70000"/>
                      <a:lumOff val="30000"/>
                      <a:satMod val="103000"/>
                      <a:lumMod val="102000"/>
                      <a:tint val="94000"/>
                    </a:schemeClr>
                  </a:gs>
                  <a:gs pos="50000">
                    <a:schemeClr val="accent4">
                      <a:lumMod val="70000"/>
                      <a:lumOff val="30000"/>
                      <a:satMod val="110000"/>
                      <a:lumMod val="100000"/>
                      <a:shade val="100000"/>
                    </a:schemeClr>
                  </a:gs>
                  <a:gs pos="100000">
                    <a:schemeClr val="accent4">
                      <a:lumMod val="70000"/>
                      <a:lumOff val="3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70F-BC72-4A71-8070-887D2586B604}"/>
              </c:ext>
            </c:extLst>
          </c:dPt>
          <c:dPt>
            <c:idx val="904"/>
            <c:bubble3D val="0"/>
            <c:spPr>
              <a:gradFill rotWithShape="1">
                <a:gsLst>
                  <a:gs pos="0">
                    <a:schemeClr val="accent5">
                      <a:lumMod val="70000"/>
                      <a:lumOff val="30000"/>
                      <a:satMod val="103000"/>
                      <a:lumMod val="102000"/>
                      <a:tint val="94000"/>
                    </a:schemeClr>
                  </a:gs>
                  <a:gs pos="50000">
                    <a:schemeClr val="accent5">
                      <a:lumMod val="70000"/>
                      <a:lumOff val="30000"/>
                      <a:satMod val="110000"/>
                      <a:lumMod val="100000"/>
                      <a:shade val="100000"/>
                    </a:schemeClr>
                  </a:gs>
                  <a:gs pos="100000">
                    <a:schemeClr val="accent5">
                      <a:lumMod val="70000"/>
                      <a:lumOff val="3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711-BC72-4A71-8070-887D2586B604}"/>
              </c:ext>
            </c:extLst>
          </c:dPt>
          <c:dPt>
            <c:idx val="905"/>
            <c:bubble3D val="0"/>
            <c:spPr>
              <a:gradFill rotWithShape="1">
                <a:gsLst>
                  <a:gs pos="0">
                    <a:schemeClr val="accent6">
                      <a:lumMod val="70000"/>
                      <a:lumOff val="30000"/>
                      <a:satMod val="103000"/>
                      <a:lumMod val="102000"/>
                      <a:tint val="94000"/>
                    </a:schemeClr>
                  </a:gs>
                  <a:gs pos="50000">
                    <a:schemeClr val="accent6">
                      <a:lumMod val="70000"/>
                      <a:lumOff val="30000"/>
                      <a:satMod val="110000"/>
                      <a:lumMod val="100000"/>
                      <a:shade val="100000"/>
                    </a:schemeClr>
                  </a:gs>
                  <a:gs pos="100000">
                    <a:schemeClr val="accent6">
                      <a:lumMod val="70000"/>
                      <a:lumOff val="3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713-BC72-4A71-8070-887D2586B604}"/>
              </c:ext>
            </c:extLst>
          </c:dPt>
          <c:dPt>
            <c:idx val="906"/>
            <c:bubble3D val="0"/>
            <c:spPr>
              <a:gradFill rotWithShape="1">
                <a:gsLst>
                  <a:gs pos="0">
                    <a:schemeClr val="accent1">
                      <a:lumMod val="70000"/>
                      <a:satMod val="103000"/>
                      <a:lumMod val="102000"/>
                      <a:tint val="94000"/>
                    </a:schemeClr>
                  </a:gs>
                  <a:gs pos="50000">
                    <a:schemeClr val="accent1">
                      <a:lumMod val="70000"/>
                      <a:satMod val="110000"/>
                      <a:lumMod val="100000"/>
                      <a:shade val="100000"/>
                    </a:schemeClr>
                  </a:gs>
                  <a:gs pos="100000">
                    <a:schemeClr val="accent1">
                      <a:lumMod val="7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715-BC72-4A71-8070-887D2586B604}"/>
              </c:ext>
            </c:extLst>
          </c:dPt>
          <c:dPt>
            <c:idx val="907"/>
            <c:bubble3D val="0"/>
            <c:spPr>
              <a:gradFill rotWithShape="1">
                <a:gsLst>
                  <a:gs pos="0">
                    <a:schemeClr val="accent2">
                      <a:lumMod val="70000"/>
                      <a:satMod val="103000"/>
                      <a:lumMod val="102000"/>
                      <a:tint val="94000"/>
                    </a:schemeClr>
                  </a:gs>
                  <a:gs pos="50000">
                    <a:schemeClr val="accent2">
                      <a:lumMod val="70000"/>
                      <a:satMod val="110000"/>
                      <a:lumMod val="100000"/>
                      <a:shade val="100000"/>
                    </a:schemeClr>
                  </a:gs>
                  <a:gs pos="100000">
                    <a:schemeClr val="accent2">
                      <a:lumMod val="7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717-BC72-4A71-8070-887D2586B604}"/>
              </c:ext>
            </c:extLst>
          </c:dPt>
          <c:dPt>
            <c:idx val="908"/>
            <c:bubble3D val="0"/>
            <c:spPr>
              <a:gradFill rotWithShape="1">
                <a:gsLst>
                  <a:gs pos="0">
                    <a:schemeClr val="accent3">
                      <a:lumMod val="70000"/>
                      <a:satMod val="103000"/>
                      <a:lumMod val="102000"/>
                      <a:tint val="94000"/>
                    </a:schemeClr>
                  </a:gs>
                  <a:gs pos="50000">
                    <a:schemeClr val="accent3">
                      <a:lumMod val="70000"/>
                      <a:satMod val="110000"/>
                      <a:lumMod val="100000"/>
                      <a:shade val="100000"/>
                    </a:schemeClr>
                  </a:gs>
                  <a:gs pos="100000">
                    <a:schemeClr val="accent3">
                      <a:lumMod val="7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719-BC72-4A71-8070-887D2586B604}"/>
              </c:ext>
            </c:extLst>
          </c:dPt>
          <c:dPt>
            <c:idx val="909"/>
            <c:bubble3D val="0"/>
            <c:spPr>
              <a:gradFill rotWithShape="1">
                <a:gsLst>
                  <a:gs pos="0">
                    <a:schemeClr val="accent4">
                      <a:lumMod val="70000"/>
                      <a:satMod val="103000"/>
                      <a:lumMod val="102000"/>
                      <a:tint val="94000"/>
                    </a:schemeClr>
                  </a:gs>
                  <a:gs pos="50000">
                    <a:schemeClr val="accent4">
                      <a:lumMod val="70000"/>
                      <a:satMod val="110000"/>
                      <a:lumMod val="100000"/>
                      <a:shade val="100000"/>
                    </a:schemeClr>
                  </a:gs>
                  <a:gs pos="100000">
                    <a:schemeClr val="accent4">
                      <a:lumMod val="7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71B-BC72-4A71-8070-887D2586B604}"/>
              </c:ext>
            </c:extLst>
          </c:dPt>
          <c:dPt>
            <c:idx val="910"/>
            <c:bubble3D val="0"/>
            <c:spPr>
              <a:gradFill rotWithShape="1">
                <a:gsLst>
                  <a:gs pos="0">
                    <a:schemeClr val="accent5">
                      <a:lumMod val="70000"/>
                      <a:satMod val="103000"/>
                      <a:lumMod val="102000"/>
                      <a:tint val="94000"/>
                    </a:schemeClr>
                  </a:gs>
                  <a:gs pos="50000">
                    <a:schemeClr val="accent5">
                      <a:lumMod val="70000"/>
                      <a:satMod val="110000"/>
                      <a:lumMod val="100000"/>
                      <a:shade val="100000"/>
                    </a:schemeClr>
                  </a:gs>
                  <a:gs pos="100000">
                    <a:schemeClr val="accent5">
                      <a:lumMod val="7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71D-BC72-4A71-8070-887D2586B604}"/>
              </c:ext>
            </c:extLst>
          </c:dPt>
          <c:dPt>
            <c:idx val="911"/>
            <c:bubble3D val="0"/>
            <c:spPr>
              <a:gradFill rotWithShape="1">
                <a:gsLst>
                  <a:gs pos="0">
                    <a:schemeClr val="accent6">
                      <a:lumMod val="70000"/>
                      <a:satMod val="103000"/>
                      <a:lumMod val="102000"/>
                      <a:tint val="94000"/>
                    </a:schemeClr>
                  </a:gs>
                  <a:gs pos="50000">
                    <a:schemeClr val="accent6">
                      <a:lumMod val="70000"/>
                      <a:satMod val="110000"/>
                      <a:lumMod val="100000"/>
                      <a:shade val="100000"/>
                    </a:schemeClr>
                  </a:gs>
                  <a:gs pos="100000">
                    <a:schemeClr val="accent6">
                      <a:lumMod val="7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71F-BC72-4A71-8070-887D2586B604}"/>
              </c:ext>
            </c:extLst>
          </c:dPt>
          <c:dPt>
            <c:idx val="912"/>
            <c:bubble3D val="0"/>
            <c:spPr>
              <a:gradFill rotWithShape="1">
                <a:gsLst>
                  <a:gs pos="0">
                    <a:schemeClr val="accent1">
                      <a:lumMod val="50000"/>
                      <a:lumOff val="50000"/>
                      <a:satMod val="103000"/>
                      <a:lumMod val="102000"/>
                      <a:tint val="94000"/>
                    </a:schemeClr>
                  </a:gs>
                  <a:gs pos="50000">
                    <a:schemeClr val="accent1">
                      <a:lumMod val="50000"/>
                      <a:lumOff val="50000"/>
                      <a:satMod val="110000"/>
                      <a:lumMod val="100000"/>
                      <a:shade val="100000"/>
                    </a:schemeClr>
                  </a:gs>
                  <a:gs pos="100000">
                    <a:schemeClr val="accent1">
                      <a:lumMod val="50000"/>
                      <a:lumOff val="5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721-BC72-4A71-8070-887D2586B604}"/>
              </c:ext>
            </c:extLst>
          </c:dPt>
          <c:dPt>
            <c:idx val="913"/>
            <c:bubble3D val="0"/>
            <c:spPr>
              <a:gradFill rotWithShape="1">
                <a:gsLst>
                  <a:gs pos="0">
                    <a:schemeClr val="accent2">
                      <a:lumMod val="50000"/>
                      <a:lumOff val="50000"/>
                      <a:satMod val="103000"/>
                      <a:lumMod val="102000"/>
                      <a:tint val="94000"/>
                    </a:schemeClr>
                  </a:gs>
                  <a:gs pos="50000">
                    <a:schemeClr val="accent2">
                      <a:lumMod val="50000"/>
                      <a:lumOff val="50000"/>
                      <a:satMod val="110000"/>
                      <a:lumMod val="100000"/>
                      <a:shade val="100000"/>
                    </a:schemeClr>
                  </a:gs>
                  <a:gs pos="100000">
                    <a:schemeClr val="accent2">
                      <a:lumMod val="50000"/>
                      <a:lumOff val="5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723-BC72-4A71-8070-887D2586B604}"/>
              </c:ext>
            </c:extLst>
          </c:dPt>
          <c:dPt>
            <c:idx val="914"/>
            <c:bubble3D val="0"/>
            <c:spPr>
              <a:gradFill rotWithShape="1">
                <a:gsLst>
                  <a:gs pos="0">
                    <a:schemeClr val="accent3">
                      <a:lumMod val="50000"/>
                      <a:lumOff val="50000"/>
                      <a:satMod val="103000"/>
                      <a:lumMod val="102000"/>
                      <a:tint val="94000"/>
                    </a:schemeClr>
                  </a:gs>
                  <a:gs pos="50000">
                    <a:schemeClr val="accent3">
                      <a:lumMod val="50000"/>
                      <a:lumOff val="50000"/>
                      <a:satMod val="110000"/>
                      <a:lumMod val="100000"/>
                      <a:shade val="100000"/>
                    </a:schemeClr>
                  </a:gs>
                  <a:gs pos="100000">
                    <a:schemeClr val="accent3">
                      <a:lumMod val="50000"/>
                      <a:lumOff val="5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725-BC72-4A71-8070-887D2586B604}"/>
              </c:ext>
            </c:extLst>
          </c:dPt>
          <c:dPt>
            <c:idx val="915"/>
            <c:bubble3D val="0"/>
            <c:spPr>
              <a:gradFill rotWithShape="1">
                <a:gsLst>
                  <a:gs pos="0">
                    <a:schemeClr val="accent4">
                      <a:lumMod val="50000"/>
                      <a:lumOff val="50000"/>
                      <a:satMod val="103000"/>
                      <a:lumMod val="102000"/>
                      <a:tint val="94000"/>
                    </a:schemeClr>
                  </a:gs>
                  <a:gs pos="50000">
                    <a:schemeClr val="accent4">
                      <a:lumMod val="50000"/>
                      <a:lumOff val="50000"/>
                      <a:satMod val="110000"/>
                      <a:lumMod val="100000"/>
                      <a:shade val="100000"/>
                    </a:schemeClr>
                  </a:gs>
                  <a:gs pos="100000">
                    <a:schemeClr val="accent4">
                      <a:lumMod val="50000"/>
                      <a:lumOff val="5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727-BC72-4A71-8070-887D2586B604}"/>
              </c:ext>
            </c:extLst>
          </c:dPt>
          <c:dPt>
            <c:idx val="916"/>
            <c:bubble3D val="0"/>
            <c:spPr>
              <a:gradFill rotWithShape="1">
                <a:gsLst>
                  <a:gs pos="0">
                    <a:schemeClr val="accent5">
                      <a:lumMod val="50000"/>
                      <a:lumOff val="50000"/>
                      <a:satMod val="103000"/>
                      <a:lumMod val="102000"/>
                      <a:tint val="94000"/>
                    </a:schemeClr>
                  </a:gs>
                  <a:gs pos="50000">
                    <a:schemeClr val="accent5">
                      <a:lumMod val="50000"/>
                      <a:lumOff val="50000"/>
                      <a:satMod val="110000"/>
                      <a:lumMod val="100000"/>
                      <a:shade val="100000"/>
                    </a:schemeClr>
                  </a:gs>
                  <a:gs pos="100000">
                    <a:schemeClr val="accent5">
                      <a:lumMod val="50000"/>
                      <a:lumOff val="5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729-BC72-4A71-8070-887D2586B604}"/>
              </c:ext>
            </c:extLst>
          </c:dPt>
          <c:dPt>
            <c:idx val="917"/>
            <c:bubble3D val="0"/>
            <c:spPr>
              <a:gradFill rotWithShape="1">
                <a:gsLst>
                  <a:gs pos="0">
                    <a:schemeClr val="accent6">
                      <a:lumMod val="50000"/>
                      <a:lumOff val="50000"/>
                      <a:satMod val="103000"/>
                      <a:lumMod val="102000"/>
                      <a:tint val="94000"/>
                    </a:schemeClr>
                  </a:gs>
                  <a:gs pos="50000">
                    <a:schemeClr val="accent6">
                      <a:lumMod val="50000"/>
                      <a:lumOff val="50000"/>
                      <a:satMod val="110000"/>
                      <a:lumMod val="100000"/>
                      <a:shade val="100000"/>
                    </a:schemeClr>
                  </a:gs>
                  <a:gs pos="100000">
                    <a:schemeClr val="accent6">
                      <a:lumMod val="50000"/>
                      <a:lumOff val="5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72B-BC72-4A71-8070-887D2586B604}"/>
              </c:ext>
            </c:extLst>
          </c:dPt>
          <c:dPt>
            <c:idx val="918"/>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72D-BC72-4A71-8070-887D2586B604}"/>
              </c:ext>
            </c:extLst>
          </c:dPt>
          <c:dPt>
            <c:idx val="919"/>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72F-BC72-4A71-8070-887D2586B604}"/>
              </c:ext>
            </c:extLst>
          </c:dPt>
          <c:dPt>
            <c:idx val="920"/>
            <c:bubble3D val="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731-BC72-4A71-8070-887D2586B604}"/>
              </c:ext>
            </c:extLst>
          </c:dPt>
          <c:dPt>
            <c:idx val="921"/>
            <c:bubble3D val="0"/>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733-BC72-4A71-8070-887D2586B604}"/>
              </c:ext>
            </c:extLst>
          </c:dPt>
          <c:dPt>
            <c:idx val="922"/>
            <c:bubble3D val="0"/>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735-BC72-4A71-8070-887D2586B604}"/>
              </c:ext>
            </c:extLst>
          </c:dPt>
          <c:dPt>
            <c:idx val="923"/>
            <c:bubble3D val="0"/>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737-BC72-4A71-8070-887D2586B604}"/>
              </c:ext>
            </c:extLst>
          </c:dPt>
          <c:dPt>
            <c:idx val="924"/>
            <c:bubble3D val="0"/>
            <c:spPr>
              <a:gradFill rotWithShape="1">
                <a:gsLst>
                  <a:gs pos="0">
                    <a:schemeClr val="accent1">
                      <a:lumMod val="60000"/>
                      <a:satMod val="103000"/>
                      <a:lumMod val="102000"/>
                      <a:tint val="94000"/>
                    </a:schemeClr>
                  </a:gs>
                  <a:gs pos="50000">
                    <a:schemeClr val="accent1">
                      <a:lumMod val="60000"/>
                      <a:satMod val="110000"/>
                      <a:lumMod val="100000"/>
                      <a:shade val="100000"/>
                    </a:schemeClr>
                  </a:gs>
                  <a:gs pos="100000">
                    <a:schemeClr val="accent1">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739-BC72-4A71-8070-887D2586B604}"/>
              </c:ext>
            </c:extLst>
          </c:dPt>
          <c:dPt>
            <c:idx val="925"/>
            <c:bubble3D val="0"/>
            <c:spPr>
              <a:gradFill rotWithShape="1">
                <a:gsLst>
                  <a:gs pos="0">
                    <a:schemeClr val="accent2">
                      <a:lumMod val="60000"/>
                      <a:satMod val="103000"/>
                      <a:lumMod val="102000"/>
                      <a:tint val="94000"/>
                    </a:schemeClr>
                  </a:gs>
                  <a:gs pos="50000">
                    <a:schemeClr val="accent2">
                      <a:lumMod val="60000"/>
                      <a:satMod val="110000"/>
                      <a:lumMod val="100000"/>
                      <a:shade val="100000"/>
                    </a:schemeClr>
                  </a:gs>
                  <a:gs pos="100000">
                    <a:schemeClr val="accent2">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73B-BC72-4A71-8070-887D2586B604}"/>
              </c:ext>
            </c:extLst>
          </c:dPt>
          <c:dPt>
            <c:idx val="926"/>
            <c:bubble3D val="0"/>
            <c:spPr>
              <a:gradFill rotWithShape="1">
                <a:gsLst>
                  <a:gs pos="0">
                    <a:schemeClr val="accent3">
                      <a:lumMod val="60000"/>
                      <a:satMod val="103000"/>
                      <a:lumMod val="102000"/>
                      <a:tint val="94000"/>
                    </a:schemeClr>
                  </a:gs>
                  <a:gs pos="50000">
                    <a:schemeClr val="accent3">
                      <a:lumMod val="60000"/>
                      <a:satMod val="110000"/>
                      <a:lumMod val="100000"/>
                      <a:shade val="100000"/>
                    </a:schemeClr>
                  </a:gs>
                  <a:gs pos="100000">
                    <a:schemeClr val="accent3">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73D-BC72-4A71-8070-887D2586B604}"/>
              </c:ext>
            </c:extLst>
          </c:dPt>
          <c:dPt>
            <c:idx val="927"/>
            <c:bubble3D val="0"/>
            <c:spPr>
              <a:gradFill rotWithShape="1">
                <a:gsLst>
                  <a:gs pos="0">
                    <a:schemeClr val="accent4">
                      <a:lumMod val="60000"/>
                      <a:satMod val="103000"/>
                      <a:lumMod val="102000"/>
                      <a:tint val="94000"/>
                    </a:schemeClr>
                  </a:gs>
                  <a:gs pos="50000">
                    <a:schemeClr val="accent4">
                      <a:lumMod val="60000"/>
                      <a:satMod val="110000"/>
                      <a:lumMod val="100000"/>
                      <a:shade val="100000"/>
                    </a:schemeClr>
                  </a:gs>
                  <a:gs pos="100000">
                    <a:schemeClr val="accent4">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73F-BC72-4A71-8070-887D2586B604}"/>
              </c:ext>
            </c:extLst>
          </c:dPt>
          <c:dPt>
            <c:idx val="928"/>
            <c:bubble3D val="0"/>
            <c:spPr>
              <a:gradFill rotWithShape="1">
                <a:gsLst>
                  <a:gs pos="0">
                    <a:schemeClr val="accent5">
                      <a:lumMod val="60000"/>
                      <a:satMod val="103000"/>
                      <a:lumMod val="102000"/>
                      <a:tint val="94000"/>
                    </a:schemeClr>
                  </a:gs>
                  <a:gs pos="50000">
                    <a:schemeClr val="accent5">
                      <a:lumMod val="60000"/>
                      <a:satMod val="110000"/>
                      <a:lumMod val="100000"/>
                      <a:shade val="100000"/>
                    </a:schemeClr>
                  </a:gs>
                  <a:gs pos="100000">
                    <a:schemeClr val="accent5">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741-BC72-4A71-8070-887D2586B604}"/>
              </c:ext>
            </c:extLst>
          </c:dPt>
          <c:dPt>
            <c:idx val="929"/>
            <c:bubble3D val="0"/>
            <c:spPr>
              <a:gradFill rotWithShape="1">
                <a:gsLst>
                  <a:gs pos="0">
                    <a:schemeClr val="accent6">
                      <a:lumMod val="60000"/>
                      <a:satMod val="103000"/>
                      <a:lumMod val="102000"/>
                      <a:tint val="94000"/>
                    </a:schemeClr>
                  </a:gs>
                  <a:gs pos="50000">
                    <a:schemeClr val="accent6">
                      <a:lumMod val="60000"/>
                      <a:satMod val="110000"/>
                      <a:lumMod val="100000"/>
                      <a:shade val="100000"/>
                    </a:schemeClr>
                  </a:gs>
                  <a:gs pos="100000">
                    <a:schemeClr val="accent6">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743-BC72-4A71-8070-887D2586B604}"/>
              </c:ext>
            </c:extLst>
          </c:dPt>
          <c:dPt>
            <c:idx val="930"/>
            <c:bubble3D val="0"/>
            <c:spPr>
              <a:gradFill rotWithShape="1">
                <a:gsLst>
                  <a:gs pos="0">
                    <a:schemeClr val="accent1">
                      <a:lumMod val="80000"/>
                      <a:lumOff val="20000"/>
                      <a:satMod val="103000"/>
                      <a:lumMod val="102000"/>
                      <a:tint val="94000"/>
                    </a:schemeClr>
                  </a:gs>
                  <a:gs pos="50000">
                    <a:schemeClr val="accent1">
                      <a:lumMod val="80000"/>
                      <a:lumOff val="20000"/>
                      <a:satMod val="110000"/>
                      <a:lumMod val="100000"/>
                      <a:shade val="100000"/>
                    </a:schemeClr>
                  </a:gs>
                  <a:gs pos="100000">
                    <a:schemeClr val="accent1">
                      <a:lumMod val="80000"/>
                      <a:lumOff val="2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745-BC72-4A71-8070-887D2586B604}"/>
              </c:ext>
            </c:extLst>
          </c:dPt>
          <c:dPt>
            <c:idx val="931"/>
            <c:bubble3D val="0"/>
            <c:spPr>
              <a:gradFill rotWithShape="1">
                <a:gsLst>
                  <a:gs pos="0">
                    <a:schemeClr val="accent2">
                      <a:lumMod val="80000"/>
                      <a:lumOff val="20000"/>
                      <a:satMod val="103000"/>
                      <a:lumMod val="102000"/>
                      <a:tint val="94000"/>
                    </a:schemeClr>
                  </a:gs>
                  <a:gs pos="50000">
                    <a:schemeClr val="accent2">
                      <a:lumMod val="80000"/>
                      <a:lumOff val="20000"/>
                      <a:satMod val="110000"/>
                      <a:lumMod val="100000"/>
                      <a:shade val="100000"/>
                    </a:schemeClr>
                  </a:gs>
                  <a:gs pos="100000">
                    <a:schemeClr val="accent2">
                      <a:lumMod val="80000"/>
                      <a:lumOff val="2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747-BC72-4A71-8070-887D2586B604}"/>
              </c:ext>
            </c:extLst>
          </c:dPt>
          <c:dPt>
            <c:idx val="932"/>
            <c:bubble3D val="0"/>
            <c:spPr>
              <a:gradFill rotWithShape="1">
                <a:gsLst>
                  <a:gs pos="0">
                    <a:schemeClr val="accent3">
                      <a:lumMod val="80000"/>
                      <a:lumOff val="20000"/>
                      <a:satMod val="103000"/>
                      <a:lumMod val="102000"/>
                      <a:tint val="94000"/>
                    </a:schemeClr>
                  </a:gs>
                  <a:gs pos="50000">
                    <a:schemeClr val="accent3">
                      <a:lumMod val="80000"/>
                      <a:lumOff val="20000"/>
                      <a:satMod val="110000"/>
                      <a:lumMod val="100000"/>
                      <a:shade val="100000"/>
                    </a:schemeClr>
                  </a:gs>
                  <a:gs pos="100000">
                    <a:schemeClr val="accent3">
                      <a:lumMod val="80000"/>
                      <a:lumOff val="2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749-BC72-4A71-8070-887D2586B604}"/>
              </c:ext>
            </c:extLst>
          </c:dPt>
          <c:dPt>
            <c:idx val="933"/>
            <c:bubble3D val="0"/>
            <c:spPr>
              <a:gradFill rotWithShape="1">
                <a:gsLst>
                  <a:gs pos="0">
                    <a:schemeClr val="accent4">
                      <a:lumMod val="80000"/>
                      <a:lumOff val="20000"/>
                      <a:satMod val="103000"/>
                      <a:lumMod val="102000"/>
                      <a:tint val="94000"/>
                    </a:schemeClr>
                  </a:gs>
                  <a:gs pos="50000">
                    <a:schemeClr val="accent4">
                      <a:lumMod val="80000"/>
                      <a:lumOff val="20000"/>
                      <a:satMod val="110000"/>
                      <a:lumMod val="100000"/>
                      <a:shade val="100000"/>
                    </a:schemeClr>
                  </a:gs>
                  <a:gs pos="100000">
                    <a:schemeClr val="accent4">
                      <a:lumMod val="80000"/>
                      <a:lumOff val="2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74B-BC72-4A71-8070-887D2586B604}"/>
              </c:ext>
            </c:extLst>
          </c:dPt>
          <c:dPt>
            <c:idx val="934"/>
            <c:bubble3D val="0"/>
            <c:spPr>
              <a:gradFill rotWithShape="1">
                <a:gsLst>
                  <a:gs pos="0">
                    <a:schemeClr val="accent5">
                      <a:lumMod val="80000"/>
                      <a:lumOff val="20000"/>
                      <a:satMod val="103000"/>
                      <a:lumMod val="102000"/>
                      <a:tint val="94000"/>
                    </a:schemeClr>
                  </a:gs>
                  <a:gs pos="50000">
                    <a:schemeClr val="accent5">
                      <a:lumMod val="80000"/>
                      <a:lumOff val="20000"/>
                      <a:satMod val="110000"/>
                      <a:lumMod val="100000"/>
                      <a:shade val="100000"/>
                    </a:schemeClr>
                  </a:gs>
                  <a:gs pos="100000">
                    <a:schemeClr val="accent5">
                      <a:lumMod val="80000"/>
                      <a:lumOff val="2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74D-BC72-4A71-8070-887D2586B604}"/>
              </c:ext>
            </c:extLst>
          </c:dPt>
          <c:dPt>
            <c:idx val="935"/>
            <c:bubble3D val="0"/>
            <c:spPr>
              <a:gradFill rotWithShape="1">
                <a:gsLst>
                  <a:gs pos="0">
                    <a:schemeClr val="accent6">
                      <a:lumMod val="80000"/>
                      <a:lumOff val="20000"/>
                      <a:satMod val="103000"/>
                      <a:lumMod val="102000"/>
                      <a:tint val="94000"/>
                    </a:schemeClr>
                  </a:gs>
                  <a:gs pos="50000">
                    <a:schemeClr val="accent6">
                      <a:lumMod val="80000"/>
                      <a:lumOff val="20000"/>
                      <a:satMod val="110000"/>
                      <a:lumMod val="100000"/>
                      <a:shade val="100000"/>
                    </a:schemeClr>
                  </a:gs>
                  <a:gs pos="100000">
                    <a:schemeClr val="accent6">
                      <a:lumMod val="80000"/>
                      <a:lumOff val="2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74F-BC72-4A71-8070-887D2586B604}"/>
              </c:ext>
            </c:extLst>
          </c:dPt>
          <c:dPt>
            <c:idx val="936"/>
            <c:bubble3D val="0"/>
            <c:spPr>
              <a:gradFill rotWithShape="1">
                <a:gsLst>
                  <a:gs pos="0">
                    <a:schemeClr val="accent1">
                      <a:lumMod val="80000"/>
                      <a:satMod val="103000"/>
                      <a:lumMod val="102000"/>
                      <a:tint val="94000"/>
                    </a:schemeClr>
                  </a:gs>
                  <a:gs pos="50000">
                    <a:schemeClr val="accent1">
                      <a:lumMod val="80000"/>
                      <a:satMod val="110000"/>
                      <a:lumMod val="100000"/>
                      <a:shade val="100000"/>
                    </a:schemeClr>
                  </a:gs>
                  <a:gs pos="100000">
                    <a:schemeClr val="accent1">
                      <a:lumMod val="8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751-BC72-4A71-8070-887D2586B604}"/>
              </c:ext>
            </c:extLst>
          </c:dPt>
          <c:dPt>
            <c:idx val="937"/>
            <c:bubble3D val="0"/>
            <c:spPr>
              <a:gradFill rotWithShape="1">
                <a:gsLst>
                  <a:gs pos="0">
                    <a:schemeClr val="accent2">
                      <a:lumMod val="80000"/>
                      <a:satMod val="103000"/>
                      <a:lumMod val="102000"/>
                      <a:tint val="94000"/>
                    </a:schemeClr>
                  </a:gs>
                  <a:gs pos="50000">
                    <a:schemeClr val="accent2">
                      <a:lumMod val="80000"/>
                      <a:satMod val="110000"/>
                      <a:lumMod val="100000"/>
                      <a:shade val="100000"/>
                    </a:schemeClr>
                  </a:gs>
                  <a:gs pos="100000">
                    <a:schemeClr val="accent2">
                      <a:lumMod val="8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753-BC72-4A71-8070-887D2586B604}"/>
              </c:ext>
            </c:extLst>
          </c:dPt>
          <c:dPt>
            <c:idx val="938"/>
            <c:bubble3D val="0"/>
            <c:spPr>
              <a:gradFill rotWithShape="1">
                <a:gsLst>
                  <a:gs pos="0">
                    <a:schemeClr val="accent3">
                      <a:lumMod val="80000"/>
                      <a:satMod val="103000"/>
                      <a:lumMod val="102000"/>
                      <a:tint val="94000"/>
                    </a:schemeClr>
                  </a:gs>
                  <a:gs pos="50000">
                    <a:schemeClr val="accent3">
                      <a:lumMod val="80000"/>
                      <a:satMod val="110000"/>
                      <a:lumMod val="100000"/>
                      <a:shade val="100000"/>
                    </a:schemeClr>
                  </a:gs>
                  <a:gs pos="100000">
                    <a:schemeClr val="accent3">
                      <a:lumMod val="8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755-BC72-4A71-8070-887D2586B604}"/>
              </c:ext>
            </c:extLst>
          </c:dPt>
          <c:dPt>
            <c:idx val="939"/>
            <c:bubble3D val="0"/>
            <c:spPr>
              <a:gradFill rotWithShape="1">
                <a:gsLst>
                  <a:gs pos="0">
                    <a:schemeClr val="accent4">
                      <a:lumMod val="80000"/>
                      <a:satMod val="103000"/>
                      <a:lumMod val="102000"/>
                      <a:tint val="94000"/>
                    </a:schemeClr>
                  </a:gs>
                  <a:gs pos="50000">
                    <a:schemeClr val="accent4">
                      <a:lumMod val="80000"/>
                      <a:satMod val="110000"/>
                      <a:lumMod val="100000"/>
                      <a:shade val="100000"/>
                    </a:schemeClr>
                  </a:gs>
                  <a:gs pos="100000">
                    <a:schemeClr val="accent4">
                      <a:lumMod val="8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757-BC72-4A71-8070-887D2586B604}"/>
              </c:ext>
            </c:extLst>
          </c:dPt>
          <c:dPt>
            <c:idx val="940"/>
            <c:bubble3D val="0"/>
            <c:spPr>
              <a:gradFill rotWithShape="1">
                <a:gsLst>
                  <a:gs pos="0">
                    <a:schemeClr val="accent5">
                      <a:lumMod val="80000"/>
                      <a:satMod val="103000"/>
                      <a:lumMod val="102000"/>
                      <a:tint val="94000"/>
                    </a:schemeClr>
                  </a:gs>
                  <a:gs pos="50000">
                    <a:schemeClr val="accent5">
                      <a:lumMod val="80000"/>
                      <a:satMod val="110000"/>
                      <a:lumMod val="100000"/>
                      <a:shade val="100000"/>
                    </a:schemeClr>
                  </a:gs>
                  <a:gs pos="100000">
                    <a:schemeClr val="accent5">
                      <a:lumMod val="8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759-BC72-4A71-8070-887D2586B604}"/>
              </c:ext>
            </c:extLst>
          </c:dPt>
          <c:dPt>
            <c:idx val="941"/>
            <c:bubble3D val="0"/>
            <c:spPr>
              <a:gradFill rotWithShape="1">
                <a:gsLst>
                  <a:gs pos="0">
                    <a:schemeClr val="accent6">
                      <a:lumMod val="80000"/>
                      <a:satMod val="103000"/>
                      <a:lumMod val="102000"/>
                      <a:tint val="94000"/>
                    </a:schemeClr>
                  </a:gs>
                  <a:gs pos="50000">
                    <a:schemeClr val="accent6">
                      <a:lumMod val="80000"/>
                      <a:satMod val="110000"/>
                      <a:lumMod val="100000"/>
                      <a:shade val="100000"/>
                    </a:schemeClr>
                  </a:gs>
                  <a:gs pos="100000">
                    <a:schemeClr val="accent6">
                      <a:lumMod val="8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75B-BC72-4A71-8070-887D2586B604}"/>
              </c:ext>
            </c:extLst>
          </c:dPt>
          <c:dPt>
            <c:idx val="942"/>
            <c:bubble3D val="0"/>
            <c:spPr>
              <a:gradFill rotWithShape="1">
                <a:gsLst>
                  <a:gs pos="0">
                    <a:schemeClr val="accent1">
                      <a:lumMod val="60000"/>
                      <a:lumOff val="40000"/>
                      <a:satMod val="103000"/>
                      <a:lumMod val="102000"/>
                      <a:tint val="94000"/>
                    </a:schemeClr>
                  </a:gs>
                  <a:gs pos="50000">
                    <a:schemeClr val="accent1">
                      <a:lumMod val="60000"/>
                      <a:lumOff val="40000"/>
                      <a:satMod val="110000"/>
                      <a:lumMod val="100000"/>
                      <a:shade val="100000"/>
                    </a:schemeClr>
                  </a:gs>
                  <a:gs pos="100000">
                    <a:schemeClr val="accent1">
                      <a:lumMod val="60000"/>
                      <a:lumOff val="4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75D-BC72-4A71-8070-887D2586B604}"/>
              </c:ext>
            </c:extLst>
          </c:dPt>
          <c:dPt>
            <c:idx val="943"/>
            <c:bubble3D val="0"/>
            <c:spPr>
              <a:gradFill rotWithShape="1">
                <a:gsLst>
                  <a:gs pos="0">
                    <a:schemeClr val="accent2">
                      <a:lumMod val="60000"/>
                      <a:lumOff val="40000"/>
                      <a:satMod val="103000"/>
                      <a:lumMod val="102000"/>
                      <a:tint val="94000"/>
                    </a:schemeClr>
                  </a:gs>
                  <a:gs pos="50000">
                    <a:schemeClr val="accent2">
                      <a:lumMod val="60000"/>
                      <a:lumOff val="40000"/>
                      <a:satMod val="110000"/>
                      <a:lumMod val="100000"/>
                      <a:shade val="100000"/>
                    </a:schemeClr>
                  </a:gs>
                  <a:gs pos="100000">
                    <a:schemeClr val="accent2">
                      <a:lumMod val="60000"/>
                      <a:lumOff val="4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75F-BC72-4A71-8070-887D2586B604}"/>
              </c:ext>
            </c:extLst>
          </c:dPt>
          <c:dPt>
            <c:idx val="944"/>
            <c:bubble3D val="0"/>
            <c:spPr>
              <a:gradFill rotWithShape="1">
                <a:gsLst>
                  <a:gs pos="0">
                    <a:schemeClr val="accent3">
                      <a:lumMod val="60000"/>
                      <a:lumOff val="40000"/>
                      <a:satMod val="103000"/>
                      <a:lumMod val="102000"/>
                      <a:tint val="94000"/>
                    </a:schemeClr>
                  </a:gs>
                  <a:gs pos="50000">
                    <a:schemeClr val="accent3">
                      <a:lumMod val="60000"/>
                      <a:lumOff val="40000"/>
                      <a:satMod val="110000"/>
                      <a:lumMod val="100000"/>
                      <a:shade val="100000"/>
                    </a:schemeClr>
                  </a:gs>
                  <a:gs pos="100000">
                    <a:schemeClr val="accent3">
                      <a:lumMod val="60000"/>
                      <a:lumOff val="4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761-BC72-4A71-8070-887D2586B604}"/>
              </c:ext>
            </c:extLst>
          </c:dPt>
          <c:dPt>
            <c:idx val="945"/>
            <c:bubble3D val="0"/>
            <c:spPr>
              <a:gradFill rotWithShape="1">
                <a:gsLst>
                  <a:gs pos="0">
                    <a:schemeClr val="accent4">
                      <a:lumMod val="60000"/>
                      <a:lumOff val="40000"/>
                      <a:satMod val="103000"/>
                      <a:lumMod val="102000"/>
                      <a:tint val="94000"/>
                    </a:schemeClr>
                  </a:gs>
                  <a:gs pos="50000">
                    <a:schemeClr val="accent4">
                      <a:lumMod val="60000"/>
                      <a:lumOff val="40000"/>
                      <a:satMod val="110000"/>
                      <a:lumMod val="100000"/>
                      <a:shade val="100000"/>
                    </a:schemeClr>
                  </a:gs>
                  <a:gs pos="100000">
                    <a:schemeClr val="accent4">
                      <a:lumMod val="60000"/>
                      <a:lumOff val="4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763-BC72-4A71-8070-887D2586B604}"/>
              </c:ext>
            </c:extLst>
          </c:dPt>
          <c:dPt>
            <c:idx val="946"/>
            <c:bubble3D val="0"/>
            <c:spPr>
              <a:gradFill rotWithShape="1">
                <a:gsLst>
                  <a:gs pos="0">
                    <a:schemeClr val="accent5">
                      <a:lumMod val="60000"/>
                      <a:lumOff val="40000"/>
                      <a:satMod val="103000"/>
                      <a:lumMod val="102000"/>
                      <a:tint val="94000"/>
                    </a:schemeClr>
                  </a:gs>
                  <a:gs pos="50000">
                    <a:schemeClr val="accent5">
                      <a:lumMod val="60000"/>
                      <a:lumOff val="40000"/>
                      <a:satMod val="110000"/>
                      <a:lumMod val="100000"/>
                      <a:shade val="100000"/>
                    </a:schemeClr>
                  </a:gs>
                  <a:gs pos="100000">
                    <a:schemeClr val="accent5">
                      <a:lumMod val="60000"/>
                      <a:lumOff val="4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765-BC72-4A71-8070-887D2586B604}"/>
              </c:ext>
            </c:extLst>
          </c:dPt>
          <c:dPt>
            <c:idx val="947"/>
            <c:bubble3D val="0"/>
            <c:spPr>
              <a:gradFill rotWithShape="1">
                <a:gsLst>
                  <a:gs pos="0">
                    <a:schemeClr val="accent6">
                      <a:lumMod val="60000"/>
                      <a:lumOff val="40000"/>
                      <a:satMod val="103000"/>
                      <a:lumMod val="102000"/>
                      <a:tint val="94000"/>
                    </a:schemeClr>
                  </a:gs>
                  <a:gs pos="50000">
                    <a:schemeClr val="accent6">
                      <a:lumMod val="60000"/>
                      <a:lumOff val="40000"/>
                      <a:satMod val="110000"/>
                      <a:lumMod val="100000"/>
                      <a:shade val="100000"/>
                    </a:schemeClr>
                  </a:gs>
                  <a:gs pos="100000">
                    <a:schemeClr val="accent6">
                      <a:lumMod val="60000"/>
                      <a:lumOff val="4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767-BC72-4A71-8070-887D2586B604}"/>
              </c:ext>
            </c:extLst>
          </c:dPt>
          <c:dPt>
            <c:idx val="948"/>
            <c:bubble3D val="0"/>
            <c:spPr>
              <a:gradFill rotWithShape="1">
                <a:gsLst>
                  <a:gs pos="0">
                    <a:schemeClr val="accent1">
                      <a:lumMod val="50000"/>
                      <a:satMod val="103000"/>
                      <a:lumMod val="102000"/>
                      <a:tint val="94000"/>
                    </a:schemeClr>
                  </a:gs>
                  <a:gs pos="50000">
                    <a:schemeClr val="accent1">
                      <a:lumMod val="50000"/>
                      <a:satMod val="110000"/>
                      <a:lumMod val="100000"/>
                      <a:shade val="100000"/>
                    </a:schemeClr>
                  </a:gs>
                  <a:gs pos="100000">
                    <a:schemeClr val="accent1">
                      <a:lumMod val="5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769-BC72-4A71-8070-887D2586B604}"/>
              </c:ext>
            </c:extLst>
          </c:dPt>
          <c:dPt>
            <c:idx val="949"/>
            <c:bubble3D val="0"/>
            <c:spPr>
              <a:gradFill rotWithShape="1">
                <a:gsLst>
                  <a:gs pos="0">
                    <a:schemeClr val="accent2">
                      <a:lumMod val="50000"/>
                      <a:satMod val="103000"/>
                      <a:lumMod val="102000"/>
                      <a:tint val="94000"/>
                    </a:schemeClr>
                  </a:gs>
                  <a:gs pos="50000">
                    <a:schemeClr val="accent2">
                      <a:lumMod val="50000"/>
                      <a:satMod val="110000"/>
                      <a:lumMod val="100000"/>
                      <a:shade val="100000"/>
                    </a:schemeClr>
                  </a:gs>
                  <a:gs pos="100000">
                    <a:schemeClr val="accent2">
                      <a:lumMod val="5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76B-BC72-4A71-8070-887D2586B604}"/>
              </c:ext>
            </c:extLst>
          </c:dPt>
          <c:dPt>
            <c:idx val="950"/>
            <c:bubble3D val="0"/>
            <c:spPr>
              <a:gradFill rotWithShape="1">
                <a:gsLst>
                  <a:gs pos="0">
                    <a:schemeClr val="accent3">
                      <a:lumMod val="50000"/>
                      <a:satMod val="103000"/>
                      <a:lumMod val="102000"/>
                      <a:tint val="94000"/>
                    </a:schemeClr>
                  </a:gs>
                  <a:gs pos="50000">
                    <a:schemeClr val="accent3">
                      <a:lumMod val="50000"/>
                      <a:satMod val="110000"/>
                      <a:lumMod val="100000"/>
                      <a:shade val="100000"/>
                    </a:schemeClr>
                  </a:gs>
                  <a:gs pos="100000">
                    <a:schemeClr val="accent3">
                      <a:lumMod val="5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76D-BC72-4A71-8070-887D2586B604}"/>
              </c:ext>
            </c:extLst>
          </c:dPt>
          <c:dPt>
            <c:idx val="951"/>
            <c:bubble3D val="0"/>
            <c:spPr>
              <a:gradFill rotWithShape="1">
                <a:gsLst>
                  <a:gs pos="0">
                    <a:schemeClr val="accent4">
                      <a:lumMod val="50000"/>
                      <a:satMod val="103000"/>
                      <a:lumMod val="102000"/>
                      <a:tint val="94000"/>
                    </a:schemeClr>
                  </a:gs>
                  <a:gs pos="50000">
                    <a:schemeClr val="accent4">
                      <a:lumMod val="50000"/>
                      <a:satMod val="110000"/>
                      <a:lumMod val="100000"/>
                      <a:shade val="100000"/>
                    </a:schemeClr>
                  </a:gs>
                  <a:gs pos="100000">
                    <a:schemeClr val="accent4">
                      <a:lumMod val="5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76F-BC72-4A71-8070-887D2586B604}"/>
              </c:ext>
            </c:extLst>
          </c:dPt>
          <c:cat>
            <c:strLit>
              <c:ptCount val="952"/>
              <c:pt idx="0">
                <c:v>道具模型制作 计数</c:v>
              </c:pt>
              <c:pt idx="1">
                <c:v>沟通技巧1 计数</c:v>
              </c:pt>
              <c:pt idx="2">
                <c:v>单片机应用技术实训 计数</c:v>
              </c:pt>
              <c:pt idx="3">
                <c:v>沟通技巧（3） 计数</c:v>
              </c:pt>
              <c:pt idx="4">
                <c:v>2020-2021学年第2学期积分 计数</c:v>
              </c:pt>
              <c:pt idx="5">
                <c:v>Autocad室内空间制图 计数</c:v>
              </c:pt>
              <c:pt idx="6">
                <c:v>道路工程施工 计数</c:v>
              </c:pt>
              <c:pt idx="7">
                <c:v>BMW技术导入2（宝马机电） 计数</c:v>
              </c:pt>
              <c:pt idx="8">
                <c:v>道路工程施工实训 计数</c:v>
              </c:pt>
              <c:pt idx="9">
                <c:v>HMI与PLC操作实训 计数</c:v>
              </c:pt>
              <c:pt idx="10">
                <c:v>道路勘测综合实训 计数</c:v>
              </c:pt>
              <c:pt idx="11">
                <c:v>IP网络技术1 计数</c:v>
              </c:pt>
              <c:pt idx="12">
                <c:v>道路运输安全法律法规 计数</c:v>
              </c:pt>
              <c:pt idx="13">
                <c:v>MICRO系统★ 计数</c:v>
              </c:pt>
              <c:pt idx="14">
                <c:v>灯光应用基础 计数</c:v>
              </c:pt>
              <c:pt idx="15">
                <c:v>PLC技术2 计数</c:v>
              </c:pt>
              <c:pt idx="16">
                <c:v>电工技术与产品制作实训 计数</c:v>
              </c:pt>
              <c:pt idx="17">
                <c:v>PLC技术应用 计数</c:v>
              </c:pt>
              <c:pt idx="18">
                <c:v>电力电子技术 计数</c:v>
              </c:pt>
              <c:pt idx="19">
                <c:v>Rhion 模型制作2 计数</c:v>
              </c:pt>
              <c:pt idx="20">
                <c:v>电路制图实训 计数</c:v>
              </c:pt>
              <c:pt idx="21">
                <c:v>SMT工艺及维护 计数</c:v>
              </c:pt>
              <c:pt idx="22">
                <c:v>电器系统安装与调试实训 计数</c:v>
              </c:pt>
              <c:pt idx="23">
                <c:v>UI设计 计数</c:v>
              </c:pt>
              <c:pt idx="24">
                <c:v>电影赏析 计数</c:v>
              </c:pt>
              <c:pt idx="25">
                <c:v>安全监理及环保监理 计数</c:v>
              </c:pt>
              <c:pt idx="26">
                <c:v>顶岗实习(8) 计数</c:v>
              </c:pt>
              <c:pt idx="27">
                <c:v>钣金修复技术 计数</c:v>
              </c:pt>
              <c:pt idx="28">
                <c:v>顶岗实习6（4） 计数</c:v>
              </c:pt>
              <c:pt idx="29">
                <c:v>本田服务顾问流程（本田） 计数</c:v>
              </c:pt>
              <c:pt idx="30">
                <c:v>二手车拍卖（二手车） 计数</c:v>
              </c:pt>
              <c:pt idx="31">
                <c:v>标致雪铁龙电动车模块（标致雪铁龙） 计数</c:v>
              </c:pt>
              <c:pt idx="32">
                <c:v>二手车整备（二手车） 计数</c:v>
              </c:pt>
              <c:pt idx="33">
                <c:v>餐饮运行与管理（双语）1 计数</c:v>
              </c:pt>
              <c:pt idx="34">
                <c:v>发动机电控及性能检测B 计数</c:v>
              </c:pt>
              <c:pt idx="35">
                <c:v>仓储管理 计数</c:v>
              </c:pt>
              <c:pt idx="36">
                <c:v>发动机原理 计数</c:v>
              </c:pt>
              <c:pt idx="37">
                <c:v>场景原画设计 计数</c:v>
              </c:pt>
              <c:pt idx="38">
                <c:v>发动机铸造工艺与装备调试 计数</c:v>
              </c:pt>
              <c:pt idx="39">
                <c:v>车辆驾驶控制系统 计数</c:v>
              </c:pt>
              <c:pt idx="40">
                <c:v>法律综合 计数</c:v>
              </c:pt>
              <c:pt idx="41">
                <c:v>城市轨道交通运营组织 计数</c:v>
              </c:pt>
              <c:pt idx="42">
                <c:v>防水工程施工 计数</c:v>
              </c:pt>
              <c:pt idx="43">
                <c:v>传感技术应用 计数</c:v>
              </c:pt>
              <c:pt idx="44">
                <c:v>房地产项目选址与规划 计数</c:v>
              </c:pt>
              <c:pt idx="45">
                <c:v>船舶操纵与避碰（远洋） 计数</c:v>
              </c:pt>
              <c:pt idx="46">
                <c:v>丰田底盘（丰田） 计数</c:v>
              </c:pt>
              <c:pt idx="47">
                <c:v>船舶辅机3 计数</c:v>
              </c:pt>
              <c:pt idx="48">
                <c:v>概率论与数理统计B 计数</c:v>
              </c:pt>
              <c:pt idx="49">
                <c:v>船舶值班与避碰 计数</c:v>
              </c:pt>
              <c:pt idx="50">
                <c:v>高等数学（4学时）1 计数</c:v>
              </c:pt>
              <c:pt idx="51">
                <c:v>大学英语 计数</c:v>
              </c:pt>
              <c:pt idx="52">
                <c:v>工厂现场管理 计数</c:v>
              </c:pt>
              <c:pt idx="53">
                <c:v>大学英语（3） 计数</c:v>
              </c:pt>
              <c:pt idx="54">
                <c:v>工程材料 计数</c:v>
              </c:pt>
              <c:pt idx="55">
                <c:v>Android移动互联应用开发 计数</c:v>
              </c:pt>
              <c:pt idx="56">
                <c:v>工程地质水文 计数</c:v>
              </c:pt>
              <c:pt idx="57">
                <c:v>Flash动画 计数</c:v>
              </c:pt>
              <c:pt idx="58">
                <c:v>工程法规实务(造价) 计数</c:v>
              </c:pt>
              <c:pt idx="59">
                <c:v>lumion 计数</c:v>
              </c:pt>
              <c:pt idx="60">
                <c:v>工程法规实务（造价） 计数</c:v>
              </c:pt>
              <c:pt idx="61">
                <c:v>PLC技术及应用（2） 计数</c:v>
              </c:pt>
              <c:pt idx="62">
                <c:v>工程合同管理 计数</c:v>
              </c:pt>
              <c:pt idx="63">
                <c:v>SMB设计与实践 计数</c:v>
              </c:pt>
              <c:pt idx="64">
                <c:v>工程机械底盘维修 计数</c:v>
              </c:pt>
              <c:pt idx="65">
                <c:v>安全管理基础 计数</c:v>
              </c:pt>
              <c:pt idx="66">
                <c:v>工程机械电控柴油机维修 计数</c:v>
              </c:pt>
              <c:pt idx="67">
                <c:v>宝马BEST-认证（机电） 计数</c:v>
              </c:pt>
              <c:pt idx="68">
                <c:v>工程机械电气控制系统维修 计数</c:v>
              </c:pt>
              <c:pt idx="69">
                <c:v>采风写生 计数</c:v>
              </c:pt>
              <c:pt idx="70">
                <c:v>工程计量支付与质量检测综合实训 计数</c:v>
              </c:pt>
              <c:pt idx="71">
                <c:v>叉车操作（3） 计数</c:v>
              </c:pt>
              <c:pt idx="72">
                <c:v>工程监理 计数</c:v>
              </c:pt>
              <c:pt idx="73">
                <c:v>成套配电技术 计数</c:v>
              </c:pt>
              <c:pt idx="74">
                <c:v>工程建设监理 计数</c:v>
              </c:pt>
              <c:pt idx="75">
                <c:v>船舶操纵 计数</c:v>
              </c:pt>
              <c:pt idx="76">
                <c:v>工程造价软件综合培训 计数</c:v>
              </c:pt>
              <c:pt idx="77">
                <c:v>船舶货运 计数</c:v>
              </c:pt>
              <c:pt idx="78">
                <c:v>工程招投标与合同管理（技术） 计数</c:v>
              </c:pt>
              <c:pt idx="79">
                <c:v>大学英语(2) 计数</c:v>
              </c:pt>
              <c:pt idx="80">
                <c:v>工程招投标综合实训 计数</c:v>
              </c:pt>
              <c:pt idx="81">
                <c:v>Basic Machine Technology 计数</c:v>
              </c:pt>
              <c:pt idx="82">
                <c:v>工程制图与CAD 计数</c:v>
              </c:pt>
              <c:pt idx="83">
                <c:v>OPERA系统1★ 计数</c:v>
              </c:pt>
              <c:pt idx="84">
                <c:v>工业机器人应用技术 计数</c:v>
              </c:pt>
              <c:pt idx="85">
                <c:v>SMT工艺与管理 计数</c:v>
              </c:pt>
              <c:pt idx="86">
                <c:v>工业机器人专业英语 计数</c:v>
              </c:pt>
              <c:pt idx="87">
                <c:v>本田服务系统课程（本田） 计数</c:v>
              </c:pt>
              <c:pt idx="88">
                <c:v>公关与礼仪 计数</c:v>
              </c:pt>
              <c:pt idx="89">
                <c:v>车联网应用技术 计数</c:v>
              </c:pt>
              <c:pt idx="90">
                <c:v>公路工程识图与制图1 计数</c:v>
              </c:pt>
              <c:pt idx="91">
                <c:v>船舶电气3 计数</c:v>
              </c:pt>
              <c:pt idx="92">
                <c:v>公路工程造价及招投标 计数</c:v>
              </c:pt>
              <c:pt idx="93">
                <c:v>大学英语（4学分） 计数</c:v>
              </c:pt>
              <c:pt idx="94">
                <c:v>公路建筑材料（5） 计数</c:v>
              </c:pt>
              <c:pt idx="95">
                <c:v>rhino模型制作 计数</c:v>
              </c:pt>
              <c:pt idx="96">
                <c:v>公路设计综合实训 计数</c:v>
              </c:pt>
              <c:pt idx="97">
                <c:v>餐饮运行与管理（双语）2 计数</c:v>
              </c:pt>
              <c:pt idx="98">
                <c:v>公路施工 计数</c:v>
              </c:pt>
              <c:pt idx="99">
                <c:v>大数据实现应用技术 计数</c:v>
              </c:pt>
              <c:pt idx="100">
                <c:v>公路施工（下） 计数</c:v>
              </c:pt>
              <c:pt idx="101">
                <c:v>安装工程计量与计价（管道） 计数</c:v>
              </c:pt>
              <c:pt idx="102">
                <c:v>公路养护技术与管理 计数</c:v>
              </c:pt>
              <c:pt idx="103">
                <c:v>ICT营销导论 计数</c:v>
              </c:pt>
              <c:pt idx="104">
                <c:v>公文写作 计数</c:v>
              </c:pt>
              <c:pt idx="105">
                <c:v>城市轨道综合监控系统 计数</c:v>
              </c:pt>
              <c:pt idx="106">
                <c:v>沟通技巧 计数</c:v>
              </c:pt>
              <c:pt idx="107">
                <c:v>宽带接入技术 计数</c:v>
              </c:pt>
              <c:pt idx="108">
                <c:v>社会调研 计数</c:v>
              </c:pt>
              <c:pt idx="109">
                <c:v>轮机自动化2 计数</c:v>
              </c:pt>
              <c:pt idx="110">
                <c:v>旅游英语1 计数</c:v>
              </c:pt>
              <c:pt idx="111">
                <c:v>轨道交通安全管理 计数</c:v>
              </c:pt>
              <c:pt idx="112">
                <c:v>旅游英语2 计数</c:v>
              </c:pt>
              <c:pt idx="113">
                <c:v>轨道交通通信与信号 计数</c:v>
              </c:pt>
              <c:pt idx="114">
                <c:v>卖场运营与管理 计数</c:v>
              </c:pt>
              <c:pt idx="115">
                <c:v>国际货运代理 计数</c:v>
              </c:pt>
              <c:pt idx="116">
                <c:v>毛泽东思想和中国特色社会主义理论体系概论 计数</c:v>
              </c:pt>
              <c:pt idx="117">
                <c:v>焊接实训 计数</c:v>
              </c:pt>
              <c:pt idx="118">
                <c:v>纳税申报实训 计数</c:v>
              </c:pt>
              <c:pt idx="119">
                <c:v>航海英语（拓展） 计数</c:v>
              </c:pt>
              <c:pt idx="120">
                <c:v>纳税实务 计数</c:v>
              </c:pt>
              <c:pt idx="121">
                <c:v>航海英语3 计数</c:v>
              </c:pt>
              <c:pt idx="122">
                <c:v>葡萄酒品鉴与服务 计数</c:v>
              </c:pt>
              <c:pt idx="123">
                <c:v>航海英语听力与会话2 计数</c:v>
              </c:pt>
              <c:pt idx="124">
                <c:v>普通话（选） 计数</c:v>
              </c:pt>
              <c:pt idx="125">
                <c:v>会展策划与营销 计数</c:v>
              </c:pt>
              <c:pt idx="126">
                <c:v>企业安全管理体系 计数</c:v>
              </c:pt>
              <c:pt idx="127">
                <c:v>机工英语听力与会话 计数</c:v>
              </c:pt>
              <c:pt idx="128">
                <c:v>企业顶岗实习 计数</c:v>
              </c:pt>
              <c:pt idx="129">
                <c:v>机械制造基础（1） 计数</c:v>
              </c:pt>
              <c:pt idx="130">
                <c:v>汽车4S店经营与管理 计数</c:v>
              </c:pt>
              <c:pt idx="131">
                <c:v>计算机辅助设计（3Dmax） 计数</c:v>
              </c:pt>
              <c:pt idx="132">
                <c:v>汽车4S店市场活动策划 计数</c:v>
              </c:pt>
              <c:pt idx="133">
                <c:v>计算机辅助设计1 计数</c:v>
              </c:pt>
              <c:pt idx="134">
                <c:v>汽车BP基础 计数</c:v>
              </c:pt>
              <c:pt idx="135">
                <c:v>建设工程法规 计数</c:v>
              </c:pt>
              <c:pt idx="136">
                <c:v>汽车保险相关法律法规(保险) 计数</c:v>
              </c:pt>
              <c:pt idx="137">
                <c:v>建筑材料 计数</c:v>
              </c:pt>
              <c:pt idx="138">
                <c:v>汽车车身焊接技术(钣金) 计数</c:v>
              </c:pt>
              <c:pt idx="139">
                <c:v>建筑识图课程实训 计数</c:v>
              </c:pt>
              <c:pt idx="140">
                <c:v>汽车车身运行材料（改装与美容） 计数</c:v>
              </c:pt>
              <c:pt idx="141">
                <c:v>建筑装饰施工技术及管理 计数</c:v>
              </c:pt>
              <c:pt idx="142">
                <c:v>汽车车身运行材料（喷涂） 计数</c:v>
              </c:pt>
              <c:pt idx="143">
                <c:v>交通运输经济学 计数</c:v>
              </c:pt>
              <c:pt idx="144">
                <c:v>汽车底盘拆装专周实训 计数</c:v>
              </c:pt>
              <c:pt idx="145">
                <c:v>结构与货运（远洋） 计数</c:v>
              </c:pt>
              <c:pt idx="146">
                <c:v>汽车底盘构造与维修1 计数</c:v>
              </c:pt>
              <c:pt idx="147">
                <c:v>经济法规 计数</c:v>
              </c:pt>
              <c:pt idx="148">
                <c:v>汽车底盘构造与维修1B 计数</c:v>
              </c:pt>
              <c:pt idx="149">
                <c:v>酒店市场营销☆ 计数</c:v>
              </c:pt>
              <c:pt idx="150">
                <c:v>汽车电气构造与维修1B 计数</c:v>
              </c:pt>
              <c:pt idx="151">
                <c:v>酒店英语2 计数</c:v>
              </c:pt>
              <c:pt idx="152">
                <c:v>汽车电气构造与维修2B 计数</c:v>
              </c:pt>
              <c:pt idx="153">
                <c:v>居住空间设计初级 计数</c:v>
              </c:pt>
              <c:pt idx="154">
                <c:v>汽车电器系统安装与调试 计数</c:v>
              </c:pt>
              <c:pt idx="155">
                <c:v>剧本创作 计数</c:v>
              </c:pt>
              <c:pt idx="156">
                <c:v>汽车电器与电子设备检修1 计数</c:v>
              </c:pt>
              <c:pt idx="157">
                <c:v>客户关系管理实务 计数</c:v>
              </c:pt>
              <c:pt idx="158">
                <c:v>汽车电器与电子设备检修2 计数</c:v>
              </c:pt>
              <c:pt idx="159">
                <c:v>路基路面工程综合实训 计数</c:v>
              </c:pt>
              <c:pt idx="160">
                <c:v>汽车发电控及性能检测C（其他起点） 计数</c:v>
              </c:pt>
              <c:pt idx="161">
                <c:v>路桥施工试验检测 计数</c:v>
              </c:pt>
              <c:pt idx="162">
                <c:v>汽车发动机构造与检修 计数</c:v>
              </c:pt>
              <c:pt idx="163">
                <c:v>轮机工程基础2（机构+仪表） 计数</c:v>
              </c:pt>
              <c:pt idx="164">
                <c:v>汽车发动机管理上（竞赛） 计数</c:v>
              </c:pt>
              <c:pt idx="165">
                <c:v>轮机英语听力与会话1 计数</c:v>
              </c:pt>
              <c:pt idx="166">
                <c:v>汽车发动机机械及检修 计数</c:v>
              </c:pt>
              <c:pt idx="167">
                <c:v>轨道交通车站机电设备运行与维护 计数</c:v>
              </c:pt>
              <c:pt idx="168">
                <c:v>汽车法律法规（改装与美容） 计数</c:v>
              </c:pt>
              <c:pt idx="169">
                <c:v>国际邮轮服务与管理 计数</c:v>
              </c:pt>
              <c:pt idx="170">
                <c:v>汽车覆盖件冲压工艺与产品检验 计数</c:v>
              </c:pt>
              <c:pt idx="171">
                <c:v>航海英语2 计数</c:v>
              </c:pt>
              <c:pt idx="172">
                <c:v>汽车构造与拆装实训 计数</c:v>
              </c:pt>
              <c:pt idx="173">
                <c:v>航海英语听力与会话3 计数</c:v>
              </c:pt>
              <c:pt idx="174">
                <c:v>汽车简单故障诊断与排除（汽运专门化） 计数</c:v>
              </c:pt>
              <c:pt idx="175">
                <c:v>机械工艺设计与加工实训 计数</c:v>
              </c:pt>
              <c:pt idx="176">
                <c:v>汽车铝合金修复技术（钣金） 计数</c:v>
              </c:pt>
              <c:pt idx="177">
                <c:v>计算机辅助设计（Revita建模） 计数</c:v>
              </c:pt>
              <c:pt idx="178">
                <c:v>汽车配件管理与营销 计数</c:v>
              </c:pt>
              <c:pt idx="179">
                <c:v>建筑安防工程技术 计数</c:v>
              </c:pt>
              <c:pt idx="180">
                <c:v>汽车维护 计数</c:v>
              </c:pt>
              <c:pt idx="181">
                <c:v>建筑项目与安全管理 计数</c:v>
              </c:pt>
              <c:pt idx="182">
                <c:v>汽车维修接待（精典） 计数</c:v>
              </c:pt>
              <c:pt idx="183">
                <c:v>结构设计原理课程设计 计数</c:v>
              </c:pt>
              <c:pt idx="184">
                <c:v>汽车维修企业管理 计数</c:v>
              </c:pt>
              <c:pt idx="185">
                <c:v>景观效果图制作 计数</c:v>
              </c:pt>
              <c:pt idx="186">
                <c:v>汽车维修质量检验（4） 计数</c:v>
              </c:pt>
              <c:pt idx="187">
                <c:v>酒水基础 计数</c:v>
              </c:pt>
              <c:pt idx="188">
                <c:v>汽车相关法律法规（非技术方向） 计数</c:v>
              </c:pt>
              <c:pt idx="189">
                <c:v>客户端脚本编程 计数</c:v>
              </c:pt>
              <c:pt idx="190">
                <c:v>汽车新技术(保险) 计数</c:v>
              </c:pt>
              <c:pt idx="191">
                <c:v>路基路面施工及试验检测技术 计数</c:v>
              </c:pt>
              <c:pt idx="192">
                <c:v>汽车站务管理 计数</c:v>
              </c:pt>
              <c:pt idx="193">
                <c:v>轮机工程基础3 计数</c:v>
              </c:pt>
              <c:pt idx="194">
                <c:v>汽车装调与检验 计数</c:v>
              </c:pt>
              <c:pt idx="195">
                <c:v>轨道交通新技术 计数</c:v>
              </c:pt>
              <c:pt idx="196">
                <c:v>汽车装潢技术(钣金) 计数</c:v>
              </c:pt>
              <c:pt idx="197">
                <c:v>航海英语听力与会话 计数</c:v>
              </c:pt>
              <c:pt idx="198">
                <c:v>汽车装配与调试综合实训 计数</c:v>
              </c:pt>
              <c:pt idx="199">
                <c:v>集装箱运输实务 计数</c:v>
              </c:pt>
              <c:pt idx="200">
                <c:v>前厅运行与管理（双语）2 计数</c:v>
              </c:pt>
              <c:pt idx="201">
                <c:v>建筑材料检测实训 计数</c:v>
              </c:pt>
              <c:pt idx="202">
                <c:v>嵌入式技术应用 计数</c:v>
              </c:pt>
              <c:pt idx="203">
                <c:v>金工工艺 计数</c:v>
              </c:pt>
              <c:pt idx="204">
                <c:v>桥涵养护与加固技术 计数</c:v>
              </c:pt>
              <c:pt idx="205">
                <c:v>居住小区景观设计 计数</c:v>
              </c:pt>
              <c:pt idx="206">
                <c:v>桥梁工程实训 计数</c:v>
              </c:pt>
              <c:pt idx="207">
                <c:v>轮机电工技术 计数</c:v>
              </c:pt>
              <c:pt idx="208">
                <c:v>桥梁工程综合实训 计数</c:v>
              </c:pt>
              <c:pt idx="209">
                <c:v>航海学（拓展） 计数</c:v>
              </c:pt>
              <c:pt idx="210">
                <c:v>桥梁检测技术 计数</c:v>
              </c:pt>
              <c:pt idx="211">
                <c:v>纪录片创作 计数</c:v>
              </c:pt>
              <c:pt idx="212">
                <c:v>桥梁施工（下） 计数</c:v>
              </c:pt>
              <c:pt idx="213">
                <c:v>酒店英语1 计数</c:v>
              </c:pt>
              <c:pt idx="214">
                <c:v>桥隧检测综合实训 计数</c:v>
              </c:pt>
              <c:pt idx="215">
                <c:v>上汽大众底盘课程(非技术) 计数</c:v>
              </c:pt>
              <c:pt idx="216">
                <c:v>求职能力提升训练 计数</c:v>
              </c:pt>
              <c:pt idx="217">
                <c:v>交通工程实务 计数</c:v>
              </c:pt>
              <c:pt idx="218">
                <c:v>日用产品设计 计数</c:v>
              </c:pt>
              <c:pt idx="219">
                <c:v>机床电器控制技术 计数</c:v>
              </c:pt>
              <c:pt idx="220">
                <c:v>软件产品运营与维护 计数</c:v>
              </c:pt>
              <c:pt idx="221">
                <c:v>客户关系建立与维护 计数</c:v>
              </c:pt>
              <c:pt idx="222">
                <c:v>商务写作 计数</c:v>
              </c:pt>
              <c:pt idx="223">
                <c:v>维修企业管理（精典） 计数</c:v>
              </c:pt>
              <c:pt idx="224">
                <c:v>综合运输实务 计数</c:v>
              </c:pt>
              <c:pt idx="225">
                <c:v>文体艺术 计数</c:v>
              </c:pt>
              <c:pt idx="226">
                <c:v>摄像实训 计数</c:v>
              </c:pt>
              <c:pt idx="227">
                <c:v>物联网数据处理1 计数</c:v>
              </c:pt>
              <c:pt idx="228">
                <c:v>摄影作品赏析 计数</c:v>
              </c:pt>
              <c:pt idx="229">
                <c:v>物流成本管理 计数</c:v>
              </c:pt>
              <c:pt idx="230">
                <c:v>施工组织设计原理 计数</c:v>
              </c:pt>
              <c:pt idx="231">
                <c:v>物流经济地理 计数</c:v>
              </c:pt>
              <c:pt idx="232">
                <c:v>施工组织与管理 计数</c:v>
              </c:pt>
              <c:pt idx="233">
                <c:v>物流信息管理 计数</c:v>
              </c:pt>
              <c:pt idx="234">
                <c:v>矢量图形制作 计数</c:v>
              </c:pt>
              <c:pt idx="235">
                <c:v>物流与供应链基础 计数</c:v>
              </c:pt>
              <c:pt idx="236">
                <c:v>市政道路工程 计数</c:v>
              </c:pt>
              <c:pt idx="237">
                <c:v>系统分析与设计 计数</c:v>
              </c:pt>
              <c:pt idx="238">
                <c:v>市政工程结构 计数</c:v>
              </c:pt>
              <c:pt idx="239">
                <c:v>社交礼仪 计数</c:v>
              </c:pt>
              <c:pt idx="240">
                <c:v>市政专业软件实训 计数</c:v>
              </c:pt>
              <c:pt idx="241">
                <c:v>现代推销实务 计数</c:v>
              </c:pt>
              <c:pt idx="242">
                <c:v>室内色彩设计 计数</c:v>
              </c:pt>
              <c:pt idx="243">
                <c:v>线性代数B 计数</c:v>
              </c:pt>
              <c:pt idx="244">
                <c:v>室内效果图手绘技法之马克笔 计数</c:v>
              </c:pt>
              <c:pt idx="245">
                <c:v>小语种3 计数</c:v>
              </c:pt>
              <c:pt idx="246">
                <c:v>数据分析与应用 计数</c:v>
              </c:pt>
              <c:pt idx="247">
                <c:v>写生采风 计数</c:v>
              </c:pt>
              <c:pt idx="248">
                <c:v>数据通信技术 计数</c:v>
              </c:pt>
              <c:pt idx="249">
                <c:v>新能源汽车储能装置与管理系统(新能源) 计数</c:v>
              </c:pt>
              <c:pt idx="250">
                <c:v>数码影像处理 计数</c:v>
              </c:pt>
              <c:pt idx="251">
                <c:v>新能源汽车技术 计数</c:v>
              </c:pt>
              <c:pt idx="252">
                <c:v>思政 计数</c:v>
              </c:pt>
              <c:pt idx="253">
                <c:v>信号与系统 计数</c:v>
              </c:pt>
              <c:pt idx="254">
                <c:v>隧道工程测量综合实训 计数</c:v>
              </c:pt>
              <c:pt idx="255">
                <c:v>信息技术基础1(2) 计数</c:v>
              </c:pt>
              <c:pt idx="256">
                <c:v>隧道工程及检测技术评定 计数</c:v>
              </c:pt>
              <c:pt idx="257">
                <c:v>行政管理实务 计数</c:v>
              </c:pt>
              <c:pt idx="258">
                <c:v>隧道工程造价 计数</c:v>
              </c:pt>
              <c:pt idx="259">
                <c:v>形势与政策5 计数</c:v>
              </c:pt>
              <c:pt idx="260">
                <c:v>隧道机电及组态控制技术 计数</c:v>
              </c:pt>
              <c:pt idx="261">
                <c:v>形势与政策6 计数</c:v>
              </c:pt>
              <c:pt idx="262">
                <c:v>隧道施工安全技术 计数</c:v>
              </c:pt>
              <c:pt idx="263">
                <c:v>形势与政策教育春季重修班 计数</c:v>
              </c:pt>
              <c:pt idx="264">
                <c:v>谈判与沟通技巧 计数</c:v>
              </c:pt>
              <c:pt idx="265">
                <c:v>形势与政策三 计数</c:v>
              </c:pt>
              <c:pt idx="266">
                <c:v>题材短片创作 计数</c:v>
              </c:pt>
              <c:pt idx="267">
                <c:v>岩体力学基础 计数</c:v>
              </c:pt>
              <c:pt idx="268">
                <c:v>体育2-网球 计数</c:v>
              </c:pt>
              <c:pt idx="269">
                <c:v>一汽大众产品知识(服务) 计数</c:v>
              </c:pt>
              <c:pt idx="270">
                <c:v>体育3 计数</c:v>
              </c:pt>
              <c:pt idx="271">
                <c:v>一汽大众沟通方法与技巧(服务) 计数</c:v>
              </c:pt>
              <c:pt idx="272">
                <c:v>铁路路基施工与维护 计数</c:v>
              </c:pt>
              <c:pt idx="273">
                <c:v>一汽大众汽车涉及法律法规(服务) 计数</c:v>
              </c:pt>
              <c:pt idx="274">
                <c:v>铁路施工组织与概预算 计数</c:v>
              </c:pt>
              <c:pt idx="275">
                <c:v>一汽大众商务礼仪(服务) 计数</c:v>
              </c:pt>
              <c:pt idx="276">
                <c:v>通信网络组态实训 计数</c:v>
              </c:pt>
              <c:pt idx="277">
                <c:v>移动通信技术2 计数</c:v>
              </c:pt>
              <c:pt idx="278">
                <c:v>通用A3手动变速器与驱动桥(机电) 计数</c:v>
              </c:pt>
              <c:pt idx="279">
                <c:v>音乐鉴赏1 计数</c:v>
              </c:pt>
              <c:pt idx="280">
                <c:v>透视与快速表现 计数</c:v>
              </c:pt>
              <c:pt idx="281">
                <c:v>英语听说 计数</c:v>
              </c:pt>
              <c:pt idx="282">
                <c:v>土木应用文写作 计数</c:v>
              </c:pt>
              <c:pt idx="283">
                <c:v>营销策划实务 计数</c:v>
              </c:pt>
              <c:pt idx="284">
                <c:v>网络综合布线技术 计数</c:v>
              </c:pt>
              <c:pt idx="285">
                <c:v>营销策划实务(3) 计数</c:v>
              </c:pt>
              <c:pt idx="286">
                <c:v>射频识别(RFID)技术 计数</c:v>
              </c:pt>
              <c:pt idx="287">
                <c:v>营销调研实训 计数</c:v>
              </c:pt>
              <c:pt idx="288">
                <c:v>施工组织设计实训 计数</c:v>
              </c:pt>
              <c:pt idx="289">
                <c:v>营销综合实训 计数</c:v>
              </c:pt>
              <c:pt idx="290">
                <c:v>实用旅游审美 计数</c:v>
              </c:pt>
              <c:pt idx="291">
                <c:v>影视灯光 计数</c:v>
              </c:pt>
              <c:pt idx="292">
                <c:v>市政工程计量与计价实训 计数</c:v>
              </c:pt>
              <c:pt idx="293">
                <c:v>邮轮法律法规 计数</c:v>
              </c:pt>
              <c:pt idx="294">
                <c:v>试验检测数据处理及报告编制 计数</c:v>
              </c:pt>
              <c:pt idx="295">
                <c:v>邮轮旅游市场营销 计数</c:v>
              </c:pt>
              <c:pt idx="296">
                <c:v>蜀绣技法与创作表现（选） 计数</c:v>
              </c:pt>
              <c:pt idx="297">
                <c:v>邮轮面试英语 计数</c:v>
              </c:pt>
              <c:pt idx="298">
                <c:v>数控编程与加工实训 计数</c:v>
              </c:pt>
              <c:pt idx="299">
                <c:v>邮轮适用法律 计数</c:v>
              </c:pt>
              <c:pt idx="300">
                <c:v>隧道工程测量 计数</c:v>
              </c:pt>
              <c:pt idx="301">
                <c:v>游戏UI设计 计数</c:v>
              </c:pt>
              <c:pt idx="302">
                <c:v>隧道工程施工及试验检测技术 计数</c:v>
              </c:pt>
              <c:pt idx="303">
                <c:v>阅读与写作 计数</c:v>
              </c:pt>
              <c:pt idx="304">
                <c:v>隧道施工1 计数</c:v>
              </c:pt>
              <c:pt idx="305">
                <c:v>云计算综合案例应用 计数</c:v>
              </c:pt>
              <c:pt idx="306">
                <c:v>谈判与推销实务 计数</c:v>
              </c:pt>
              <c:pt idx="307">
                <c:v>运输服务礼仪 计数</c:v>
              </c:pt>
              <c:pt idx="308">
                <c:v>体育2-自卫防身术 计数</c:v>
              </c:pt>
              <c:pt idx="309">
                <c:v>运输市场营销 计数</c:v>
              </c:pt>
              <c:pt idx="310">
                <c:v>铁路桥隧检测与养护维修 计数</c:v>
              </c:pt>
              <c:pt idx="311">
                <c:v>职业定位与发展2 计数</c:v>
              </c:pt>
              <c:pt idx="312">
                <c:v>通用A1发动机机械(机电) 计数</c:v>
              </c:pt>
              <c:pt idx="313">
                <c:v>智慧公路 计数</c:v>
              </c:pt>
              <c:pt idx="314">
                <c:v>土木工程材料 计数</c:v>
              </c:pt>
              <c:pt idx="315">
                <c:v>智能交通工程项目实施 计数</c:v>
              </c:pt>
              <c:pt idx="316">
                <c:v>网页设计与制作 计数</c:v>
              </c:pt>
              <c:pt idx="317">
                <c:v>智能交通技术应用 计数</c:v>
              </c:pt>
              <c:pt idx="318">
                <c:v>施工组织设计原理综合实训 计数</c:v>
              </c:pt>
              <c:pt idx="319">
                <c:v>中国地方传统文化 计数</c:v>
              </c:pt>
              <c:pt idx="320">
                <c:v>市政工程质量检测 计数</c:v>
              </c:pt>
              <c:pt idx="321">
                <c:v>中国共产党党史（选） 计数</c:v>
              </c:pt>
              <c:pt idx="322">
                <c:v>数据结构 计数</c:v>
              </c:pt>
              <c:pt idx="323">
                <c:v>中外工艺美术史 计数</c:v>
              </c:pt>
              <c:pt idx="324">
                <c:v>隧道工程概论（4） 计数</c:v>
              </c:pt>
              <c:pt idx="325">
                <c:v>中外建筑史 计数</c:v>
              </c:pt>
              <c:pt idx="326">
                <c:v>隧道施工组织设计 计数</c:v>
              </c:pt>
              <c:pt idx="327">
                <c:v>中外神话赏析（选） 计数</c:v>
              </c:pt>
              <c:pt idx="328">
                <c:v>铁路工程造价与招投标综合实训 计数</c:v>
              </c:pt>
              <c:pt idx="329">
                <c:v>专项摄影 计数</c:v>
              </c:pt>
              <c:pt idx="330">
                <c:v>通用A4转向与悬架(机电) 计数</c:v>
              </c:pt>
              <c:pt idx="331">
                <c:v>专业综合能力训练 计数</c:v>
              </c:pt>
              <c:pt idx="332">
                <c:v>摄影基础 计数</c:v>
              </c:pt>
              <c:pt idx="333">
                <c:v>专业综合实训 计数</c:v>
              </c:pt>
              <c:pt idx="334">
                <c:v>室内设计2 计数</c:v>
              </c:pt>
              <c:pt idx="335">
                <c:v>专业综合英语 计数</c:v>
              </c:pt>
              <c:pt idx="336">
                <c:v>隧道构造 计数</c:v>
              </c:pt>
              <c:pt idx="337">
                <c:v>综合技能鉴定培训（钣金） 计数</c:v>
              </c:pt>
              <c:pt idx="338">
                <c:v>铁路隧道施工技术 计数</c:v>
              </c:pt>
              <c:pt idx="339">
                <c:v>综合实训1 计数</c:v>
              </c:pt>
              <c:pt idx="340">
                <c:v>市政BIM基础 计数</c:v>
              </c:pt>
              <c:pt idx="341">
                <c:v>综合实训2 计数</c:v>
              </c:pt>
              <c:pt idx="342">
                <c:v>体育2-体育舞蹈 计数</c:v>
              </c:pt>
              <c:pt idx="343">
                <c:v>综合实训5 计数</c:v>
              </c:pt>
              <c:pt idx="344">
                <c:v>数字钟制作实训 计数</c:v>
              </c:pt>
              <c:pt idx="345">
                <c:v>综合项目实战 计数</c:v>
              </c:pt>
              <c:pt idx="346">
                <c:v>网络概论 计数</c:v>
              </c:pt>
              <c:pt idx="347">
                <c:v>综合英语2 计数</c:v>
              </c:pt>
              <c:pt idx="348">
                <c:v>道路工程材料 计数</c:v>
              </c:pt>
              <c:pt idx="349">
                <c:v>船舶管理2 计数</c:v>
              </c:pt>
              <c:pt idx="350">
                <c:v>3dsmax效果图初级 计数</c:v>
              </c:pt>
              <c:pt idx="351">
                <c:v>测量实训 计数</c:v>
              </c:pt>
              <c:pt idx="352">
                <c:v>地基与基础 计数</c:v>
              </c:pt>
              <c:pt idx="353">
                <c:v>电脑手绘2 计数</c:v>
              </c:pt>
              <c:pt idx="354">
                <c:v>船舶值班与避碰2 计数</c:v>
              </c:pt>
              <c:pt idx="355">
                <c:v>车辆构造 计数</c:v>
              </c:pt>
              <c:pt idx="356">
                <c:v>工程机械概论 计数</c:v>
              </c:pt>
              <c:pt idx="357">
                <c:v>电子商务综合实训 计数</c:v>
              </c:pt>
              <c:pt idx="358">
                <c:v>工程建设法规 计数</c:v>
              </c:pt>
              <c:pt idx="359">
                <c:v>车身测量与校正(钣金) 计数</c:v>
              </c:pt>
              <c:pt idx="360">
                <c:v>毕业设计及论文(4) 计数</c:v>
              </c:pt>
              <c:pt idx="361">
                <c:v>多媒体展示及会议广播系统 计数</c:v>
              </c:pt>
              <c:pt idx="362">
                <c:v>工程力学与工程结构2 计数</c:v>
              </c:pt>
              <c:pt idx="363">
                <c:v>城市轨道交通行车组织 计数</c:v>
              </c:pt>
              <c:pt idx="364">
                <c:v>工程识图 计数</c:v>
              </c:pt>
              <c:pt idx="365">
                <c:v>饭店餐饮服务与管理 计数</c:v>
              </c:pt>
              <c:pt idx="366">
                <c:v>工程项目管理 计数</c:v>
              </c:pt>
              <c:pt idx="367">
                <c:v>PLC应用技术实训 计数</c:v>
              </c:pt>
              <c:pt idx="368">
                <c:v>IP网络技术2 计数</c:v>
              </c:pt>
              <c:pt idx="369">
                <c:v>船舶电气2 计数</c:v>
              </c:pt>
              <c:pt idx="370">
                <c:v>财经应用文写作 计数</c:v>
              </c:pt>
              <c:pt idx="371">
                <c:v>服务营销 计数</c:v>
              </c:pt>
              <c:pt idx="372">
                <c:v>工地试验室建设与管理 计数</c:v>
              </c:pt>
              <c:pt idx="373">
                <c:v>高速公路工程基础 计数</c:v>
              </c:pt>
              <c:pt idx="374">
                <c:v>大学英语4 计数</c:v>
              </c:pt>
              <c:pt idx="375">
                <c:v>工程CAD 计数</c:v>
              </c:pt>
              <c:pt idx="376">
                <c:v>公共空间中级 计数</c:v>
              </c:pt>
              <c:pt idx="377">
                <c:v>道路运输企业统计 计数</c:v>
              </c:pt>
              <c:pt idx="378">
                <c:v>公关礼仪与沟通技巧 计数</c:v>
              </c:pt>
              <c:pt idx="379">
                <c:v>HSK4综合2 计数</c:v>
              </c:pt>
              <c:pt idx="380">
                <c:v>单片机技术 计数</c:v>
              </c:pt>
              <c:pt idx="381">
                <c:v>C语言编程与调试 计数</c:v>
              </c:pt>
              <c:pt idx="382">
                <c:v>公路CAD基础 计数</c:v>
              </c:pt>
              <c:pt idx="383">
                <c:v>二手车大数据挖掘与分析（二手车） 计数</c:v>
              </c:pt>
              <c:pt idx="384">
                <c:v>公路病害分析与防治 计数</c:v>
              </c:pt>
              <c:pt idx="385">
                <c:v>房地产金融 计数</c:v>
              </c:pt>
              <c:pt idx="386">
                <c:v>公路工程测量技术 计数</c:v>
              </c:pt>
              <c:pt idx="387">
                <c:v>丰田发动机（丰田） 计数</c:v>
              </c:pt>
              <c:pt idx="388">
                <c:v>(软件应用)综合项目实战 计数</c:v>
              </c:pt>
              <c:pt idx="389">
                <c:v>高速公路机电系统 计数</c:v>
              </c:pt>
              <c:pt idx="390">
                <c:v>公路工程造价与招投标综合实训 计数</c:v>
              </c:pt>
              <c:pt idx="391">
                <c:v>场景制作 计数</c:v>
              </c:pt>
              <c:pt idx="392">
                <c:v>财务会计 计数</c:v>
              </c:pt>
              <c:pt idx="393">
                <c:v>顶岗实习与毕业设计 计数</c:v>
              </c:pt>
              <c:pt idx="394">
                <c:v>3D max造型设计 计数</c:v>
              </c:pt>
              <c:pt idx="395">
                <c:v>分销渠道管理 计数</c:v>
              </c:pt>
              <c:pt idx="396">
                <c:v>Sketchup室内空间表达 计数</c:v>
              </c:pt>
              <c:pt idx="397">
                <c:v>工程法规实务（技术） 计数</c:v>
              </c:pt>
              <c:pt idx="398">
                <c:v>GIS技术（BIM技术） 计数</c:v>
              </c:pt>
              <c:pt idx="399">
                <c:v>PLC控制技术 计数</c:v>
              </c:pt>
              <c:pt idx="400">
                <c:v>公路隧道运营管理 计数</c:v>
              </c:pt>
              <c:pt idx="401">
                <c:v>电子商务 计数</c:v>
              </c:pt>
              <c:pt idx="402">
                <c:v>GMDSS设备与业务 计数</c:v>
              </c:pt>
              <c:pt idx="403">
                <c:v>高等数学(4) 计数</c:v>
              </c:pt>
              <c:pt idx="404">
                <c:v>C程序设计 计数</c:v>
              </c:pt>
              <c:pt idx="405">
                <c:v>沟通技巧2 计数</c:v>
              </c:pt>
              <c:pt idx="406">
                <c:v>航海气象与海洋学 计数</c:v>
              </c:pt>
              <c:pt idx="407">
                <c:v>社会调查与实践（选） 计数</c:v>
              </c:pt>
              <c:pt idx="408">
                <c:v>汽车保险与理赔（汽运专门化） 计数</c:v>
              </c:pt>
              <c:pt idx="409">
                <c:v>角色模型制作1 计数</c:v>
              </c:pt>
              <c:pt idx="410">
                <c:v>计算机专业英语2 计数</c:v>
              </c:pt>
              <c:pt idx="411">
                <c:v>经济学入门 计数</c:v>
              </c:pt>
              <c:pt idx="412">
                <c:v>计算机组装与维护 计数</c:v>
              </c:pt>
              <c:pt idx="413">
                <c:v>景观植物 计数</c:v>
              </c:pt>
              <c:pt idx="414">
                <c:v>汽车电气系统安装与调试 计数</c:v>
              </c:pt>
              <c:pt idx="415">
                <c:v>酒店财务基础 计数</c:v>
              </c:pt>
              <c:pt idx="416">
                <c:v>汽车电气线路专周实训 计数</c:v>
              </c:pt>
              <c:pt idx="417">
                <c:v>环保与智能大厦（BIM） 计数</c:v>
              </c:pt>
              <c:pt idx="418">
                <c:v>轨道交通站场与枢纽 计数</c:v>
              </c:pt>
              <c:pt idx="419">
                <c:v>快递实务 计数</c:v>
              </c:pt>
              <c:pt idx="420">
                <c:v>汽车电子与电气系统及检修 计数</c:v>
              </c:pt>
              <c:pt idx="421">
                <c:v>管理会计 计数</c:v>
              </c:pt>
              <c:pt idx="422">
                <c:v>汽车发动机 计数</c:v>
              </c:pt>
              <c:pt idx="423">
                <c:v>轮机工程基础2 计数</c:v>
              </c:pt>
              <c:pt idx="424">
                <c:v>建筑CAD 计数</c:v>
              </c:pt>
              <c:pt idx="425">
                <c:v>轮机英语2 计数</c:v>
              </c:pt>
              <c:pt idx="426">
                <c:v>汽车发动机机械C（其他起点） 计数</c:v>
              </c:pt>
              <c:pt idx="427">
                <c:v>汉语听说（听力）2 计数</c:v>
              </c:pt>
              <c:pt idx="428">
                <c:v>建筑材料与应用 计数</c:v>
              </c:pt>
              <c:pt idx="429">
                <c:v>机电工程项目管理 计数</c:v>
              </c:pt>
              <c:pt idx="430">
                <c:v>建筑法律法规 计数</c:v>
              </c:pt>
              <c:pt idx="431">
                <c:v>汉语综合2 计数</c:v>
              </c:pt>
              <c:pt idx="432">
                <c:v>汽车喷涂岗前技能专周（喷涂） 计数</c:v>
              </c:pt>
              <c:pt idx="433">
                <c:v>设计构成 计数</c:v>
              </c:pt>
              <c:pt idx="434">
                <c:v>汽车维修企业运营管理 计数</c:v>
              </c:pt>
              <c:pt idx="435">
                <c:v>航海英语阅读2 计数</c:v>
              </c:pt>
              <c:pt idx="436">
                <c:v>汽车维修质量检验 计数</c:v>
              </c:pt>
              <c:pt idx="437">
                <c:v>航海英语阅读3 计数</c:v>
              </c:pt>
              <c:pt idx="438">
                <c:v>建筑结构 计数</c:v>
              </c:pt>
              <c:pt idx="439">
                <c:v>沟通技巧与投诉处理 计数</c:v>
              </c:pt>
              <c:pt idx="440">
                <c:v>航海仪器 计数</c:v>
              </c:pt>
              <c:pt idx="441">
                <c:v>货物运输管理 计数</c:v>
              </c:pt>
              <c:pt idx="442">
                <c:v>建筑消防工程技术 计数</c:v>
              </c:pt>
              <c:pt idx="443">
                <c:v>旅游产品包装设计 计数</c:v>
              </c:pt>
              <c:pt idx="444">
                <c:v>砌体结构施工 计数</c:v>
              </c:pt>
              <c:pt idx="445">
                <c:v>机械设计基础 计数</c:v>
              </c:pt>
              <c:pt idx="446">
                <c:v>桥涵设计基础 计数</c:v>
              </c:pt>
              <c:pt idx="447">
                <c:v>酒吧服务管理 计数</c:v>
              </c:pt>
              <c:pt idx="448">
                <c:v>桥涵施工技术 计数</c:v>
              </c:pt>
              <c:pt idx="449">
                <c:v>轮机工程基础 计数</c:v>
              </c:pt>
              <c:pt idx="450">
                <c:v>桥梁工程 计数</c:v>
              </c:pt>
              <c:pt idx="451">
                <c:v>马克思主义基本原理概论 计数</c:v>
              </c:pt>
              <c:pt idx="452">
                <c:v>交通大数据处理与分析 计数</c:v>
              </c:pt>
              <c:pt idx="453">
                <c:v>会计毕业综合实训 计数</c:v>
              </c:pt>
              <c:pt idx="454">
                <c:v>航海英语1 计数</c:v>
              </c:pt>
              <c:pt idx="455">
                <c:v>汉语听说（口语）2 计数</c:v>
              </c:pt>
              <c:pt idx="456">
                <c:v>人体结构 计数</c:v>
              </c:pt>
              <c:pt idx="457">
                <c:v>轮机英语3 计数</c:v>
              </c:pt>
              <c:pt idx="458">
                <c:v>商务谈判实训 计数</c:v>
              </c:pt>
              <c:pt idx="459">
                <c:v>现代通信技术 计数</c:v>
              </c:pt>
              <c:pt idx="460">
                <c:v>邮轮餐饮服务管理 计数</c:v>
              </c:pt>
              <c:pt idx="461">
                <c:v>邮轮服务心理学 计数</c:v>
              </c:pt>
              <c:pt idx="462">
                <c:v>网络营销 计数</c:v>
              </c:pt>
              <c:pt idx="463">
                <c:v>邮轮英语视听说2 计数</c:v>
              </c:pt>
              <c:pt idx="464">
                <c:v>维修电工实训 计数</c:v>
              </c:pt>
              <c:pt idx="465">
                <c:v>邮轮运营实务 计数</c:v>
              </c:pt>
              <c:pt idx="466">
                <c:v>文体艺术3 计数</c:v>
              </c:pt>
              <c:pt idx="467">
                <c:v>园林景观制图与autocad 计数</c:v>
              </c:pt>
              <c:pt idx="468">
                <c:v>施工组织设计实训及BIM应用 计数</c:v>
              </c:pt>
              <c:pt idx="469">
                <c:v>云安全 计数</c:v>
              </c:pt>
              <c:pt idx="470">
                <c:v>水手业务 计数</c:v>
              </c:pt>
              <c:pt idx="471">
                <c:v>运输经济实务 计数</c:v>
              </c:pt>
              <c:pt idx="472">
                <c:v>思政4 计数</c:v>
              </c:pt>
              <c:pt idx="473">
                <c:v>运输企业经营管理 计数</c:v>
              </c:pt>
              <c:pt idx="474">
                <c:v>市政公用设施 计数</c:v>
              </c:pt>
              <c:pt idx="475">
                <c:v>运输企业统计 计数</c:v>
              </c:pt>
              <c:pt idx="476">
                <c:v>演讲与口才 计数</c:v>
              </c:pt>
              <c:pt idx="477">
                <c:v>证券投资实务 计数</c:v>
              </c:pt>
              <c:pt idx="478">
                <c:v>隧道试验检测技术 计数</c:v>
              </c:pt>
              <c:pt idx="479">
                <c:v>职业定位与发展 计数</c:v>
              </c:pt>
              <c:pt idx="480">
                <c:v>视听语言 计数</c:v>
              </c:pt>
              <c:pt idx="481">
                <c:v>职业技能5 计数</c:v>
              </c:pt>
              <c:pt idx="482">
                <c:v>唐诗鉴赏（选） 计数</c:v>
              </c:pt>
              <c:pt idx="483">
                <c:v>职业技能鉴定（电工证或维修电工） 计数</c:v>
              </c:pt>
              <c:pt idx="484">
                <c:v>营销模拟训练实训 计数</c:v>
              </c:pt>
              <c:pt idx="485">
                <c:v>制图基础与AutoCAD 计数</c:v>
              </c:pt>
              <c:pt idx="486">
                <c:v>图形图像处理 计数</c:v>
              </c:pt>
              <c:pt idx="487">
                <c:v>智能交通概论 计数</c:v>
              </c:pt>
              <c:pt idx="488">
                <c:v>数字雕刻 计数</c:v>
              </c:pt>
              <c:pt idx="489">
                <c:v>中国传统民间美术欣赏（选） 计数</c:v>
              </c:pt>
              <c:pt idx="490">
                <c:v>物联网应用技术 计数</c:v>
              </c:pt>
              <c:pt idx="491">
                <c:v>主推进动力装置 计数</c:v>
              </c:pt>
              <c:pt idx="492">
                <c:v>小语种1 计数</c:v>
              </c:pt>
              <c:pt idx="493">
                <c:v>主推进动力装置3 计数</c:v>
              </c:pt>
              <c:pt idx="494">
                <c:v>演讲与口才（酒店沟通技巧） 计数</c:v>
              </c:pt>
              <c:pt idx="495">
                <c:v>专业技能大赛 计数</c:v>
              </c:pt>
              <c:pt idx="496">
                <c:v>以案说法-刑法篇（选） 计数</c:v>
              </c:pt>
              <c:pt idx="497">
                <c:v>数据库技术与应用 计数</c:v>
              </c:pt>
              <c:pt idx="498">
                <c:v>影视剪辑 计数</c:v>
              </c:pt>
              <c:pt idx="499">
                <c:v>通信原理 计数</c:v>
              </c:pt>
              <c:pt idx="500">
                <c:v>文体艺术4 计数</c:v>
              </c:pt>
              <c:pt idx="501">
                <c:v>准职业人导向训练2 计数</c:v>
              </c:pt>
              <c:pt idx="502">
                <c:v>事故车查勘与定损(保险) 计数</c:v>
              </c:pt>
              <c:pt idx="503">
                <c:v>市场调查与预测 计数</c:v>
              </c:pt>
              <c:pt idx="504">
                <c:v>应用数学 计数</c:v>
              </c:pt>
              <c:pt idx="505">
                <c:v>综合实训 计数</c:v>
              </c:pt>
              <c:pt idx="506">
                <c:v>西方文学经典赏析（选） 计数</c:v>
              </c:pt>
              <c:pt idx="507">
                <c:v>数据通信技术2 计数</c:v>
              </c:pt>
              <c:pt idx="508">
                <c:v>网页界面设计 计数</c:v>
              </c:pt>
              <c:pt idx="509">
                <c:v>统计实务 计数</c:v>
              </c:pt>
              <c:pt idx="510">
                <c:v>视频特效2 计数</c:v>
              </c:pt>
              <c:pt idx="511">
                <c:v>市场营销实务 计数</c:v>
              </c:pt>
              <c:pt idx="512">
                <c:v>船舶结构货运（拓展） 计数</c:v>
              </c:pt>
              <c:pt idx="513">
                <c:v>工种实训 计数</c:v>
              </c:pt>
              <c:pt idx="514">
                <c:v>船舶管理（远洋） 计数</c:v>
              </c:pt>
              <c:pt idx="515">
                <c:v>安装工程计量与计价实训 计数</c:v>
              </c:pt>
              <c:pt idx="516">
                <c:v>电工电子技术2 计数</c:v>
              </c:pt>
              <c:pt idx="517">
                <c:v>毕业实习 计数</c:v>
              </c:pt>
              <c:pt idx="518">
                <c:v>Tolerance fit and technical measurement 计数</c:v>
              </c:pt>
              <c:pt idx="519">
                <c:v>工程招投标 计数</c:v>
              </c:pt>
              <c:pt idx="520">
                <c:v>工程机械柴油机维修 计数</c:v>
              </c:pt>
              <c:pt idx="521">
                <c:v>工程招投标与合同管理实务 计数</c:v>
              </c:pt>
              <c:pt idx="522">
                <c:v>财务管理 计数</c:v>
              </c:pt>
              <c:pt idx="523">
                <c:v>大学英语（ESL） 计数</c:v>
              </c:pt>
              <c:pt idx="524">
                <c:v>毕业论文（设计） 计数</c:v>
              </c:pt>
              <c:pt idx="525">
                <c:v>供应链会计 计数</c:v>
              </c:pt>
              <c:pt idx="526">
                <c:v>船舶值班与避碰1 计数</c:v>
              </c:pt>
              <c:pt idx="527">
                <c:v>工程造价综合实训 计数</c:v>
              </c:pt>
              <c:pt idx="528">
                <c:v>城市轨道交通概论 计数</c:v>
              </c:pt>
              <c:pt idx="529">
                <c:v>Physical Experiment 计数</c:v>
              </c:pt>
              <c:pt idx="530">
                <c:v>工程计量与计价 计数</c:v>
              </c:pt>
              <c:pt idx="531">
                <c:v>RFID与数据库应用技术 计数</c:v>
              </c:pt>
              <c:pt idx="532">
                <c:v>公路隧道施工 计数</c:v>
              </c:pt>
              <c:pt idx="533">
                <c:v>船舶管理 计数</c:v>
              </c:pt>
              <c:pt idx="534">
                <c:v>道路构造与识图 计数</c:v>
              </c:pt>
              <c:pt idx="535">
                <c:v>工程招投标与合同管理(技术) 计数</c:v>
              </c:pt>
              <c:pt idx="536">
                <c:v>毕业论文设计 计数</c:v>
              </c:pt>
              <c:pt idx="537">
                <c:v>航海概论 计数</c:v>
              </c:pt>
              <c:pt idx="538">
                <c:v>汽车运输调度实务 计数</c:v>
              </c:pt>
              <c:pt idx="539">
                <c:v>机械设计实训 计数</c:v>
              </c:pt>
              <c:pt idx="540">
                <c:v>轮机自动化 计数</c:v>
              </c:pt>
              <c:pt idx="541">
                <c:v>漆艺（选） 计数</c:v>
              </c:pt>
              <c:pt idx="542">
                <c:v>礼仪与审美（选） 计数</c:v>
              </c:pt>
              <c:pt idx="543">
                <c:v>航海英语（远洋） 计数</c:v>
              </c:pt>
              <c:pt idx="544">
                <c:v>会计电算化实训 计数</c:v>
              </c:pt>
              <c:pt idx="545">
                <c:v>机械制造工艺学 计数</c:v>
              </c:pt>
              <c:pt idx="546">
                <c:v>绿色建筑 计数</c:v>
              </c:pt>
              <c:pt idx="547">
                <c:v>前厅服务管理 计数</c:v>
              </c:pt>
              <c:pt idx="548">
                <c:v>汽车法律法规 计数</c:v>
              </c:pt>
              <c:pt idx="549">
                <c:v>桥涵工程施工 计数</c:v>
              </c:pt>
              <c:pt idx="550">
                <c:v>汉语综合 计数</c:v>
              </c:pt>
              <c:pt idx="551">
                <c:v>轨道交通车站机电设备 计数</c:v>
              </c:pt>
              <c:pt idx="552">
                <c:v>汽车使用与性能检测（精典） 计数</c:v>
              </c:pt>
              <c:pt idx="553">
                <c:v>轮机维护与修理1 计数</c:v>
              </c:pt>
              <c:pt idx="554">
                <c:v>模拟电子技术 计数</c:v>
              </c:pt>
              <c:pt idx="555">
                <c:v>轮机英语 计数</c:v>
              </c:pt>
              <c:pt idx="556">
                <c:v>轮机维护与修理 计数</c:v>
              </c:pt>
              <c:pt idx="557">
                <c:v>桥梁工程施工及试验检测技术 计数</c:v>
              </c:pt>
              <c:pt idx="558">
                <c:v>轮机英语阅读2 计数</c:v>
              </c:pt>
              <c:pt idx="559">
                <c:v>交通安全法规(选) 计数</c:v>
              </c:pt>
              <c:pt idx="560">
                <c:v>汉语听说（听力）1 计数</c:v>
              </c:pt>
              <c:pt idx="561">
                <c:v>汉语听说（口语）1 计数</c:v>
              </c:pt>
              <c:pt idx="562">
                <c:v>航海学1(基础） 计数</c:v>
              </c:pt>
              <c:pt idx="563">
                <c:v>交通电子产品设计与实现 计数</c:v>
              </c:pt>
              <c:pt idx="564">
                <c:v>景观设计高级 计数</c:v>
              </c:pt>
              <c:pt idx="565">
                <c:v>汽车电气构造与维修1 计数</c:v>
              </c:pt>
              <c:pt idx="566">
                <c:v>机械基础 计数</c:v>
              </c:pt>
              <c:pt idx="567">
                <c:v>人机工程学 计数</c:v>
              </c:pt>
              <c:pt idx="568">
                <c:v>航海学（远洋） 计数</c:v>
              </c:pt>
              <c:pt idx="569">
                <c:v>景观设计初级 计数</c:v>
              </c:pt>
              <c:pt idx="570">
                <c:v>航海英语阅读与写作1 计数</c:v>
              </c:pt>
              <c:pt idx="571">
                <c:v>礼仪队(选) 计数</c:v>
              </c:pt>
              <c:pt idx="572">
                <c:v>汽车新技术（改装与美容） 计数</c:v>
              </c:pt>
              <c:pt idx="573">
                <c:v>机床电气控制技术 计数</c:v>
              </c:pt>
              <c:pt idx="574">
                <c:v>建筑工程计量与计价实训 计数</c:v>
              </c:pt>
              <c:pt idx="575">
                <c:v>上汽大众车身电器（上汽大众） 计数</c:v>
              </c:pt>
              <c:pt idx="576">
                <c:v>汽车发动机机械 计数</c:v>
              </c:pt>
              <c:pt idx="577">
                <c:v>角色原画设计1 计数</c:v>
              </c:pt>
              <c:pt idx="578">
                <c:v>影视合成 计数</c:v>
              </c:pt>
              <c:pt idx="579">
                <c:v>生产实训1 计数</c:v>
              </c:pt>
              <c:pt idx="580">
                <c:v>体育2-羽毛球 计数</c:v>
              </c:pt>
              <c:pt idx="581">
                <c:v>推销实训 计数</c:v>
              </c:pt>
              <c:pt idx="582">
                <c:v>造型设计基础实训 计数</c:v>
              </c:pt>
              <c:pt idx="583">
                <c:v>施工组织设计与管理 计数</c:v>
              </c:pt>
              <c:pt idx="584">
                <c:v>艺术概论 计数</c:v>
              </c:pt>
              <c:pt idx="585">
                <c:v>综合英语1 计数</c:v>
              </c:pt>
              <c:pt idx="586">
                <c:v>营销策划实训 计数</c:v>
              </c:pt>
              <c:pt idx="587">
                <c:v>市政工程 计数</c:v>
              </c:pt>
              <c:pt idx="588">
                <c:v>职业生涯规划与创新创业教育2 计数</c:v>
              </c:pt>
              <c:pt idx="589">
                <c:v>邮轮概论 计数</c:v>
              </c:pt>
              <c:pt idx="590">
                <c:v>形体训练1 计数</c:v>
              </c:pt>
              <c:pt idx="591">
                <c:v>邮轮休闲娱乐服务管理 计数</c:v>
              </c:pt>
              <c:pt idx="592">
                <c:v>形体训练2 计数</c:v>
              </c:pt>
              <c:pt idx="593">
                <c:v>消费心理实务 计数</c:v>
              </c:pt>
              <c:pt idx="594">
                <c:v>中国古典园林分析 计数</c:v>
              </c:pt>
              <c:pt idx="595">
                <c:v>体育2-游泳 计数</c:v>
              </c:pt>
              <c:pt idx="596">
                <c:v>中外园林艺术鉴赏（选） 计数</c:v>
              </c:pt>
              <c:pt idx="597">
                <c:v>邮轮服务礼仪 计数</c:v>
              </c:pt>
              <c:pt idx="598">
                <c:v>主推进动力装置1 计数</c:v>
              </c:pt>
              <c:pt idx="599">
                <c:v>邮轮英语视听说1 计数</c:v>
              </c:pt>
              <c:pt idx="600">
                <c:v>物流电子商务实务 计数</c:v>
              </c:pt>
              <c:pt idx="601">
                <c:v>综合实训3 计数</c:v>
              </c:pt>
              <c:pt idx="602">
                <c:v>施工机械租赁管理 计数</c:v>
              </c:pt>
              <c:pt idx="603">
                <c:v>室内空间制图规范 计数</c:v>
              </c:pt>
              <c:pt idx="604">
                <c:v>综合交通基础 计数</c:v>
              </c:pt>
              <c:pt idx="605">
                <c:v>邮轮旅游地理 计数</c:v>
              </c:pt>
              <c:pt idx="606">
                <c:v>思想政治理论课社会实践 计数</c:v>
              </c:pt>
              <c:pt idx="607">
                <c:v>船舶管理1 计数</c:v>
              </c:pt>
              <c:pt idx="608">
                <c:v>大国交通（选） 计数</c:v>
              </c:pt>
              <c:pt idx="609">
                <c:v>办公自动化 计数</c:v>
              </c:pt>
              <c:pt idx="610">
                <c:v>报关报检 计数</c:v>
              </c:pt>
              <c:pt idx="611">
                <c:v>大学英语3 计数</c:v>
              </c:pt>
              <c:pt idx="612">
                <c:v>钣金维修基础实训 计数</c:v>
              </c:pt>
              <c:pt idx="613">
                <c:v>房地产营销理论与实务 计数</c:v>
              </c:pt>
              <c:pt idx="614">
                <c:v>工程力学与工程结构1 计数</c:v>
              </c:pt>
              <c:pt idx="615">
                <c:v>电子技术 计数</c:v>
              </c:pt>
              <c:pt idx="616">
                <c:v>二维软件设计 计数</c:v>
              </c:pt>
              <c:pt idx="617">
                <c:v>Industrial Electricity 计数</c:v>
              </c:pt>
              <c:pt idx="618">
                <c:v>电机拖动与控制 计数</c:v>
              </c:pt>
              <c:pt idx="619">
                <c:v>计算机专业英语1 计数</c:v>
              </c:pt>
              <c:pt idx="620">
                <c:v>就业指导 计数</c:v>
              </c:pt>
              <c:pt idx="621">
                <c:v>机床结构与电气控制实训 计数</c:v>
              </c:pt>
              <c:pt idx="622">
                <c:v>汽车维修接待 计数</c:v>
              </c:pt>
              <c:pt idx="623">
                <c:v>航海学1 计数</c:v>
              </c:pt>
              <c:pt idx="624">
                <c:v>会计在生活中的应用（选） 计数</c:v>
              </c:pt>
              <c:pt idx="625">
                <c:v>景观小品设计 计数</c:v>
              </c:pt>
              <c:pt idx="626">
                <c:v>汽车电气构造与维修1C（其他起点） 计数</c:v>
              </c:pt>
              <c:pt idx="627">
                <c:v>航海大意 计数</c:v>
              </c:pt>
              <c:pt idx="628">
                <c:v>汽车底盘构造与维修2B 计数</c:v>
              </c:pt>
              <c:pt idx="629">
                <c:v>居住空间设计中级 计数</c:v>
              </c:pt>
              <c:pt idx="630">
                <c:v>客舱服务管理 计数</c:v>
              </c:pt>
              <c:pt idx="631">
                <c:v>汽车构造 计数</c:v>
              </c:pt>
              <c:pt idx="632">
                <c:v>汽车电工电子 计数</c:v>
              </c:pt>
              <c:pt idx="633">
                <c:v>管理实务 计数</c:v>
              </c:pt>
              <c:pt idx="634">
                <c:v>婚姻家庭纠纷法律实务（选） 计数</c:v>
              </c:pt>
              <c:pt idx="635">
                <c:v>汽车底盘构造与维修1C（其他起点） 计数</c:v>
              </c:pt>
              <c:pt idx="636">
                <c:v>现代交通工程技术 计数</c:v>
              </c:pt>
              <c:pt idx="637">
                <c:v>无损检测技术 计数</c:v>
              </c:pt>
              <c:pt idx="638">
                <c:v>市政工程计量与计价 计数</c:v>
              </c:pt>
              <c:pt idx="639">
                <c:v>中国近现代史纲要 计数</c:v>
              </c:pt>
              <c:pt idx="640">
                <c:v>用友ERP沙盘推演 计数</c:v>
              </c:pt>
              <c:pt idx="641">
                <c:v>营销认识实训 计数</c:v>
              </c:pt>
              <c:pt idx="642">
                <c:v>体育2-气排球 计数</c:v>
              </c:pt>
              <c:pt idx="643">
                <c:v>物流运作综合实训2 计数</c:v>
              </c:pt>
              <c:pt idx="644">
                <c:v>单片机应用技术 计数</c:v>
              </c:pt>
              <c:pt idx="645">
                <c:v>大学生创业基础(选) 计数</c:v>
              </c:pt>
              <c:pt idx="646">
                <c:v>版式设计 计数</c:v>
              </c:pt>
              <c:pt idx="647">
                <c:v>工程经济 计数</c:v>
              </c:pt>
              <c:pt idx="648">
                <c:v>公路施工监理基础 计数</c:v>
              </c:pt>
              <c:pt idx="649">
                <c:v>船舶避碰 计数</c:v>
              </c:pt>
              <c:pt idx="650">
                <c:v>大学英语（1） 计数</c:v>
              </c:pt>
              <c:pt idx="651">
                <c:v>供应链管理 计数</c:v>
              </c:pt>
              <c:pt idx="652">
                <c:v>半军事化管理4 计数</c:v>
              </c:pt>
              <c:pt idx="653">
                <c:v>公路施工与检测技术评定 计数</c:v>
              </c:pt>
              <c:pt idx="654">
                <c:v>2020-2021学年第1学期积分 计数</c:v>
              </c:pt>
              <c:pt idx="655">
                <c:v>电工电子技术（1） 计数</c:v>
              </c:pt>
              <c:pt idx="656">
                <c:v>房地产营销实训 计数</c:v>
              </c:pt>
              <c:pt idx="657">
                <c:v>公路工程测量 计数</c:v>
              </c:pt>
              <c:pt idx="658">
                <c:v>毕业论文 计数</c:v>
              </c:pt>
              <c:pt idx="659">
                <c:v>公路工程造价 计数</c:v>
              </c:pt>
              <c:pt idx="660">
                <c:v>大学英语1 计数</c:v>
              </c:pt>
              <c:pt idx="661">
                <c:v>公路设计基础 计数</c:v>
              </c:pt>
              <c:pt idx="662">
                <c:v>出纳实务实训 计数</c:v>
              </c:pt>
              <c:pt idx="663">
                <c:v>多元函数微积分(选) 计数</c:v>
              </c:pt>
              <c:pt idx="664">
                <c:v>企业财务会计实训 计数</c:v>
              </c:pt>
              <c:pt idx="665">
                <c:v>海洋旅游学导论 计数</c:v>
              </c:pt>
              <c:pt idx="666">
                <c:v>汽车发动机拆装调试专周实训 计数</c:v>
              </c:pt>
              <c:pt idx="667">
                <c:v>汽车电气构造与维修2C（其他起点） 计数</c:v>
              </c:pt>
              <c:pt idx="668">
                <c:v>桥涵施工与检测技术评定 计数</c:v>
              </c:pt>
              <c:pt idx="669">
                <c:v>建筑材料综合实训 计数</c:v>
              </c:pt>
              <c:pt idx="670">
                <c:v>国防教育（含军训） 计数</c:v>
              </c:pt>
              <c:pt idx="671">
                <c:v>居住空间基础 计数</c:v>
              </c:pt>
              <c:pt idx="672">
                <c:v>会计实务实训 计数</c:v>
              </c:pt>
              <c:pt idx="673">
                <c:v>汽车机械基础 计数</c:v>
              </c:pt>
              <c:pt idx="674">
                <c:v>纳税与会计处理 计数</c:v>
              </c:pt>
              <c:pt idx="675">
                <c:v>会计信息系统应用 计数</c:v>
              </c:pt>
              <c:pt idx="676">
                <c:v>配送管理 计数</c:v>
              </c:pt>
              <c:pt idx="677">
                <c:v>建筑工程测量 计数</c:v>
              </c:pt>
              <c:pt idx="678">
                <c:v>汽车制造工艺学 计数</c:v>
              </c:pt>
              <c:pt idx="679">
                <c:v>交安工程检测技术 计数</c:v>
              </c:pt>
              <c:pt idx="680">
                <c:v>经济法律法规实务 计数</c:v>
              </c:pt>
              <c:pt idx="681">
                <c:v>建筑工程计量与计价1 计数</c:v>
              </c:pt>
              <c:pt idx="682">
                <c:v>思想政治理论课实践教学 计数</c:v>
              </c:pt>
              <c:pt idx="683">
                <c:v>物联网导论 计数</c:v>
              </c:pt>
              <c:pt idx="684">
                <c:v>市政项目与安全管理 计数</c:v>
              </c:pt>
              <c:pt idx="685">
                <c:v>物流服务营销 计数</c:v>
              </c:pt>
              <c:pt idx="686">
                <c:v>数学软件与建模（选） 计数</c:v>
              </c:pt>
              <c:pt idx="687">
                <c:v>室内空间数字表现 计数</c:v>
              </c:pt>
              <c:pt idx="688">
                <c:v>专业软件应用 计数</c:v>
              </c:pt>
              <c:pt idx="689">
                <c:v>物流沙盘 计数</c:v>
              </c:pt>
              <c:pt idx="690">
                <c:v>试验检测管理 计数</c:v>
              </c:pt>
              <c:pt idx="691">
                <c:v>摄影作品赏析（选） 计数</c:v>
              </c:pt>
              <c:pt idx="692">
                <c:v>邮轮服务英语2 计数</c:v>
              </c:pt>
              <c:pt idx="693">
                <c:v>体育2-健美操 计数</c:v>
              </c:pt>
              <c:pt idx="694">
                <c:v>主推进动力装置2 计数</c:v>
              </c:pt>
              <c:pt idx="695">
                <c:v>数字电子技术实训 计数</c:v>
              </c:pt>
              <c:pt idx="696">
                <c:v>专业英语 计数</c:v>
              </c:pt>
              <c:pt idx="697">
                <c:v>演讲与沟通概论 计数</c:v>
              </c:pt>
              <c:pt idx="698">
                <c:v>房地产估价理论与实务 计数</c:v>
              </c:pt>
              <c:pt idx="699">
                <c:v>房地产投资实训 计数</c:v>
              </c:pt>
              <c:pt idx="700">
                <c:v>Java Web开发 计数</c:v>
              </c:pt>
              <c:pt idx="701">
                <c:v>船舶结构与设备 计数</c:v>
              </c:pt>
              <c:pt idx="702">
                <c:v>船舶辅机1 计数</c:v>
              </c:pt>
              <c:pt idx="703">
                <c:v>采购与供应管理 计数</c:v>
              </c:pt>
              <c:pt idx="704">
                <c:v>电子电路CAD技术 计数</c:v>
              </c:pt>
              <c:pt idx="705">
                <c:v>工程机械液压系统维修 计数</c:v>
              </c:pt>
              <c:pt idx="706">
                <c:v>船舶辅机 计数</c:v>
              </c:pt>
              <c:pt idx="707">
                <c:v>船舶电气 计数</c:v>
              </c:pt>
              <c:pt idx="708">
                <c:v>叉车操作 计数</c:v>
              </c:pt>
              <c:pt idx="709">
                <c:v>2019-2020学年第1学期积分 计数</c:v>
              </c:pt>
              <c:pt idx="710">
                <c:v>毕业综合能力考核 计数</c:v>
              </c:pt>
              <c:pt idx="711">
                <c:v>Introduction to Speech end Communication  计数</c:v>
              </c:pt>
              <c:pt idx="712">
                <c:v>计算机应用基础 计数</c:v>
              </c:pt>
              <c:pt idx="713">
                <c:v>咖啡 计数</c:v>
              </c:pt>
              <c:pt idx="714">
                <c:v>建筑装饰制图 计数</c:v>
              </c:pt>
              <c:pt idx="715">
                <c:v>汽车保养维护专周 计数</c:v>
              </c:pt>
              <c:pt idx="716">
                <c:v>桥涵设计实训 计数</c:v>
              </c:pt>
              <c:pt idx="717">
                <c:v>建筑施工技术 计数</c:v>
              </c:pt>
              <c:pt idx="718">
                <c:v>桥涵施工及检测技术 计数</c:v>
              </c:pt>
              <c:pt idx="719">
                <c:v>会计基础 计数</c:v>
              </c:pt>
              <c:pt idx="720">
                <c:v>轮机自动化1 计数</c:v>
              </c:pt>
              <c:pt idx="721">
                <c:v>模拟电子技术实训 计数</c:v>
              </c:pt>
              <c:pt idx="722">
                <c:v>轮机概论 计数</c:v>
              </c:pt>
              <c:pt idx="723">
                <c:v>信息检索与利用（选） 计数</c:v>
              </c:pt>
              <c:pt idx="724">
                <c:v>英语写作2 计数</c:v>
              </c:pt>
              <c:pt idx="725">
                <c:v>自我管理（选） 计数</c:v>
              </c:pt>
              <c:pt idx="726">
                <c:v>专题设计 计数</c:v>
              </c:pt>
              <c:pt idx="727">
                <c:v>生产物流管理 计数</c:v>
              </c:pt>
              <c:pt idx="728">
                <c:v>移动通信技术1 计数</c:v>
              </c:pt>
              <c:pt idx="729">
                <c:v>大学生创业之路（选） 计数</c:v>
              </c:pt>
              <c:pt idx="730">
                <c:v>公共空间基础 计数</c:v>
              </c:pt>
              <c:pt idx="731">
                <c:v>公路施工安全技术 计数</c:v>
              </c:pt>
              <c:pt idx="732">
                <c:v>2019-2020学年第2学期积分 计数</c:v>
              </c:pt>
              <c:pt idx="733">
                <c:v>岗位综合能力培训 计数</c:v>
              </c:pt>
              <c:pt idx="734">
                <c:v>English Composition2 计数</c:v>
              </c:pt>
              <c:pt idx="735">
                <c:v>毕业设计(论文) 计数</c:v>
              </c:pt>
              <c:pt idx="736">
                <c:v>汽车简单故障诊断与排除 计数</c:v>
              </c:pt>
              <c:pt idx="737">
                <c:v>汽车底盘构造与维修2C（其他起点） 计数</c:v>
              </c:pt>
              <c:pt idx="738">
                <c:v>轮机英语1 计数</c:v>
              </c:pt>
              <c:pt idx="739">
                <c:v>机械基础专周实训 计数</c:v>
              </c:pt>
              <c:pt idx="740">
                <c:v>建筑构造与识图 计数</c:v>
              </c:pt>
              <c:pt idx="741">
                <c:v>汽车运用基础 计数</c:v>
              </c:pt>
              <c:pt idx="742">
                <c:v>汽车机械基础B 计数</c:v>
              </c:pt>
              <c:pt idx="743">
                <c:v>英语写作1 计数</c:v>
              </c:pt>
              <c:pt idx="744">
                <c:v>综合艺术（选） 计数</c:v>
              </c:pt>
              <c:pt idx="745">
                <c:v>物流专业英语 计数</c:v>
              </c:pt>
              <c:pt idx="746">
                <c:v>液压与气压传动技术 计数</c:v>
              </c:pt>
              <c:pt idx="747">
                <c:v>体育1（2） 计数</c:v>
              </c:pt>
              <c:pt idx="748">
                <c:v>工程造价（养护）与招投标实训 计数</c:v>
              </c:pt>
              <c:pt idx="749">
                <c:v>工程地质 计数</c:v>
              </c:pt>
              <c:pt idx="750">
                <c:v>公共空间高级 计数</c:v>
              </c:pt>
              <c:pt idx="751">
                <c:v>BIM基础 计数</c:v>
              </c:pt>
              <c:pt idx="752">
                <c:v>Electrical Circuits and Components 计数</c:v>
              </c:pt>
              <c:pt idx="753">
                <c:v>房地产投资理论与实务 计数</c:v>
              </c:pt>
              <c:pt idx="754">
                <c:v>大学英语1(A) 计数</c:v>
              </c:pt>
              <c:pt idx="755">
                <c:v>大学英语2(A) 计数</c:v>
              </c:pt>
              <c:pt idx="756">
                <c:v>工程测量实训 计数</c:v>
              </c:pt>
              <c:pt idx="757">
                <c:v>C语言程序设计 计数</c:v>
              </c:pt>
              <c:pt idx="758">
                <c:v>管理基础 计数</c:v>
              </c:pt>
              <c:pt idx="759">
                <c:v>轮机工程基础1（力学+材料） 计数</c:v>
              </c:pt>
              <c:pt idx="760">
                <c:v>化学与生活（选） 计数</c:v>
              </c:pt>
              <c:pt idx="761">
                <c:v>军事技能（军训） 计数</c:v>
              </c:pt>
              <c:pt idx="762">
                <c:v>航海气象 计数</c:v>
              </c:pt>
              <c:pt idx="763">
                <c:v>航海学2 计数</c:v>
              </c:pt>
              <c:pt idx="764">
                <c:v>中国古代历史与文化专题（选） 计数</c:v>
              </c:pt>
              <c:pt idx="765">
                <c:v>数据库应用技术 计数</c:v>
              </c:pt>
              <c:pt idx="766">
                <c:v>实用英语翻译（选） 计数</c:v>
              </c:pt>
              <c:pt idx="767">
                <c:v>数学文化（选） 计数</c:v>
              </c:pt>
              <c:pt idx="768">
                <c:v>隧道工程 计数</c:v>
              </c:pt>
              <c:pt idx="769">
                <c:v>邮轮服务英语1 计数</c:v>
              </c:pt>
              <c:pt idx="770">
                <c:v>市政工程构造与识图 计数</c:v>
              </c:pt>
              <c:pt idx="771">
                <c:v>职业生涯规划与创新创业教育1 计数</c:v>
              </c:pt>
              <c:pt idx="772">
                <c:v>视听语音拉片分析（选） 计数</c:v>
              </c:pt>
              <c:pt idx="773">
                <c:v>工程造价控制 计数</c:v>
              </c:pt>
              <c:pt idx="774">
                <c:v>程序设计基础 计数</c:v>
              </c:pt>
              <c:pt idx="775">
                <c:v>大学英语2 计数</c:v>
              </c:pt>
              <c:pt idx="776">
                <c:v>English Composition1 计数</c:v>
              </c:pt>
              <c:pt idx="777">
                <c:v>公路施工及检测技术 计数</c:v>
              </c:pt>
              <c:pt idx="778">
                <c:v>计算机网络技术 计数</c:v>
              </c:pt>
              <c:pt idx="779">
                <c:v>交安检测实训 计数</c:v>
              </c:pt>
              <c:pt idx="780">
                <c:v>会计实用英语 计数</c:v>
              </c:pt>
              <c:pt idx="781">
                <c:v>结构力学 计数</c:v>
              </c:pt>
              <c:pt idx="782">
                <c:v>商务礼仪（选） 计数</c:v>
              </c:pt>
              <c:pt idx="783">
                <c:v>营销实用英语 计数</c:v>
              </c:pt>
              <c:pt idx="784">
                <c:v>中国古典文学作品赏析（选） 计数</c:v>
              </c:pt>
              <c:pt idx="785">
                <c:v>运输组织技术 计数</c:v>
              </c:pt>
              <c:pt idx="786">
                <c:v>工程造价及招投标 计数</c:v>
              </c:pt>
              <c:pt idx="787">
                <c:v>公差配合与技术测量 计数</c:v>
              </c:pt>
              <c:pt idx="788">
                <c:v>半军事化管理1 计数</c:v>
              </c:pt>
              <c:pt idx="789">
                <c:v>发动机电控及性能检测 计数</c:v>
              </c:pt>
              <c:pt idx="790">
                <c:v>船舶辅机2 计数</c:v>
              </c:pt>
              <c:pt idx="791">
                <c:v>工程项目综合模拟实训 计数</c:v>
              </c:pt>
              <c:pt idx="792">
                <c:v>汽车电工电子B 计数</c:v>
              </c:pt>
              <c:pt idx="793">
                <c:v>力学与结构 计数</c:v>
              </c:pt>
              <c:pt idx="794">
                <c:v>职场礼仪 计数</c:v>
              </c:pt>
              <c:pt idx="795">
                <c:v>铁路桥梁施工技术 计数</c:v>
              </c:pt>
              <c:pt idx="796">
                <c:v>体育2-乒乓球 计数</c:v>
              </c:pt>
              <c:pt idx="797">
                <c:v>数字电子技术 计数</c:v>
              </c:pt>
              <c:pt idx="798">
                <c:v>工程岩土综合实训 计数</c:v>
              </c:pt>
              <c:pt idx="799">
                <c:v>电工技术与产品制作 计数</c:v>
              </c:pt>
              <c:pt idx="800">
                <c:v>电工技术 计数</c:v>
              </c:pt>
              <c:pt idx="801">
                <c:v>小语种2 计数</c:v>
              </c:pt>
              <c:pt idx="802">
                <c:v>体育2-武术 计数</c:v>
              </c:pt>
              <c:pt idx="803">
                <c:v>体育2-足球 计数</c:v>
              </c:pt>
              <c:pt idx="804">
                <c:v>隧道工程施工与试验检测技术 计数</c:v>
              </c:pt>
              <c:pt idx="805">
                <c:v>物流基础 计数</c:v>
              </c:pt>
              <c:pt idx="806">
                <c:v>装饰图案设计（选） 计数</c:v>
              </c:pt>
              <c:pt idx="807">
                <c:v>高等数学B（1） 计数</c:v>
              </c:pt>
              <c:pt idx="808">
                <c:v>java编码技术 计数</c:v>
              </c:pt>
              <c:pt idx="809">
                <c:v>公路施工与试验检测技术 计数</c:v>
              </c:pt>
              <c:pt idx="810">
                <c:v>CAD技术应用综合实训 计数</c:v>
              </c:pt>
              <c:pt idx="811">
                <c:v>大学生职业发展与就业指导 计数</c:v>
              </c:pt>
              <c:pt idx="812">
                <c:v>建设工程制图 计数</c:v>
              </c:pt>
              <c:pt idx="813">
                <c:v>桥涵工程 计数</c:v>
              </c:pt>
              <c:pt idx="814">
                <c:v>建筑工程测量实训 计数</c:v>
              </c:pt>
              <c:pt idx="815">
                <c:v>陶艺欣赏与制作（选） 计数</c:v>
              </c:pt>
              <c:pt idx="816">
                <c:v>职业素养教育 计数</c:v>
              </c:pt>
              <c:pt idx="817">
                <c:v>二手车选购（选） 计数</c:v>
              </c:pt>
              <c:pt idx="818">
                <c:v>CAD实训 计数</c:v>
              </c:pt>
              <c:pt idx="819">
                <c:v>College Physics 计数</c:v>
              </c:pt>
              <c:pt idx="820">
                <c:v>公路施工安全管理 计数</c:v>
              </c:pt>
              <c:pt idx="821">
                <c:v>公路工程综合实训 计数</c:v>
              </c:pt>
              <c:pt idx="822">
                <c:v>半军事化管理3 计数</c:v>
              </c:pt>
              <c:pt idx="823">
                <c:v>汽车电气构造与维修2 计数</c:v>
              </c:pt>
              <c:pt idx="824">
                <c:v>影视剧与化学的秘密（选） 计数</c:v>
              </c:pt>
              <c:pt idx="825">
                <c:v>体育2（2） 计数</c:v>
              </c:pt>
              <c:pt idx="826">
                <c:v>公路设计 计数</c:v>
              </c:pt>
              <c:pt idx="827">
                <c:v>金工实训 计数</c:v>
              </c:pt>
              <c:pt idx="828">
                <c:v>汽车底盘构造与维修2 计数</c:v>
              </c:pt>
              <c:pt idx="829">
                <c:v>经济学基础 计数</c:v>
              </c:pt>
              <c:pt idx="830">
                <c:v>混凝土结构施工 计数</c:v>
              </c:pt>
              <c:pt idx="831">
                <c:v>形势与政策二 计数</c:v>
              </c:pt>
              <c:pt idx="832">
                <c:v>知识管理与终身学习（选） 计数</c:v>
              </c:pt>
              <c:pt idx="833">
                <c:v>PLC应用技术 计数</c:v>
              </c:pt>
              <c:pt idx="834">
                <c:v>交安检测 计数</c:v>
              </c:pt>
              <c:pt idx="835">
                <c:v>汽车文化 计数</c:v>
              </c:pt>
              <c:pt idx="836">
                <c:v>交通基础设施投融资技巧（选） 计数</c:v>
              </c:pt>
              <c:pt idx="837">
                <c:v>安装工程技术 计数</c:v>
              </c:pt>
              <c:pt idx="838">
                <c:v>岗前实训 计数</c:v>
              </c:pt>
              <c:pt idx="839">
                <c:v>室内设计施工图绘制实训 计数</c:v>
              </c:pt>
              <c:pt idx="840">
                <c:v>体育2-篮球 计数</c:v>
              </c:pt>
              <c:pt idx="841">
                <c:v>高等数学C 计数</c:v>
              </c:pt>
              <c:pt idx="842">
                <c:v>桥梁工程施工与试验检测技术 计数</c:v>
              </c:pt>
              <c:pt idx="843">
                <c:v>思想道德与法治 计数</c:v>
              </c:pt>
              <c:pt idx="844">
                <c:v>安装工程计量与计价（电气） 计数</c:v>
              </c:pt>
              <c:pt idx="845">
                <c:v>船舶电气1 计数</c:v>
              </c:pt>
              <c:pt idx="846">
                <c:v>入学教育 计数</c:v>
              </c:pt>
              <c:pt idx="847">
                <c:v>公路工程识图与制图 计数</c:v>
              </c:pt>
              <c:pt idx="848">
                <c:v>电工电子技术 计数</c:v>
              </c:pt>
              <c:pt idx="849">
                <c:v>计算机网络基础 计数</c:v>
              </c:pt>
              <c:pt idx="850">
                <c:v>汽车专业英语 计数</c:v>
              </c:pt>
              <c:pt idx="851">
                <c:v>交通发展概论（选） 计数</c:v>
              </c:pt>
              <c:pt idx="852">
                <c:v>行业及企业认知 计数</c:v>
              </c:pt>
              <c:pt idx="853">
                <c:v>移动互联应用开发 计数</c:v>
              </c:pt>
              <c:pt idx="854">
                <c:v>建筑施工组织设计 计数</c:v>
              </c:pt>
              <c:pt idx="855">
                <c:v>体育3-健康跑俱乐部 计数</c:v>
              </c:pt>
              <c:pt idx="856">
                <c:v>工程数学 计数</c:v>
              </c:pt>
              <c:pt idx="857">
                <c:v>桥涵设计 计数</c:v>
              </c:pt>
              <c:pt idx="858">
                <c:v>职业规划与指导 计数</c:v>
              </c:pt>
              <c:pt idx="859">
                <c:v>毕业设计（论文） 计数</c:v>
              </c:pt>
              <c:pt idx="860">
                <c:v>公路工程 计数</c:v>
              </c:pt>
              <c:pt idx="861">
                <c:v>机械制图 计数</c:v>
              </c:pt>
              <c:pt idx="862">
                <c:v>简易财务与职场财务分析（选） 计数</c:v>
              </c:pt>
              <c:pt idx="863">
                <c:v>汽车保险与理赔 计数</c:v>
              </c:pt>
              <c:pt idx="864">
                <c:v>机械制造基础 计数</c:v>
              </c:pt>
              <c:pt idx="865">
                <c:v>公路工程CAD制图 计数</c:v>
              </c:pt>
              <c:pt idx="866">
                <c:v>大学语文 计数</c:v>
              </c:pt>
              <c:pt idx="867">
                <c:v>形势与政策四 计数</c:v>
              </c:pt>
              <c:pt idx="868">
                <c:v>理财与帐务基础（选） 计数</c:v>
              </c:pt>
              <c:pt idx="869">
                <c:v>学会如何学习（选） 计数</c:v>
              </c:pt>
              <c:pt idx="870">
                <c:v>形势与政策教育5 计数</c:v>
              </c:pt>
              <c:pt idx="871">
                <c:v>会计实务 计数</c:v>
              </c:pt>
              <c:pt idx="872">
                <c:v>中华优秀传统文化 计数</c:v>
              </c:pt>
              <c:pt idx="873">
                <c:v>公路工程造价与招投标 计数</c:v>
              </c:pt>
              <c:pt idx="874">
                <c:v>口才艺术与社交礼仪(选) 计数</c:v>
              </c:pt>
              <c:pt idx="875">
                <c:v>路桥隧检测岗前综合实训 计数</c:v>
              </c:pt>
              <c:pt idx="876">
                <c:v>施工组织设计 计数</c:v>
              </c:pt>
              <c:pt idx="877">
                <c:v>劳动通论（选） 计数</c:v>
              </c:pt>
              <c:pt idx="878">
                <c:v>中国道路（选） 计数</c:v>
              </c:pt>
              <c:pt idx="879">
                <c:v>人工智能与信息社会（选） 计数</c:v>
              </c:pt>
              <c:pt idx="880">
                <c:v>中国传统文化专题研究九讲（选） 计数</c:v>
              </c:pt>
              <c:pt idx="881">
                <c:v>化学与食品安全（选） 计数</c:v>
              </c:pt>
              <c:pt idx="882">
                <c:v>大学生就业指导(选) 计数</c:v>
              </c:pt>
              <c:pt idx="883">
                <c:v>世界名曲欣赏（选） 计数</c:v>
              </c:pt>
              <c:pt idx="884">
                <c:v>应用文写作 计数</c:v>
              </c:pt>
              <c:pt idx="885">
                <c:v>公司法律制度和合伙人制度 计数</c:v>
              </c:pt>
              <c:pt idx="886">
                <c:v>大学数学A（高中起点） 计数</c:v>
              </c:pt>
              <c:pt idx="887">
                <c:v>思想政治理论实践课 计数</c:v>
              </c:pt>
              <c:pt idx="888">
                <c:v>BIM技术应用基础 计数</c:v>
              </c:pt>
              <c:pt idx="889">
                <c:v>社会学与中国社会（选） 计数</c:v>
              </c:pt>
              <c:pt idx="890">
                <c:v>形势与政策教育4 计数</c:v>
              </c:pt>
              <c:pt idx="891">
                <c:v>工程岩土 计数</c:v>
              </c:pt>
              <c:pt idx="892">
                <c:v>大学数学B（中专起点） 计数</c:v>
              </c:pt>
              <c:pt idx="893">
                <c:v>西藏的历史与文化(选) 计数</c:v>
              </c:pt>
              <c:pt idx="894">
                <c:v>公路工程造价与招投标实训 计数</c:v>
              </c:pt>
              <c:pt idx="895">
                <c:v>世界近现代战争史专题研究 计数</c:v>
              </c:pt>
              <c:pt idx="896">
                <c:v>食品安全与健康（选） 计数</c:v>
              </c:pt>
              <c:pt idx="897">
                <c:v>思想道德修养与法律基础 计数</c:v>
              </c:pt>
              <c:pt idx="898">
                <c:v>工程测量 计数</c:v>
              </c:pt>
              <c:pt idx="899">
                <c:v>生命安全与救援(选) 计数</c:v>
              </c:pt>
              <c:pt idx="900">
                <c:v>世界科技文化史（选） 计数</c:v>
              </c:pt>
              <c:pt idx="901">
                <c:v>形势与政策教育3 计数</c:v>
              </c:pt>
              <c:pt idx="902">
                <c:v>宋崇导演教你拍摄微电影(选) 计数</c:v>
              </c:pt>
              <c:pt idx="903">
                <c:v>商务谈判(选) 计数</c:v>
              </c:pt>
              <c:pt idx="904">
                <c:v>工程结构 计数</c:v>
              </c:pt>
              <c:pt idx="905">
                <c:v>毛泽东思想与“中国特色社会主义理论”概论 计数</c:v>
              </c:pt>
              <c:pt idx="906">
                <c:v>体育2 计数</c:v>
              </c:pt>
              <c:pt idx="907">
                <c:v>计算机文化基础 计数</c:v>
              </c:pt>
              <c:pt idx="908">
                <c:v>社会学与生活（选） 计数</c:v>
              </c:pt>
              <c:pt idx="909">
                <c:v>工程力学 计数</c:v>
              </c:pt>
              <c:pt idx="910">
                <c:v>公路工程识图 计数</c:v>
              </c:pt>
              <c:pt idx="911">
                <c:v>大学英语2(C) 计数</c:v>
              </c:pt>
              <c:pt idx="912">
                <c:v>大学英语2(B) 计数</c:v>
              </c:pt>
              <c:pt idx="913">
                <c:v>形势与政策教育2 计数</c:v>
              </c:pt>
              <c:pt idx="914">
                <c:v>突发事件及自救互救(选) 计数</c:v>
              </c:pt>
              <c:pt idx="915">
                <c:v>形势与政策教育1 计数</c:v>
              </c:pt>
              <c:pt idx="916">
                <c:v>体育1 计数</c:v>
              </c:pt>
              <c:pt idx="917">
                <c:v>个人理财规划(选) 计数</c:v>
              </c:pt>
              <c:pt idx="918">
                <c:v>职场财务初识（选） 计数</c:v>
              </c:pt>
              <c:pt idx="919">
                <c:v>职业素养与职业生涯规划 计数</c:v>
              </c:pt>
              <c:pt idx="920">
                <c:v>形势与政策教育6 计数</c:v>
              </c:pt>
              <c:pt idx="921">
                <c:v>形势与政策 计数</c:v>
              </c:pt>
              <c:pt idx="922">
                <c:v>社会心理学(选) 计数</c:v>
              </c:pt>
              <c:pt idx="923">
                <c:v>顶岗实习 计数</c:v>
              </c:pt>
              <c:pt idx="924">
                <c:v>魅力科学(选) 计数</c:v>
              </c:pt>
              <c:pt idx="925">
                <c:v>工程测量综合实训 计数</c:v>
              </c:pt>
              <c:pt idx="926">
                <c:v>中华民族精神(选) 计数</c:v>
              </c:pt>
              <c:pt idx="927">
                <c:v>美学原理(选) 计数</c:v>
              </c:pt>
              <c:pt idx="928">
                <c:v>移动互联网时代的信息安全与防护(选) 计数</c:v>
              </c:pt>
              <c:pt idx="929">
                <c:v>信息技术 计数</c:v>
              </c:pt>
              <c:pt idx="930">
                <c:v>艺术导论(选) 计数</c:v>
              </c:pt>
              <c:pt idx="931">
                <c:v>高等数学B 计数</c:v>
              </c:pt>
              <c:pt idx="932">
                <c:v>建筑材料试验 计数</c:v>
              </c:pt>
              <c:pt idx="933">
                <c:v>现代自然地理学(选) 计数</c:v>
              </c:pt>
              <c:pt idx="934">
                <c:v>大学英语1(B) 计数</c:v>
              </c:pt>
              <c:pt idx="935">
                <c:v>大国崛起——中国对外贸易概论(选) 计数</c:v>
              </c:pt>
              <c:pt idx="936">
                <c:v>中国古代史(选) 计数</c:v>
              </c:pt>
              <c:pt idx="937">
                <c:v>音乐鉴赏(选) 计数</c:v>
              </c:pt>
              <c:pt idx="938">
                <c:v>中华诗词之美（选） 计数</c:v>
              </c:pt>
              <c:pt idx="939">
                <c:v>毕业设计 计数</c:v>
              </c:pt>
              <c:pt idx="940">
                <c:v>创新、发明与专利实务(选) 计数</c:v>
              </c:pt>
              <c:pt idx="941">
                <c:v>大学英语1(C) 计数</c:v>
              </c:pt>
              <c:pt idx="942">
                <c:v>军事理论 计数</c:v>
              </c:pt>
              <c:pt idx="943">
                <c:v>西方哲学智慧（选） 计数</c:v>
              </c:pt>
              <c:pt idx="944">
                <c:v>从“愚昧”到“科学”-科学技术简史（选） 计数</c:v>
              </c:pt>
              <c:pt idx="945">
                <c:v>数学的思维方式与创新(选) 计数</c:v>
              </c:pt>
              <c:pt idx="946">
                <c:v>汉语综合3 计数</c:v>
              </c:pt>
              <c:pt idx="947">
                <c:v>HSK4综合 计数</c:v>
              </c:pt>
              <c:pt idx="948">
                <c:v>汉语听说3 计数</c:v>
              </c:pt>
              <c:pt idx="949">
                <c:v>艺术美学（选） 计数</c:v>
              </c:pt>
              <c:pt idx="950">
                <c:v>大学生心理健康教育 计数</c:v>
              </c:pt>
              <c:pt idx="951">
                <c:v>创新创业（理论） 计数</c:v>
              </c:pt>
            </c:strLit>
          </c:cat>
          <c:val>
            <c:numLit>
              <c:formatCode>General</c:formatCode>
              <c:ptCount val="952"/>
              <c:pt idx="0">
                <c:v>1.0610079575596818E-4</c:v>
              </c:pt>
              <c:pt idx="1">
                <c:v>1.0610079575596818E-4</c:v>
              </c:pt>
              <c:pt idx="2">
                <c:v>1.0610079575596818E-4</c:v>
              </c:pt>
              <c:pt idx="3">
                <c:v>1.0610079575596818E-4</c:v>
              </c:pt>
              <c:pt idx="4">
                <c:v>1.0610079575596818E-4</c:v>
              </c:pt>
              <c:pt idx="5">
                <c:v>1.0610079575596818E-4</c:v>
              </c:pt>
              <c:pt idx="6">
                <c:v>1.0610079575596818E-4</c:v>
              </c:pt>
              <c:pt idx="7">
                <c:v>1.0610079575596818E-4</c:v>
              </c:pt>
              <c:pt idx="8">
                <c:v>1.0610079575596818E-4</c:v>
              </c:pt>
              <c:pt idx="9">
                <c:v>1.0610079575596818E-4</c:v>
              </c:pt>
              <c:pt idx="10">
                <c:v>1.0610079575596818E-4</c:v>
              </c:pt>
              <c:pt idx="11">
                <c:v>1.0610079575596818E-4</c:v>
              </c:pt>
              <c:pt idx="12">
                <c:v>1.0610079575596818E-4</c:v>
              </c:pt>
              <c:pt idx="13">
                <c:v>1.0610079575596818E-4</c:v>
              </c:pt>
              <c:pt idx="14">
                <c:v>1.0610079575596818E-4</c:v>
              </c:pt>
              <c:pt idx="15">
                <c:v>1.0610079575596818E-4</c:v>
              </c:pt>
              <c:pt idx="16">
                <c:v>1.0610079575596818E-4</c:v>
              </c:pt>
              <c:pt idx="17">
                <c:v>1.0610079575596818E-4</c:v>
              </c:pt>
              <c:pt idx="18">
                <c:v>1.0610079575596818E-4</c:v>
              </c:pt>
              <c:pt idx="19">
                <c:v>1.0610079575596818E-4</c:v>
              </c:pt>
              <c:pt idx="20">
                <c:v>1.0610079575596818E-4</c:v>
              </c:pt>
              <c:pt idx="21">
                <c:v>1.0610079575596818E-4</c:v>
              </c:pt>
              <c:pt idx="22">
                <c:v>1.0610079575596818E-4</c:v>
              </c:pt>
              <c:pt idx="23">
                <c:v>1.0610079575596818E-4</c:v>
              </c:pt>
              <c:pt idx="24">
                <c:v>1.0610079575596818E-4</c:v>
              </c:pt>
              <c:pt idx="25">
                <c:v>1.0610079575596818E-4</c:v>
              </c:pt>
              <c:pt idx="26">
                <c:v>1.0610079575596818E-4</c:v>
              </c:pt>
              <c:pt idx="27">
                <c:v>1.0610079575596818E-4</c:v>
              </c:pt>
              <c:pt idx="28">
                <c:v>1.0610079575596818E-4</c:v>
              </c:pt>
              <c:pt idx="29">
                <c:v>1.0610079575596818E-4</c:v>
              </c:pt>
              <c:pt idx="30">
                <c:v>1.0610079575596818E-4</c:v>
              </c:pt>
              <c:pt idx="31">
                <c:v>1.0610079575596818E-4</c:v>
              </c:pt>
              <c:pt idx="32">
                <c:v>1.0610079575596818E-4</c:v>
              </c:pt>
              <c:pt idx="33">
                <c:v>1.0610079575596818E-4</c:v>
              </c:pt>
              <c:pt idx="34">
                <c:v>1.0610079575596818E-4</c:v>
              </c:pt>
              <c:pt idx="35">
                <c:v>1.0610079575596818E-4</c:v>
              </c:pt>
              <c:pt idx="36">
                <c:v>1.0610079575596818E-4</c:v>
              </c:pt>
              <c:pt idx="37">
                <c:v>1.0610079575596818E-4</c:v>
              </c:pt>
              <c:pt idx="38">
                <c:v>1.0610079575596818E-4</c:v>
              </c:pt>
              <c:pt idx="39">
                <c:v>1.0610079575596818E-4</c:v>
              </c:pt>
              <c:pt idx="40">
                <c:v>1.0610079575596818E-4</c:v>
              </c:pt>
              <c:pt idx="41">
                <c:v>1.0610079575596818E-4</c:v>
              </c:pt>
              <c:pt idx="42">
                <c:v>1.0610079575596818E-4</c:v>
              </c:pt>
              <c:pt idx="43">
                <c:v>1.0610079575596818E-4</c:v>
              </c:pt>
              <c:pt idx="44">
                <c:v>1.0610079575596818E-4</c:v>
              </c:pt>
              <c:pt idx="45">
                <c:v>1.0610079575596818E-4</c:v>
              </c:pt>
              <c:pt idx="46">
                <c:v>1.0610079575596818E-4</c:v>
              </c:pt>
              <c:pt idx="47">
                <c:v>1.0610079575596818E-4</c:v>
              </c:pt>
              <c:pt idx="48">
                <c:v>1.0610079575596818E-4</c:v>
              </c:pt>
              <c:pt idx="49">
                <c:v>1.0610079575596818E-4</c:v>
              </c:pt>
              <c:pt idx="50">
                <c:v>1.0610079575596818E-4</c:v>
              </c:pt>
              <c:pt idx="51">
                <c:v>1.0610079575596818E-4</c:v>
              </c:pt>
              <c:pt idx="52">
                <c:v>1.0610079575596818E-4</c:v>
              </c:pt>
              <c:pt idx="53">
                <c:v>1.0610079575596818E-4</c:v>
              </c:pt>
              <c:pt idx="54">
                <c:v>1.0610079575596818E-4</c:v>
              </c:pt>
              <c:pt idx="55">
                <c:v>1.0610079575596818E-4</c:v>
              </c:pt>
              <c:pt idx="56">
                <c:v>1.0610079575596818E-4</c:v>
              </c:pt>
              <c:pt idx="57">
                <c:v>1.0610079575596818E-4</c:v>
              </c:pt>
              <c:pt idx="58">
                <c:v>1.0610079575596818E-4</c:v>
              </c:pt>
              <c:pt idx="59">
                <c:v>1.0610079575596818E-4</c:v>
              </c:pt>
              <c:pt idx="60">
                <c:v>1.0610079575596818E-4</c:v>
              </c:pt>
              <c:pt idx="61">
                <c:v>1.0610079575596818E-4</c:v>
              </c:pt>
              <c:pt idx="62">
                <c:v>1.0610079575596818E-4</c:v>
              </c:pt>
              <c:pt idx="63">
                <c:v>1.0610079575596818E-4</c:v>
              </c:pt>
              <c:pt idx="64">
                <c:v>1.0610079575596818E-4</c:v>
              </c:pt>
              <c:pt idx="65">
                <c:v>1.0610079575596818E-4</c:v>
              </c:pt>
              <c:pt idx="66">
                <c:v>1.0610079575596818E-4</c:v>
              </c:pt>
              <c:pt idx="67">
                <c:v>1.0610079575596818E-4</c:v>
              </c:pt>
              <c:pt idx="68">
                <c:v>1.0610079575596818E-4</c:v>
              </c:pt>
              <c:pt idx="69">
                <c:v>1.0610079575596818E-4</c:v>
              </c:pt>
              <c:pt idx="70">
                <c:v>1.0610079575596818E-4</c:v>
              </c:pt>
              <c:pt idx="71">
                <c:v>1.0610079575596818E-4</c:v>
              </c:pt>
              <c:pt idx="72">
                <c:v>1.0610079575596818E-4</c:v>
              </c:pt>
              <c:pt idx="73">
                <c:v>1.0610079575596818E-4</c:v>
              </c:pt>
              <c:pt idx="74">
                <c:v>1.0610079575596818E-4</c:v>
              </c:pt>
              <c:pt idx="75">
                <c:v>1.0610079575596818E-4</c:v>
              </c:pt>
              <c:pt idx="76">
                <c:v>1.0610079575596818E-4</c:v>
              </c:pt>
              <c:pt idx="77">
                <c:v>1.0610079575596818E-4</c:v>
              </c:pt>
              <c:pt idx="78">
                <c:v>1.0610079575596818E-4</c:v>
              </c:pt>
              <c:pt idx="79">
                <c:v>1.0610079575596818E-4</c:v>
              </c:pt>
              <c:pt idx="80">
                <c:v>1.0610079575596818E-4</c:v>
              </c:pt>
              <c:pt idx="81">
                <c:v>1.0610079575596818E-4</c:v>
              </c:pt>
              <c:pt idx="82">
                <c:v>1.0610079575596818E-4</c:v>
              </c:pt>
              <c:pt idx="83">
                <c:v>1.0610079575596818E-4</c:v>
              </c:pt>
              <c:pt idx="84">
                <c:v>1.0610079575596818E-4</c:v>
              </c:pt>
              <c:pt idx="85">
                <c:v>1.0610079575596818E-4</c:v>
              </c:pt>
              <c:pt idx="86">
                <c:v>1.0610079575596818E-4</c:v>
              </c:pt>
              <c:pt idx="87">
                <c:v>1.0610079575596818E-4</c:v>
              </c:pt>
              <c:pt idx="88">
                <c:v>1.0610079575596818E-4</c:v>
              </c:pt>
              <c:pt idx="89">
                <c:v>1.0610079575596818E-4</c:v>
              </c:pt>
              <c:pt idx="90">
                <c:v>1.0610079575596818E-4</c:v>
              </c:pt>
              <c:pt idx="91">
                <c:v>1.0610079575596818E-4</c:v>
              </c:pt>
              <c:pt idx="92">
                <c:v>1.0610079575596818E-4</c:v>
              </c:pt>
              <c:pt idx="93">
                <c:v>1.0610079575596818E-4</c:v>
              </c:pt>
              <c:pt idx="94">
                <c:v>1.0610079575596818E-4</c:v>
              </c:pt>
              <c:pt idx="95">
                <c:v>1.0610079575596818E-4</c:v>
              </c:pt>
              <c:pt idx="96">
                <c:v>1.0610079575596818E-4</c:v>
              </c:pt>
              <c:pt idx="97">
                <c:v>1.0610079575596818E-4</c:v>
              </c:pt>
              <c:pt idx="98">
                <c:v>1.0610079575596818E-4</c:v>
              </c:pt>
              <c:pt idx="99">
                <c:v>1.0610079575596818E-4</c:v>
              </c:pt>
              <c:pt idx="100">
                <c:v>1.0610079575596818E-4</c:v>
              </c:pt>
              <c:pt idx="101">
                <c:v>1.0610079575596818E-4</c:v>
              </c:pt>
              <c:pt idx="102">
                <c:v>1.0610079575596818E-4</c:v>
              </c:pt>
              <c:pt idx="103">
                <c:v>1.0610079575596818E-4</c:v>
              </c:pt>
              <c:pt idx="104">
                <c:v>1.0610079575596818E-4</c:v>
              </c:pt>
              <c:pt idx="105">
                <c:v>1.0610079575596818E-4</c:v>
              </c:pt>
              <c:pt idx="106">
                <c:v>1.0610079575596818E-4</c:v>
              </c:pt>
              <c:pt idx="107">
                <c:v>1.0610079575596818E-4</c:v>
              </c:pt>
              <c:pt idx="108">
                <c:v>1.0610079575596818E-4</c:v>
              </c:pt>
              <c:pt idx="109">
                <c:v>1.0610079575596818E-4</c:v>
              </c:pt>
              <c:pt idx="110">
                <c:v>1.0610079575596818E-4</c:v>
              </c:pt>
              <c:pt idx="111">
                <c:v>1.0610079575596818E-4</c:v>
              </c:pt>
              <c:pt idx="112">
                <c:v>1.0610079575596818E-4</c:v>
              </c:pt>
              <c:pt idx="113">
                <c:v>1.0610079575596818E-4</c:v>
              </c:pt>
              <c:pt idx="114">
                <c:v>1.0610079575596818E-4</c:v>
              </c:pt>
              <c:pt idx="115">
                <c:v>1.0610079575596818E-4</c:v>
              </c:pt>
              <c:pt idx="116">
                <c:v>1.0610079575596818E-4</c:v>
              </c:pt>
              <c:pt idx="117">
                <c:v>1.0610079575596818E-4</c:v>
              </c:pt>
              <c:pt idx="118">
                <c:v>1.0610079575596818E-4</c:v>
              </c:pt>
              <c:pt idx="119">
                <c:v>1.0610079575596818E-4</c:v>
              </c:pt>
              <c:pt idx="120">
                <c:v>1.0610079575596818E-4</c:v>
              </c:pt>
              <c:pt idx="121">
                <c:v>1.0610079575596818E-4</c:v>
              </c:pt>
              <c:pt idx="122">
                <c:v>1.0610079575596818E-4</c:v>
              </c:pt>
              <c:pt idx="123">
                <c:v>1.0610079575596818E-4</c:v>
              </c:pt>
              <c:pt idx="124">
                <c:v>1.0610079575596818E-4</c:v>
              </c:pt>
              <c:pt idx="125">
                <c:v>1.0610079575596818E-4</c:v>
              </c:pt>
              <c:pt idx="126">
                <c:v>1.0610079575596818E-4</c:v>
              </c:pt>
              <c:pt idx="127">
                <c:v>1.0610079575596818E-4</c:v>
              </c:pt>
              <c:pt idx="128">
                <c:v>1.0610079575596818E-4</c:v>
              </c:pt>
              <c:pt idx="129">
                <c:v>1.0610079575596818E-4</c:v>
              </c:pt>
              <c:pt idx="130">
                <c:v>1.0610079575596818E-4</c:v>
              </c:pt>
              <c:pt idx="131">
                <c:v>1.0610079575596818E-4</c:v>
              </c:pt>
              <c:pt idx="132">
                <c:v>1.0610079575596818E-4</c:v>
              </c:pt>
              <c:pt idx="133">
                <c:v>1.0610079575596818E-4</c:v>
              </c:pt>
              <c:pt idx="134">
                <c:v>1.0610079575596818E-4</c:v>
              </c:pt>
              <c:pt idx="135">
                <c:v>1.0610079575596818E-4</c:v>
              </c:pt>
              <c:pt idx="136">
                <c:v>1.0610079575596818E-4</c:v>
              </c:pt>
              <c:pt idx="137">
                <c:v>1.0610079575596818E-4</c:v>
              </c:pt>
              <c:pt idx="138">
                <c:v>1.0610079575596818E-4</c:v>
              </c:pt>
              <c:pt idx="139">
                <c:v>1.0610079575596818E-4</c:v>
              </c:pt>
              <c:pt idx="140">
                <c:v>1.0610079575596818E-4</c:v>
              </c:pt>
              <c:pt idx="141">
                <c:v>1.0610079575596818E-4</c:v>
              </c:pt>
              <c:pt idx="142">
                <c:v>1.0610079575596818E-4</c:v>
              </c:pt>
              <c:pt idx="143">
                <c:v>1.0610079575596818E-4</c:v>
              </c:pt>
              <c:pt idx="144">
                <c:v>1.0610079575596818E-4</c:v>
              </c:pt>
              <c:pt idx="145">
                <c:v>1.0610079575596818E-4</c:v>
              </c:pt>
              <c:pt idx="146">
                <c:v>1.0610079575596818E-4</c:v>
              </c:pt>
              <c:pt idx="147">
                <c:v>1.0610079575596818E-4</c:v>
              </c:pt>
              <c:pt idx="148">
                <c:v>1.0610079575596818E-4</c:v>
              </c:pt>
              <c:pt idx="149">
                <c:v>1.0610079575596818E-4</c:v>
              </c:pt>
              <c:pt idx="150">
                <c:v>1.0610079575596818E-4</c:v>
              </c:pt>
              <c:pt idx="151">
                <c:v>1.0610079575596818E-4</c:v>
              </c:pt>
              <c:pt idx="152">
                <c:v>1.0610079575596818E-4</c:v>
              </c:pt>
              <c:pt idx="153">
                <c:v>1.0610079575596818E-4</c:v>
              </c:pt>
              <c:pt idx="154">
                <c:v>1.0610079575596818E-4</c:v>
              </c:pt>
              <c:pt idx="155">
                <c:v>1.0610079575596818E-4</c:v>
              </c:pt>
              <c:pt idx="156">
                <c:v>1.0610079575596818E-4</c:v>
              </c:pt>
              <c:pt idx="157">
                <c:v>1.0610079575596818E-4</c:v>
              </c:pt>
              <c:pt idx="158">
                <c:v>1.0610079575596818E-4</c:v>
              </c:pt>
              <c:pt idx="159">
                <c:v>1.0610079575596818E-4</c:v>
              </c:pt>
              <c:pt idx="160">
                <c:v>1.0610079575596818E-4</c:v>
              </c:pt>
              <c:pt idx="161">
                <c:v>1.0610079575596818E-4</c:v>
              </c:pt>
              <c:pt idx="162">
                <c:v>1.0610079575596818E-4</c:v>
              </c:pt>
              <c:pt idx="163">
                <c:v>1.0610079575596818E-4</c:v>
              </c:pt>
              <c:pt idx="164">
                <c:v>1.0610079575596818E-4</c:v>
              </c:pt>
              <c:pt idx="165">
                <c:v>1.0610079575596818E-4</c:v>
              </c:pt>
              <c:pt idx="166">
                <c:v>1.0610079575596818E-4</c:v>
              </c:pt>
              <c:pt idx="167">
                <c:v>1.0610079575596818E-4</c:v>
              </c:pt>
              <c:pt idx="168">
                <c:v>1.0610079575596818E-4</c:v>
              </c:pt>
              <c:pt idx="169">
                <c:v>1.0610079575596818E-4</c:v>
              </c:pt>
              <c:pt idx="170">
                <c:v>1.0610079575596818E-4</c:v>
              </c:pt>
              <c:pt idx="171">
                <c:v>1.0610079575596818E-4</c:v>
              </c:pt>
              <c:pt idx="172">
                <c:v>1.0610079575596818E-4</c:v>
              </c:pt>
              <c:pt idx="173">
                <c:v>1.0610079575596818E-4</c:v>
              </c:pt>
              <c:pt idx="174">
                <c:v>1.0610079575596818E-4</c:v>
              </c:pt>
              <c:pt idx="175">
                <c:v>1.0610079575596818E-4</c:v>
              </c:pt>
              <c:pt idx="176">
                <c:v>1.0610079575596818E-4</c:v>
              </c:pt>
              <c:pt idx="177">
                <c:v>1.0610079575596818E-4</c:v>
              </c:pt>
              <c:pt idx="178">
                <c:v>1.0610079575596818E-4</c:v>
              </c:pt>
              <c:pt idx="179">
                <c:v>1.0610079575596818E-4</c:v>
              </c:pt>
              <c:pt idx="180">
                <c:v>1.0610079575596818E-4</c:v>
              </c:pt>
              <c:pt idx="181">
                <c:v>1.0610079575596818E-4</c:v>
              </c:pt>
              <c:pt idx="182">
                <c:v>1.0610079575596818E-4</c:v>
              </c:pt>
              <c:pt idx="183">
                <c:v>1.0610079575596818E-4</c:v>
              </c:pt>
              <c:pt idx="184">
                <c:v>1.0610079575596818E-4</c:v>
              </c:pt>
              <c:pt idx="185">
                <c:v>1.0610079575596818E-4</c:v>
              </c:pt>
              <c:pt idx="186">
                <c:v>1.0610079575596818E-4</c:v>
              </c:pt>
              <c:pt idx="187">
                <c:v>1.0610079575596818E-4</c:v>
              </c:pt>
              <c:pt idx="188">
                <c:v>1.0610079575596818E-4</c:v>
              </c:pt>
              <c:pt idx="189">
                <c:v>1.0610079575596818E-4</c:v>
              </c:pt>
              <c:pt idx="190">
                <c:v>1.0610079575596818E-4</c:v>
              </c:pt>
              <c:pt idx="191">
                <c:v>1.0610079575596818E-4</c:v>
              </c:pt>
              <c:pt idx="192">
                <c:v>1.0610079575596818E-4</c:v>
              </c:pt>
              <c:pt idx="193">
                <c:v>1.0610079575596818E-4</c:v>
              </c:pt>
              <c:pt idx="194">
                <c:v>1.0610079575596818E-4</c:v>
              </c:pt>
              <c:pt idx="195">
                <c:v>1.0610079575596818E-4</c:v>
              </c:pt>
              <c:pt idx="196">
                <c:v>1.0610079575596818E-4</c:v>
              </c:pt>
              <c:pt idx="197">
                <c:v>1.0610079575596818E-4</c:v>
              </c:pt>
              <c:pt idx="198">
                <c:v>1.0610079575596818E-4</c:v>
              </c:pt>
              <c:pt idx="199">
                <c:v>1.0610079575596818E-4</c:v>
              </c:pt>
              <c:pt idx="200">
                <c:v>1.0610079575596818E-4</c:v>
              </c:pt>
              <c:pt idx="201">
                <c:v>1.0610079575596818E-4</c:v>
              </c:pt>
              <c:pt idx="202">
                <c:v>1.0610079575596818E-4</c:v>
              </c:pt>
              <c:pt idx="203">
                <c:v>1.0610079575596818E-4</c:v>
              </c:pt>
              <c:pt idx="204">
                <c:v>1.0610079575596818E-4</c:v>
              </c:pt>
              <c:pt idx="205">
                <c:v>1.0610079575596818E-4</c:v>
              </c:pt>
              <c:pt idx="206">
                <c:v>1.0610079575596818E-4</c:v>
              </c:pt>
              <c:pt idx="207">
                <c:v>1.0610079575596818E-4</c:v>
              </c:pt>
              <c:pt idx="208">
                <c:v>1.0610079575596818E-4</c:v>
              </c:pt>
              <c:pt idx="209">
                <c:v>1.0610079575596818E-4</c:v>
              </c:pt>
              <c:pt idx="210">
                <c:v>1.0610079575596818E-4</c:v>
              </c:pt>
              <c:pt idx="211">
                <c:v>1.0610079575596818E-4</c:v>
              </c:pt>
              <c:pt idx="212">
                <c:v>1.0610079575596818E-4</c:v>
              </c:pt>
              <c:pt idx="213">
                <c:v>1.0610079575596818E-4</c:v>
              </c:pt>
              <c:pt idx="214">
                <c:v>1.0610079575596818E-4</c:v>
              </c:pt>
              <c:pt idx="215">
                <c:v>1.0610079575596818E-4</c:v>
              </c:pt>
              <c:pt idx="216">
                <c:v>1.0610079575596818E-4</c:v>
              </c:pt>
              <c:pt idx="217">
                <c:v>1.0610079575596818E-4</c:v>
              </c:pt>
              <c:pt idx="218">
                <c:v>1.0610079575596818E-4</c:v>
              </c:pt>
              <c:pt idx="219">
                <c:v>1.0610079575596818E-4</c:v>
              </c:pt>
              <c:pt idx="220">
                <c:v>1.0610079575596818E-4</c:v>
              </c:pt>
              <c:pt idx="221">
                <c:v>1.0610079575596818E-4</c:v>
              </c:pt>
              <c:pt idx="222">
                <c:v>1.0610079575596818E-4</c:v>
              </c:pt>
              <c:pt idx="223">
                <c:v>1.0610079575596818E-4</c:v>
              </c:pt>
              <c:pt idx="224">
                <c:v>1.0610079575596818E-4</c:v>
              </c:pt>
              <c:pt idx="225">
                <c:v>1.0610079575596818E-4</c:v>
              </c:pt>
              <c:pt idx="226">
                <c:v>1.0610079575596818E-4</c:v>
              </c:pt>
              <c:pt idx="227">
                <c:v>1.0610079575596818E-4</c:v>
              </c:pt>
              <c:pt idx="228">
                <c:v>1.0610079575596818E-4</c:v>
              </c:pt>
              <c:pt idx="229">
                <c:v>1.0610079575596818E-4</c:v>
              </c:pt>
              <c:pt idx="230">
                <c:v>1.0610079575596818E-4</c:v>
              </c:pt>
              <c:pt idx="231">
                <c:v>1.0610079575596818E-4</c:v>
              </c:pt>
              <c:pt idx="232">
                <c:v>1.0610079575596818E-4</c:v>
              </c:pt>
              <c:pt idx="233">
                <c:v>1.0610079575596818E-4</c:v>
              </c:pt>
              <c:pt idx="234">
                <c:v>1.0610079575596818E-4</c:v>
              </c:pt>
              <c:pt idx="235">
                <c:v>1.0610079575596818E-4</c:v>
              </c:pt>
              <c:pt idx="236">
                <c:v>1.0610079575596818E-4</c:v>
              </c:pt>
              <c:pt idx="237">
                <c:v>1.0610079575596818E-4</c:v>
              </c:pt>
              <c:pt idx="238">
                <c:v>1.0610079575596818E-4</c:v>
              </c:pt>
              <c:pt idx="239">
                <c:v>1.0610079575596818E-4</c:v>
              </c:pt>
              <c:pt idx="240">
                <c:v>1.0610079575596818E-4</c:v>
              </c:pt>
              <c:pt idx="241">
                <c:v>1.0610079575596818E-4</c:v>
              </c:pt>
              <c:pt idx="242">
                <c:v>1.0610079575596818E-4</c:v>
              </c:pt>
              <c:pt idx="243">
                <c:v>1.0610079575596818E-4</c:v>
              </c:pt>
              <c:pt idx="244">
                <c:v>1.0610079575596818E-4</c:v>
              </c:pt>
              <c:pt idx="245">
                <c:v>1.0610079575596818E-4</c:v>
              </c:pt>
              <c:pt idx="246">
                <c:v>1.0610079575596818E-4</c:v>
              </c:pt>
              <c:pt idx="247">
                <c:v>1.0610079575596818E-4</c:v>
              </c:pt>
              <c:pt idx="248">
                <c:v>1.0610079575596818E-4</c:v>
              </c:pt>
              <c:pt idx="249">
                <c:v>1.0610079575596818E-4</c:v>
              </c:pt>
              <c:pt idx="250">
                <c:v>1.0610079575596818E-4</c:v>
              </c:pt>
              <c:pt idx="251">
                <c:v>1.0610079575596818E-4</c:v>
              </c:pt>
              <c:pt idx="252">
                <c:v>1.0610079575596818E-4</c:v>
              </c:pt>
              <c:pt idx="253">
                <c:v>1.0610079575596818E-4</c:v>
              </c:pt>
              <c:pt idx="254">
                <c:v>1.0610079575596818E-4</c:v>
              </c:pt>
              <c:pt idx="255">
                <c:v>1.0610079575596818E-4</c:v>
              </c:pt>
              <c:pt idx="256">
                <c:v>1.0610079575596818E-4</c:v>
              </c:pt>
              <c:pt idx="257">
                <c:v>1.0610079575596818E-4</c:v>
              </c:pt>
              <c:pt idx="258">
                <c:v>1.0610079575596818E-4</c:v>
              </c:pt>
              <c:pt idx="259">
                <c:v>1.0610079575596818E-4</c:v>
              </c:pt>
              <c:pt idx="260">
                <c:v>1.0610079575596818E-4</c:v>
              </c:pt>
              <c:pt idx="261">
                <c:v>1.0610079575596818E-4</c:v>
              </c:pt>
              <c:pt idx="262">
                <c:v>1.0610079575596818E-4</c:v>
              </c:pt>
              <c:pt idx="263">
                <c:v>1.0610079575596818E-4</c:v>
              </c:pt>
              <c:pt idx="264">
                <c:v>1.0610079575596818E-4</c:v>
              </c:pt>
              <c:pt idx="265">
                <c:v>1.0610079575596818E-4</c:v>
              </c:pt>
              <c:pt idx="266">
                <c:v>1.0610079575596818E-4</c:v>
              </c:pt>
              <c:pt idx="267">
                <c:v>1.0610079575596818E-4</c:v>
              </c:pt>
              <c:pt idx="268">
                <c:v>1.0610079575596818E-4</c:v>
              </c:pt>
              <c:pt idx="269">
                <c:v>1.0610079575596818E-4</c:v>
              </c:pt>
              <c:pt idx="270">
                <c:v>1.0610079575596818E-4</c:v>
              </c:pt>
              <c:pt idx="271">
                <c:v>1.0610079575596818E-4</c:v>
              </c:pt>
              <c:pt idx="272">
                <c:v>1.0610079575596818E-4</c:v>
              </c:pt>
              <c:pt idx="273">
                <c:v>1.0610079575596818E-4</c:v>
              </c:pt>
              <c:pt idx="274">
                <c:v>1.0610079575596818E-4</c:v>
              </c:pt>
              <c:pt idx="275">
                <c:v>1.0610079575596818E-4</c:v>
              </c:pt>
              <c:pt idx="276">
                <c:v>1.0610079575596818E-4</c:v>
              </c:pt>
              <c:pt idx="277">
                <c:v>1.0610079575596818E-4</c:v>
              </c:pt>
              <c:pt idx="278">
                <c:v>1.0610079575596818E-4</c:v>
              </c:pt>
              <c:pt idx="279">
                <c:v>1.0610079575596818E-4</c:v>
              </c:pt>
              <c:pt idx="280">
                <c:v>1.0610079575596818E-4</c:v>
              </c:pt>
              <c:pt idx="281">
                <c:v>1.0610079575596818E-4</c:v>
              </c:pt>
              <c:pt idx="282">
                <c:v>1.0610079575596818E-4</c:v>
              </c:pt>
              <c:pt idx="283">
                <c:v>1.0610079575596818E-4</c:v>
              </c:pt>
              <c:pt idx="284">
                <c:v>1.0610079575596818E-4</c:v>
              </c:pt>
              <c:pt idx="285">
                <c:v>1.0610079575596818E-4</c:v>
              </c:pt>
              <c:pt idx="286">
                <c:v>1.0610079575596818E-4</c:v>
              </c:pt>
              <c:pt idx="287">
                <c:v>1.0610079575596818E-4</c:v>
              </c:pt>
              <c:pt idx="288">
                <c:v>1.0610079575596818E-4</c:v>
              </c:pt>
              <c:pt idx="289">
                <c:v>1.0610079575596818E-4</c:v>
              </c:pt>
              <c:pt idx="290">
                <c:v>1.0610079575596818E-4</c:v>
              </c:pt>
              <c:pt idx="291">
                <c:v>1.0610079575596818E-4</c:v>
              </c:pt>
              <c:pt idx="292">
                <c:v>1.0610079575596818E-4</c:v>
              </c:pt>
              <c:pt idx="293">
                <c:v>1.0610079575596818E-4</c:v>
              </c:pt>
              <c:pt idx="294">
                <c:v>1.0610079575596818E-4</c:v>
              </c:pt>
              <c:pt idx="295">
                <c:v>1.0610079575596818E-4</c:v>
              </c:pt>
              <c:pt idx="296">
                <c:v>1.0610079575596818E-4</c:v>
              </c:pt>
              <c:pt idx="297">
                <c:v>1.0610079575596818E-4</c:v>
              </c:pt>
              <c:pt idx="298">
                <c:v>1.0610079575596818E-4</c:v>
              </c:pt>
              <c:pt idx="299">
                <c:v>1.0610079575596818E-4</c:v>
              </c:pt>
              <c:pt idx="300">
                <c:v>1.0610079575596818E-4</c:v>
              </c:pt>
              <c:pt idx="301">
                <c:v>1.0610079575596818E-4</c:v>
              </c:pt>
              <c:pt idx="302">
                <c:v>1.0610079575596818E-4</c:v>
              </c:pt>
              <c:pt idx="303">
                <c:v>1.0610079575596818E-4</c:v>
              </c:pt>
              <c:pt idx="304">
                <c:v>1.0610079575596818E-4</c:v>
              </c:pt>
              <c:pt idx="305">
                <c:v>1.0610079575596818E-4</c:v>
              </c:pt>
              <c:pt idx="306">
                <c:v>1.0610079575596818E-4</c:v>
              </c:pt>
              <c:pt idx="307">
                <c:v>1.0610079575596818E-4</c:v>
              </c:pt>
              <c:pt idx="308">
                <c:v>1.0610079575596818E-4</c:v>
              </c:pt>
              <c:pt idx="309">
                <c:v>1.0610079575596818E-4</c:v>
              </c:pt>
              <c:pt idx="310">
                <c:v>1.0610079575596818E-4</c:v>
              </c:pt>
              <c:pt idx="311">
                <c:v>1.0610079575596818E-4</c:v>
              </c:pt>
              <c:pt idx="312">
                <c:v>1.0610079575596818E-4</c:v>
              </c:pt>
              <c:pt idx="313">
                <c:v>1.0610079575596818E-4</c:v>
              </c:pt>
              <c:pt idx="314">
                <c:v>1.0610079575596818E-4</c:v>
              </c:pt>
              <c:pt idx="315">
                <c:v>1.0610079575596818E-4</c:v>
              </c:pt>
              <c:pt idx="316">
                <c:v>1.0610079575596818E-4</c:v>
              </c:pt>
              <c:pt idx="317">
                <c:v>1.0610079575596818E-4</c:v>
              </c:pt>
              <c:pt idx="318">
                <c:v>1.0610079575596818E-4</c:v>
              </c:pt>
              <c:pt idx="319">
                <c:v>1.0610079575596818E-4</c:v>
              </c:pt>
              <c:pt idx="320">
                <c:v>1.0610079575596818E-4</c:v>
              </c:pt>
              <c:pt idx="321">
                <c:v>1.0610079575596818E-4</c:v>
              </c:pt>
              <c:pt idx="322">
                <c:v>1.0610079575596818E-4</c:v>
              </c:pt>
              <c:pt idx="323">
                <c:v>1.0610079575596818E-4</c:v>
              </c:pt>
              <c:pt idx="324">
                <c:v>1.0610079575596818E-4</c:v>
              </c:pt>
              <c:pt idx="325">
                <c:v>1.0610079575596818E-4</c:v>
              </c:pt>
              <c:pt idx="326">
                <c:v>1.0610079575596818E-4</c:v>
              </c:pt>
              <c:pt idx="327">
                <c:v>1.0610079575596818E-4</c:v>
              </c:pt>
              <c:pt idx="328">
                <c:v>1.0610079575596818E-4</c:v>
              </c:pt>
              <c:pt idx="329">
                <c:v>1.0610079575596818E-4</c:v>
              </c:pt>
              <c:pt idx="330">
                <c:v>1.0610079575596818E-4</c:v>
              </c:pt>
              <c:pt idx="331">
                <c:v>1.0610079575596818E-4</c:v>
              </c:pt>
              <c:pt idx="332">
                <c:v>1.0610079575596818E-4</c:v>
              </c:pt>
              <c:pt idx="333">
                <c:v>1.0610079575596818E-4</c:v>
              </c:pt>
              <c:pt idx="334">
                <c:v>1.0610079575596818E-4</c:v>
              </c:pt>
              <c:pt idx="335">
                <c:v>1.0610079575596818E-4</c:v>
              </c:pt>
              <c:pt idx="336">
                <c:v>1.0610079575596818E-4</c:v>
              </c:pt>
              <c:pt idx="337">
                <c:v>1.0610079575596818E-4</c:v>
              </c:pt>
              <c:pt idx="338">
                <c:v>1.0610079575596818E-4</c:v>
              </c:pt>
              <c:pt idx="339">
                <c:v>1.0610079575596818E-4</c:v>
              </c:pt>
              <c:pt idx="340">
                <c:v>1.0610079575596818E-4</c:v>
              </c:pt>
              <c:pt idx="341">
                <c:v>1.0610079575596818E-4</c:v>
              </c:pt>
              <c:pt idx="342">
                <c:v>1.0610079575596818E-4</c:v>
              </c:pt>
              <c:pt idx="343">
                <c:v>1.0610079575596818E-4</c:v>
              </c:pt>
              <c:pt idx="344">
                <c:v>1.0610079575596818E-4</c:v>
              </c:pt>
              <c:pt idx="345">
                <c:v>1.0610079575596818E-4</c:v>
              </c:pt>
              <c:pt idx="346">
                <c:v>1.0610079575596818E-4</c:v>
              </c:pt>
              <c:pt idx="347">
                <c:v>1.0610079575596818E-4</c:v>
              </c:pt>
              <c:pt idx="348">
                <c:v>2.1220159151193635E-4</c:v>
              </c:pt>
              <c:pt idx="349">
                <c:v>2.1220159151193635E-4</c:v>
              </c:pt>
              <c:pt idx="350">
                <c:v>2.1220159151193635E-4</c:v>
              </c:pt>
              <c:pt idx="351">
                <c:v>2.1220159151193635E-4</c:v>
              </c:pt>
              <c:pt idx="352">
                <c:v>2.1220159151193635E-4</c:v>
              </c:pt>
              <c:pt idx="353">
                <c:v>2.1220159151193635E-4</c:v>
              </c:pt>
              <c:pt idx="354">
                <c:v>2.1220159151193635E-4</c:v>
              </c:pt>
              <c:pt idx="355">
                <c:v>2.1220159151193635E-4</c:v>
              </c:pt>
              <c:pt idx="356">
                <c:v>2.1220159151193635E-4</c:v>
              </c:pt>
              <c:pt idx="357">
                <c:v>2.1220159151193635E-4</c:v>
              </c:pt>
              <c:pt idx="358">
                <c:v>2.1220159151193635E-4</c:v>
              </c:pt>
              <c:pt idx="359">
                <c:v>2.1220159151193635E-4</c:v>
              </c:pt>
              <c:pt idx="360">
                <c:v>2.1220159151193635E-4</c:v>
              </c:pt>
              <c:pt idx="361">
                <c:v>2.1220159151193635E-4</c:v>
              </c:pt>
              <c:pt idx="362">
                <c:v>2.1220159151193635E-4</c:v>
              </c:pt>
              <c:pt idx="363">
                <c:v>2.1220159151193635E-4</c:v>
              </c:pt>
              <c:pt idx="364">
                <c:v>2.1220159151193635E-4</c:v>
              </c:pt>
              <c:pt idx="365">
                <c:v>2.1220159151193635E-4</c:v>
              </c:pt>
              <c:pt idx="366">
                <c:v>2.1220159151193635E-4</c:v>
              </c:pt>
              <c:pt idx="367">
                <c:v>2.1220159151193635E-4</c:v>
              </c:pt>
              <c:pt idx="368">
                <c:v>2.1220159151193635E-4</c:v>
              </c:pt>
              <c:pt idx="369">
                <c:v>2.1220159151193635E-4</c:v>
              </c:pt>
              <c:pt idx="370">
                <c:v>2.1220159151193635E-4</c:v>
              </c:pt>
              <c:pt idx="371">
                <c:v>2.1220159151193635E-4</c:v>
              </c:pt>
              <c:pt idx="372">
                <c:v>2.1220159151193635E-4</c:v>
              </c:pt>
              <c:pt idx="373">
                <c:v>2.1220159151193635E-4</c:v>
              </c:pt>
              <c:pt idx="374">
                <c:v>2.1220159151193635E-4</c:v>
              </c:pt>
              <c:pt idx="375">
                <c:v>2.1220159151193635E-4</c:v>
              </c:pt>
              <c:pt idx="376">
                <c:v>2.1220159151193635E-4</c:v>
              </c:pt>
              <c:pt idx="377">
                <c:v>2.1220159151193635E-4</c:v>
              </c:pt>
              <c:pt idx="378">
                <c:v>2.1220159151193635E-4</c:v>
              </c:pt>
              <c:pt idx="379">
                <c:v>2.1220159151193635E-4</c:v>
              </c:pt>
              <c:pt idx="380">
                <c:v>2.1220159151193635E-4</c:v>
              </c:pt>
              <c:pt idx="381">
                <c:v>2.1220159151193635E-4</c:v>
              </c:pt>
              <c:pt idx="382">
                <c:v>2.1220159151193635E-4</c:v>
              </c:pt>
              <c:pt idx="383">
                <c:v>2.1220159151193635E-4</c:v>
              </c:pt>
              <c:pt idx="384">
                <c:v>2.1220159151193635E-4</c:v>
              </c:pt>
              <c:pt idx="385">
                <c:v>2.1220159151193635E-4</c:v>
              </c:pt>
              <c:pt idx="386">
                <c:v>2.1220159151193635E-4</c:v>
              </c:pt>
              <c:pt idx="387">
                <c:v>2.1220159151193635E-4</c:v>
              </c:pt>
              <c:pt idx="388">
                <c:v>2.1220159151193635E-4</c:v>
              </c:pt>
              <c:pt idx="389">
                <c:v>2.1220159151193635E-4</c:v>
              </c:pt>
              <c:pt idx="390">
                <c:v>2.1220159151193635E-4</c:v>
              </c:pt>
              <c:pt idx="391">
                <c:v>2.1220159151193635E-4</c:v>
              </c:pt>
              <c:pt idx="392">
                <c:v>2.1220159151193635E-4</c:v>
              </c:pt>
              <c:pt idx="393">
                <c:v>2.1220159151193635E-4</c:v>
              </c:pt>
              <c:pt idx="394">
                <c:v>2.1220159151193635E-4</c:v>
              </c:pt>
              <c:pt idx="395">
                <c:v>2.1220159151193635E-4</c:v>
              </c:pt>
              <c:pt idx="396">
                <c:v>2.1220159151193635E-4</c:v>
              </c:pt>
              <c:pt idx="397">
                <c:v>2.1220159151193635E-4</c:v>
              </c:pt>
              <c:pt idx="398">
                <c:v>2.1220159151193635E-4</c:v>
              </c:pt>
              <c:pt idx="399">
                <c:v>2.1220159151193635E-4</c:v>
              </c:pt>
              <c:pt idx="400">
                <c:v>2.1220159151193635E-4</c:v>
              </c:pt>
              <c:pt idx="401">
                <c:v>2.1220159151193635E-4</c:v>
              </c:pt>
              <c:pt idx="402">
                <c:v>2.1220159151193635E-4</c:v>
              </c:pt>
              <c:pt idx="403">
                <c:v>2.1220159151193635E-4</c:v>
              </c:pt>
              <c:pt idx="404">
                <c:v>2.1220159151193635E-4</c:v>
              </c:pt>
              <c:pt idx="405">
                <c:v>2.1220159151193635E-4</c:v>
              </c:pt>
              <c:pt idx="406">
                <c:v>2.1220159151193635E-4</c:v>
              </c:pt>
              <c:pt idx="407">
                <c:v>2.1220159151193635E-4</c:v>
              </c:pt>
              <c:pt idx="408">
                <c:v>2.1220159151193635E-4</c:v>
              </c:pt>
              <c:pt idx="409">
                <c:v>2.1220159151193635E-4</c:v>
              </c:pt>
              <c:pt idx="410">
                <c:v>2.1220159151193635E-4</c:v>
              </c:pt>
              <c:pt idx="411">
                <c:v>2.1220159151193635E-4</c:v>
              </c:pt>
              <c:pt idx="412">
                <c:v>2.1220159151193635E-4</c:v>
              </c:pt>
              <c:pt idx="413">
                <c:v>2.1220159151193635E-4</c:v>
              </c:pt>
              <c:pt idx="414">
                <c:v>2.1220159151193635E-4</c:v>
              </c:pt>
              <c:pt idx="415">
                <c:v>2.1220159151193635E-4</c:v>
              </c:pt>
              <c:pt idx="416">
                <c:v>2.1220159151193635E-4</c:v>
              </c:pt>
              <c:pt idx="417">
                <c:v>2.1220159151193635E-4</c:v>
              </c:pt>
              <c:pt idx="418">
                <c:v>2.1220159151193635E-4</c:v>
              </c:pt>
              <c:pt idx="419">
                <c:v>2.1220159151193635E-4</c:v>
              </c:pt>
              <c:pt idx="420">
                <c:v>2.1220159151193635E-4</c:v>
              </c:pt>
              <c:pt idx="421">
                <c:v>2.1220159151193635E-4</c:v>
              </c:pt>
              <c:pt idx="422">
                <c:v>2.1220159151193635E-4</c:v>
              </c:pt>
              <c:pt idx="423">
                <c:v>2.1220159151193635E-4</c:v>
              </c:pt>
              <c:pt idx="424">
                <c:v>2.1220159151193635E-4</c:v>
              </c:pt>
              <c:pt idx="425">
                <c:v>2.1220159151193635E-4</c:v>
              </c:pt>
              <c:pt idx="426">
                <c:v>2.1220159151193635E-4</c:v>
              </c:pt>
              <c:pt idx="427">
                <c:v>2.1220159151193635E-4</c:v>
              </c:pt>
              <c:pt idx="428">
                <c:v>2.1220159151193635E-4</c:v>
              </c:pt>
              <c:pt idx="429">
                <c:v>2.1220159151193635E-4</c:v>
              </c:pt>
              <c:pt idx="430">
                <c:v>2.1220159151193635E-4</c:v>
              </c:pt>
              <c:pt idx="431">
                <c:v>2.1220159151193635E-4</c:v>
              </c:pt>
              <c:pt idx="432">
                <c:v>2.1220159151193635E-4</c:v>
              </c:pt>
              <c:pt idx="433">
                <c:v>2.1220159151193635E-4</c:v>
              </c:pt>
              <c:pt idx="434">
                <c:v>2.1220159151193635E-4</c:v>
              </c:pt>
              <c:pt idx="435">
                <c:v>2.1220159151193635E-4</c:v>
              </c:pt>
              <c:pt idx="436">
                <c:v>2.1220159151193635E-4</c:v>
              </c:pt>
              <c:pt idx="437">
                <c:v>2.1220159151193635E-4</c:v>
              </c:pt>
              <c:pt idx="438">
                <c:v>2.1220159151193635E-4</c:v>
              </c:pt>
              <c:pt idx="439">
                <c:v>2.1220159151193635E-4</c:v>
              </c:pt>
              <c:pt idx="440">
                <c:v>2.1220159151193635E-4</c:v>
              </c:pt>
              <c:pt idx="441">
                <c:v>2.1220159151193635E-4</c:v>
              </c:pt>
              <c:pt idx="442">
                <c:v>2.1220159151193635E-4</c:v>
              </c:pt>
              <c:pt idx="443">
                <c:v>2.1220159151193635E-4</c:v>
              </c:pt>
              <c:pt idx="444">
                <c:v>2.1220159151193635E-4</c:v>
              </c:pt>
              <c:pt idx="445">
                <c:v>2.1220159151193635E-4</c:v>
              </c:pt>
              <c:pt idx="446">
                <c:v>2.1220159151193635E-4</c:v>
              </c:pt>
              <c:pt idx="447">
                <c:v>2.1220159151193635E-4</c:v>
              </c:pt>
              <c:pt idx="448">
                <c:v>2.1220159151193635E-4</c:v>
              </c:pt>
              <c:pt idx="449">
                <c:v>2.1220159151193635E-4</c:v>
              </c:pt>
              <c:pt idx="450">
                <c:v>2.1220159151193635E-4</c:v>
              </c:pt>
              <c:pt idx="451">
                <c:v>2.1220159151193635E-4</c:v>
              </c:pt>
              <c:pt idx="452">
                <c:v>2.1220159151193635E-4</c:v>
              </c:pt>
              <c:pt idx="453">
                <c:v>2.1220159151193635E-4</c:v>
              </c:pt>
              <c:pt idx="454">
                <c:v>2.1220159151193635E-4</c:v>
              </c:pt>
              <c:pt idx="455">
                <c:v>2.1220159151193635E-4</c:v>
              </c:pt>
              <c:pt idx="456">
                <c:v>2.1220159151193635E-4</c:v>
              </c:pt>
              <c:pt idx="457">
                <c:v>2.1220159151193635E-4</c:v>
              </c:pt>
              <c:pt idx="458">
                <c:v>2.1220159151193635E-4</c:v>
              </c:pt>
              <c:pt idx="459">
                <c:v>2.1220159151193635E-4</c:v>
              </c:pt>
              <c:pt idx="460">
                <c:v>2.1220159151193635E-4</c:v>
              </c:pt>
              <c:pt idx="461">
                <c:v>2.1220159151193635E-4</c:v>
              </c:pt>
              <c:pt idx="462">
                <c:v>2.1220159151193635E-4</c:v>
              </c:pt>
              <c:pt idx="463">
                <c:v>2.1220159151193635E-4</c:v>
              </c:pt>
              <c:pt idx="464">
                <c:v>2.1220159151193635E-4</c:v>
              </c:pt>
              <c:pt idx="465">
                <c:v>2.1220159151193635E-4</c:v>
              </c:pt>
              <c:pt idx="466">
                <c:v>2.1220159151193635E-4</c:v>
              </c:pt>
              <c:pt idx="467">
                <c:v>2.1220159151193635E-4</c:v>
              </c:pt>
              <c:pt idx="468">
                <c:v>2.1220159151193635E-4</c:v>
              </c:pt>
              <c:pt idx="469">
                <c:v>2.1220159151193635E-4</c:v>
              </c:pt>
              <c:pt idx="470">
                <c:v>2.1220159151193635E-4</c:v>
              </c:pt>
              <c:pt idx="471">
                <c:v>2.1220159151193635E-4</c:v>
              </c:pt>
              <c:pt idx="472">
                <c:v>2.1220159151193635E-4</c:v>
              </c:pt>
              <c:pt idx="473">
                <c:v>2.1220159151193635E-4</c:v>
              </c:pt>
              <c:pt idx="474">
                <c:v>2.1220159151193635E-4</c:v>
              </c:pt>
              <c:pt idx="475">
                <c:v>2.1220159151193635E-4</c:v>
              </c:pt>
              <c:pt idx="476">
                <c:v>2.1220159151193635E-4</c:v>
              </c:pt>
              <c:pt idx="477">
                <c:v>2.1220159151193635E-4</c:v>
              </c:pt>
              <c:pt idx="478">
                <c:v>2.1220159151193635E-4</c:v>
              </c:pt>
              <c:pt idx="479">
                <c:v>2.1220159151193635E-4</c:v>
              </c:pt>
              <c:pt idx="480">
                <c:v>2.1220159151193635E-4</c:v>
              </c:pt>
              <c:pt idx="481">
                <c:v>2.1220159151193635E-4</c:v>
              </c:pt>
              <c:pt idx="482">
                <c:v>2.1220159151193635E-4</c:v>
              </c:pt>
              <c:pt idx="483">
                <c:v>2.1220159151193635E-4</c:v>
              </c:pt>
              <c:pt idx="484">
                <c:v>2.1220159151193635E-4</c:v>
              </c:pt>
              <c:pt idx="485">
                <c:v>2.1220159151193635E-4</c:v>
              </c:pt>
              <c:pt idx="486">
                <c:v>2.1220159151193635E-4</c:v>
              </c:pt>
              <c:pt idx="487">
                <c:v>2.1220159151193635E-4</c:v>
              </c:pt>
              <c:pt idx="488">
                <c:v>2.1220159151193635E-4</c:v>
              </c:pt>
              <c:pt idx="489">
                <c:v>2.1220159151193635E-4</c:v>
              </c:pt>
              <c:pt idx="490">
                <c:v>2.1220159151193635E-4</c:v>
              </c:pt>
              <c:pt idx="491">
                <c:v>2.1220159151193635E-4</c:v>
              </c:pt>
              <c:pt idx="492">
                <c:v>2.1220159151193635E-4</c:v>
              </c:pt>
              <c:pt idx="493">
                <c:v>2.1220159151193635E-4</c:v>
              </c:pt>
              <c:pt idx="494">
                <c:v>2.1220159151193635E-4</c:v>
              </c:pt>
              <c:pt idx="495">
                <c:v>2.1220159151193635E-4</c:v>
              </c:pt>
              <c:pt idx="496">
                <c:v>2.1220159151193635E-4</c:v>
              </c:pt>
              <c:pt idx="497">
                <c:v>2.1220159151193635E-4</c:v>
              </c:pt>
              <c:pt idx="498">
                <c:v>2.1220159151193635E-4</c:v>
              </c:pt>
              <c:pt idx="499">
                <c:v>2.1220159151193635E-4</c:v>
              </c:pt>
              <c:pt idx="500">
                <c:v>2.1220159151193635E-4</c:v>
              </c:pt>
              <c:pt idx="501">
                <c:v>2.1220159151193635E-4</c:v>
              </c:pt>
              <c:pt idx="502">
                <c:v>2.1220159151193635E-4</c:v>
              </c:pt>
              <c:pt idx="503">
                <c:v>2.1220159151193635E-4</c:v>
              </c:pt>
              <c:pt idx="504">
                <c:v>2.1220159151193635E-4</c:v>
              </c:pt>
              <c:pt idx="505">
                <c:v>2.1220159151193635E-4</c:v>
              </c:pt>
              <c:pt idx="506">
                <c:v>2.1220159151193635E-4</c:v>
              </c:pt>
              <c:pt idx="507">
                <c:v>2.1220159151193635E-4</c:v>
              </c:pt>
              <c:pt idx="508">
                <c:v>2.1220159151193635E-4</c:v>
              </c:pt>
              <c:pt idx="509">
                <c:v>2.1220159151193635E-4</c:v>
              </c:pt>
              <c:pt idx="510">
                <c:v>2.1220159151193635E-4</c:v>
              </c:pt>
              <c:pt idx="511">
                <c:v>2.1220159151193635E-4</c:v>
              </c:pt>
              <c:pt idx="512">
                <c:v>3.183023872679045E-4</c:v>
              </c:pt>
              <c:pt idx="513">
                <c:v>3.183023872679045E-4</c:v>
              </c:pt>
              <c:pt idx="514">
                <c:v>3.183023872679045E-4</c:v>
              </c:pt>
              <c:pt idx="515">
                <c:v>3.183023872679045E-4</c:v>
              </c:pt>
              <c:pt idx="516">
                <c:v>3.183023872679045E-4</c:v>
              </c:pt>
              <c:pt idx="517">
                <c:v>3.183023872679045E-4</c:v>
              </c:pt>
              <c:pt idx="518">
                <c:v>3.183023872679045E-4</c:v>
              </c:pt>
              <c:pt idx="519">
                <c:v>3.183023872679045E-4</c:v>
              </c:pt>
              <c:pt idx="520">
                <c:v>3.183023872679045E-4</c:v>
              </c:pt>
              <c:pt idx="521">
                <c:v>3.183023872679045E-4</c:v>
              </c:pt>
              <c:pt idx="522">
                <c:v>3.183023872679045E-4</c:v>
              </c:pt>
              <c:pt idx="523">
                <c:v>3.183023872679045E-4</c:v>
              </c:pt>
              <c:pt idx="524">
                <c:v>3.183023872679045E-4</c:v>
              </c:pt>
              <c:pt idx="525">
                <c:v>3.183023872679045E-4</c:v>
              </c:pt>
              <c:pt idx="526">
                <c:v>3.183023872679045E-4</c:v>
              </c:pt>
              <c:pt idx="527">
                <c:v>3.183023872679045E-4</c:v>
              </c:pt>
              <c:pt idx="528">
                <c:v>3.183023872679045E-4</c:v>
              </c:pt>
              <c:pt idx="529">
                <c:v>3.183023872679045E-4</c:v>
              </c:pt>
              <c:pt idx="530">
                <c:v>3.183023872679045E-4</c:v>
              </c:pt>
              <c:pt idx="531">
                <c:v>3.183023872679045E-4</c:v>
              </c:pt>
              <c:pt idx="532">
                <c:v>3.183023872679045E-4</c:v>
              </c:pt>
              <c:pt idx="533">
                <c:v>3.183023872679045E-4</c:v>
              </c:pt>
              <c:pt idx="534">
                <c:v>3.183023872679045E-4</c:v>
              </c:pt>
              <c:pt idx="535">
                <c:v>3.183023872679045E-4</c:v>
              </c:pt>
              <c:pt idx="536">
                <c:v>3.183023872679045E-4</c:v>
              </c:pt>
              <c:pt idx="537">
                <c:v>3.183023872679045E-4</c:v>
              </c:pt>
              <c:pt idx="538">
                <c:v>3.183023872679045E-4</c:v>
              </c:pt>
              <c:pt idx="539">
                <c:v>3.183023872679045E-4</c:v>
              </c:pt>
              <c:pt idx="540">
                <c:v>3.183023872679045E-4</c:v>
              </c:pt>
              <c:pt idx="541">
                <c:v>3.183023872679045E-4</c:v>
              </c:pt>
              <c:pt idx="542">
                <c:v>3.183023872679045E-4</c:v>
              </c:pt>
              <c:pt idx="543">
                <c:v>3.183023872679045E-4</c:v>
              </c:pt>
              <c:pt idx="544">
                <c:v>3.183023872679045E-4</c:v>
              </c:pt>
              <c:pt idx="545">
                <c:v>3.183023872679045E-4</c:v>
              </c:pt>
              <c:pt idx="546">
                <c:v>3.183023872679045E-4</c:v>
              </c:pt>
              <c:pt idx="547">
                <c:v>3.183023872679045E-4</c:v>
              </c:pt>
              <c:pt idx="548">
                <c:v>3.183023872679045E-4</c:v>
              </c:pt>
              <c:pt idx="549">
                <c:v>3.183023872679045E-4</c:v>
              </c:pt>
              <c:pt idx="550">
                <c:v>3.183023872679045E-4</c:v>
              </c:pt>
              <c:pt idx="551">
                <c:v>3.183023872679045E-4</c:v>
              </c:pt>
              <c:pt idx="552">
                <c:v>3.183023872679045E-4</c:v>
              </c:pt>
              <c:pt idx="553">
                <c:v>3.183023872679045E-4</c:v>
              </c:pt>
              <c:pt idx="554">
                <c:v>3.183023872679045E-4</c:v>
              </c:pt>
              <c:pt idx="555">
                <c:v>3.183023872679045E-4</c:v>
              </c:pt>
              <c:pt idx="556">
                <c:v>3.183023872679045E-4</c:v>
              </c:pt>
              <c:pt idx="557">
                <c:v>3.183023872679045E-4</c:v>
              </c:pt>
              <c:pt idx="558">
                <c:v>3.183023872679045E-4</c:v>
              </c:pt>
              <c:pt idx="559">
                <c:v>3.183023872679045E-4</c:v>
              </c:pt>
              <c:pt idx="560">
                <c:v>3.183023872679045E-4</c:v>
              </c:pt>
              <c:pt idx="561">
                <c:v>3.183023872679045E-4</c:v>
              </c:pt>
              <c:pt idx="562">
                <c:v>3.183023872679045E-4</c:v>
              </c:pt>
              <c:pt idx="563">
                <c:v>3.183023872679045E-4</c:v>
              </c:pt>
              <c:pt idx="564">
                <c:v>3.183023872679045E-4</c:v>
              </c:pt>
              <c:pt idx="565">
                <c:v>3.183023872679045E-4</c:v>
              </c:pt>
              <c:pt idx="566">
                <c:v>3.183023872679045E-4</c:v>
              </c:pt>
              <c:pt idx="567">
                <c:v>3.183023872679045E-4</c:v>
              </c:pt>
              <c:pt idx="568">
                <c:v>3.183023872679045E-4</c:v>
              </c:pt>
              <c:pt idx="569">
                <c:v>3.183023872679045E-4</c:v>
              </c:pt>
              <c:pt idx="570">
                <c:v>3.183023872679045E-4</c:v>
              </c:pt>
              <c:pt idx="571">
                <c:v>3.183023872679045E-4</c:v>
              </c:pt>
              <c:pt idx="572">
                <c:v>3.183023872679045E-4</c:v>
              </c:pt>
              <c:pt idx="573">
                <c:v>3.183023872679045E-4</c:v>
              </c:pt>
              <c:pt idx="574">
                <c:v>3.183023872679045E-4</c:v>
              </c:pt>
              <c:pt idx="575">
                <c:v>3.183023872679045E-4</c:v>
              </c:pt>
              <c:pt idx="576">
                <c:v>3.183023872679045E-4</c:v>
              </c:pt>
              <c:pt idx="577">
                <c:v>3.183023872679045E-4</c:v>
              </c:pt>
              <c:pt idx="578">
                <c:v>3.183023872679045E-4</c:v>
              </c:pt>
              <c:pt idx="579">
                <c:v>3.183023872679045E-4</c:v>
              </c:pt>
              <c:pt idx="580">
                <c:v>3.183023872679045E-4</c:v>
              </c:pt>
              <c:pt idx="581">
                <c:v>3.183023872679045E-4</c:v>
              </c:pt>
              <c:pt idx="582">
                <c:v>3.183023872679045E-4</c:v>
              </c:pt>
              <c:pt idx="583">
                <c:v>3.183023872679045E-4</c:v>
              </c:pt>
              <c:pt idx="584">
                <c:v>3.183023872679045E-4</c:v>
              </c:pt>
              <c:pt idx="585">
                <c:v>3.183023872679045E-4</c:v>
              </c:pt>
              <c:pt idx="586">
                <c:v>3.183023872679045E-4</c:v>
              </c:pt>
              <c:pt idx="587">
                <c:v>3.183023872679045E-4</c:v>
              </c:pt>
              <c:pt idx="588">
                <c:v>3.183023872679045E-4</c:v>
              </c:pt>
              <c:pt idx="589">
                <c:v>3.183023872679045E-4</c:v>
              </c:pt>
              <c:pt idx="590">
                <c:v>3.183023872679045E-4</c:v>
              </c:pt>
              <c:pt idx="591">
                <c:v>3.183023872679045E-4</c:v>
              </c:pt>
              <c:pt idx="592">
                <c:v>3.183023872679045E-4</c:v>
              </c:pt>
              <c:pt idx="593">
                <c:v>3.183023872679045E-4</c:v>
              </c:pt>
              <c:pt idx="594">
                <c:v>3.183023872679045E-4</c:v>
              </c:pt>
              <c:pt idx="595">
                <c:v>3.183023872679045E-4</c:v>
              </c:pt>
              <c:pt idx="596">
                <c:v>3.183023872679045E-4</c:v>
              </c:pt>
              <c:pt idx="597">
                <c:v>3.183023872679045E-4</c:v>
              </c:pt>
              <c:pt idx="598">
                <c:v>3.183023872679045E-4</c:v>
              </c:pt>
              <c:pt idx="599">
                <c:v>3.183023872679045E-4</c:v>
              </c:pt>
              <c:pt idx="600">
                <c:v>3.183023872679045E-4</c:v>
              </c:pt>
              <c:pt idx="601">
                <c:v>3.183023872679045E-4</c:v>
              </c:pt>
              <c:pt idx="602">
                <c:v>3.183023872679045E-4</c:v>
              </c:pt>
              <c:pt idx="603">
                <c:v>3.183023872679045E-4</c:v>
              </c:pt>
              <c:pt idx="604">
                <c:v>3.183023872679045E-4</c:v>
              </c:pt>
              <c:pt idx="605">
                <c:v>3.183023872679045E-4</c:v>
              </c:pt>
              <c:pt idx="606">
                <c:v>3.183023872679045E-4</c:v>
              </c:pt>
              <c:pt idx="607">
                <c:v>4.244031830238727E-4</c:v>
              </c:pt>
              <c:pt idx="608">
                <c:v>4.244031830238727E-4</c:v>
              </c:pt>
              <c:pt idx="609">
                <c:v>4.244031830238727E-4</c:v>
              </c:pt>
              <c:pt idx="610">
                <c:v>4.244031830238727E-4</c:v>
              </c:pt>
              <c:pt idx="611">
                <c:v>4.244031830238727E-4</c:v>
              </c:pt>
              <c:pt idx="612">
                <c:v>4.244031830238727E-4</c:v>
              </c:pt>
              <c:pt idx="613">
                <c:v>4.244031830238727E-4</c:v>
              </c:pt>
              <c:pt idx="614">
                <c:v>4.244031830238727E-4</c:v>
              </c:pt>
              <c:pt idx="615">
                <c:v>4.244031830238727E-4</c:v>
              </c:pt>
              <c:pt idx="616">
                <c:v>4.244031830238727E-4</c:v>
              </c:pt>
              <c:pt idx="617">
                <c:v>4.244031830238727E-4</c:v>
              </c:pt>
              <c:pt idx="618">
                <c:v>4.244031830238727E-4</c:v>
              </c:pt>
              <c:pt idx="619">
                <c:v>4.244031830238727E-4</c:v>
              </c:pt>
              <c:pt idx="620">
                <c:v>4.244031830238727E-4</c:v>
              </c:pt>
              <c:pt idx="621">
                <c:v>4.244031830238727E-4</c:v>
              </c:pt>
              <c:pt idx="622">
                <c:v>4.244031830238727E-4</c:v>
              </c:pt>
              <c:pt idx="623">
                <c:v>4.244031830238727E-4</c:v>
              </c:pt>
              <c:pt idx="624">
                <c:v>4.244031830238727E-4</c:v>
              </c:pt>
              <c:pt idx="625">
                <c:v>4.244031830238727E-4</c:v>
              </c:pt>
              <c:pt idx="626">
                <c:v>4.244031830238727E-4</c:v>
              </c:pt>
              <c:pt idx="627">
                <c:v>4.244031830238727E-4</c:v>
              </c:pt>
              <c:pt idx="628">
                <c:v>4.244031830238727E-4</c:v>
              </c:pt>
              <c:pt idx="629">
                <c:v>4.244031830238727E-4</c:v>
              </c:pt>
              <c:pt idx="630">
                <c:v>4.244031830238727E-4</c:v>
              </c:pt>
              <c:pt idx="631">
                <c:v>4.244031830238727E-4</c:v>
              </c:pt>
              <c:pt idx="632">
                <c:v>4.244031830238727E-4</c:v>
              </c:pt>
              <c:pt idx="633">
                <c:v>4.244031830238727E-4</c:v>
              </c:pt>
              <c:pt idx="634">
                <c:v>4.244031830238727E-4</c:v>
              </c:pt>
              <c:pt idx="635">
                <c:v>4.244031830238727E-4</c:v>
              </c:pt>
              <c:pt idx="636">
                <c:v>4.244031830238727E-4</c:v>
              </c:pt>
              <c:pt idx="637">
                <c:v>4.244031830238727E-4</c:v>
              </c:pt>
              <c:pt idx="638">
                <c:v>4.244031830238727E-4</c:v>
              </c:pt>
              <c:pt idx="639">
                <c:v>4.244031830238727E-4</c:v>
              </c:pt>
              <c:pt idx="640">
                <c:v>4.244031830238727E-4</c:v>
              </c:pt>
              <c:pt idx="641">
                <c:v>4.244031830238727E-4</c:v>
              </c:pt>
              <c:pt idx="642">
                <c:v>4.244031830238727E-4</c:v>
              </c:pt>
              <c:pt idx="643">
                <c:v>4.244031830238727E-4</c:v>
              </c:pt>
              <c:pt idx="644">
                <c:v>5.305039787798408E-4</c:v>
              </c:pt>
              <c:pt idx="645">
                <c:v>5.305039787798408E-4</c:v>
              </c:pt>
              <c:pt idx="646">
                <c:v>5.305039787798408E-4</c:v>
              </c:pt>
              <c:pt idx="647">
                <c:v>5.305039787798408E-4</c:v>
              </c:pt>
              <c:pt idx="648">
                <c:v>5.305039787798408E-4</c:v>
              </c:pt>
              <c:pt idx="649">
                <c:v>5.305039787798408E-4</c:v>
              </c:pt>
              <c:pt idx="650">
                <c:v>5.305039787798408E-4</c:v>
              </c:pt>
              <c:pt idx="651">
                <c:v>5.305039787798408E-4</c:v>
              </c:pt>
              <c:pt idx="652">
                <c:v>5.305039787798408E-4</c:v>
              </c:pt>
              <c:pt idx="653">
                <c:v>5.305039787798408E-4</c:v>
              </c:pt>
              <c:pt idx="654">
                <c:v>5.305039787798408E-4</c:v>
              </c:pt>
              <c:pt idx="655">
                <c:v>5.305039787798408E-4</c:v>
              </c:pt>
              <c:pt idx="656">
                <c:v>5.305039787798408E-4</c:v>
              </c:pt>
              <c:pt idx="657">
                <c:v>5.305039787798408E-4</c:v>
              </c:pt>
              <c:pt idx="658">
                <c:v>5.305039787798408E-4</c:v>
              </c:pt>
              <c:pt idx="659">
                <c:v>5.305039787798408E-4</c:v>
              </c:pt>
              <c:pt idx="660">
                <c:v>5.305039787798408E-4</c:v>
              </c:pt>
              <c:pt idx="661">
                <c:v>5.305039787798408E-4</c:v>
              </c:pt>
              <c:pt idx="662">
                <c:v>5.305039787798408E-4</c:v>
              </c:pt>
              <c:pt idx="663">
                <c:v>5.305039787798408E-4</c:v>
              </c:pt>
              <c:pt idx="664">
                <c:v>5.305039787798408E-4</c:v>
              </c:pt>
              <c:pt idx="665">
                <c:v>5.305039787798408E-4</c:v>
              </c:pt>
              <c:pt idx="666">
                <c:v>5.305039787798408E-4</c:v>
              </c:pt>
              <c:pt idx="667">
                <c:v>5.305039787798408E-4</c:v>
              </c:pt>
              <c:pt idx="668">
                <c:v>5.305039787798408E-4</c:v>
              </c:pt>
              <c:pt idx="669">
                <c:v>5.305039787798408E-4</c:v>
              </c:pt>
              <c:pt idx="670">
                <c:v>5.305039787798408E-4</c:v>
              </c:pt>
              <c:pt idx="671">
                <c:v>5.305039787798408E-4</c:v>
              </c:pt>
              <c:pt idx="672">
                <c:v>5.305039787798408E-4</c:v>
              </c:pt>
              <c:pt idx="673">
                <c:v>5.305039787798408E-4</c:v>
              </c:pt>
              <c:pt idx="674">
                <c:v>5.305039787798408E-4</c:v>
              </c:pt>
              <c:pt idx="675">
                <c:v>5.305039787798408E-4</c:v>
              </c:pt>
              <c:pt idx="676">
                <c:v>5.305039787798408E-4</c:v>
              </c:pt>
              <c:pt idx="677">
                <c:v>5.305039787798408E-4</c:v>
              </c:pt>
              <c:pt idx="678">
                <c:v>5.305039787798408E-4</c:v>
              </c:pt>
              <c:pt idx="679">
                <c:v>5.305039787798408E-4</c:v>
              </c:pt>
              <c:pt idx="680">
                <c:v>5.305039787798408E-4</c:v>
              </c:pt>
              <c:pt idx="681">
                <c:v>5.305039787798408E-4</c:v>
              </c:pt>
              <c:pt idx="682">
                <c:v>5.305039787798408E-4</c:v>
              </c:pt>
              <c:pt idx="683">
                <c:v>5.305039787798408E-4</c:v>
              </c:pt>
              <c:pt idx="684">
                <c:v>5.305039787798408E-4</c:v>
              </c:pt>
              <c:pt idx="685">
                <c:v>5.305039787798408E-4</c:v>
              </c:pt>
              <c:pt idx="686">
                <c:v>5.305039787798408E-4</c:v>
              </c:pt>
              <c:pt idx="687">
                <c:v>5.305039787798408E-4</c:v>
              </c:pt>
              <c:pt idx="688">
                <c:v>5.305039787798408E-4</c:v>
              </c:pt>
              <c:pt idx="689">
                <c:v>5.305039787798408E-4</c:v>
              </c:pt>
              <c:pt idx="690">
                <c:v>5.305039787798408E-4</c:v>
              </c:pt>
              <c:pt idx="691">
                <c:v>5.305039787798408E-4</c:v>
              </c:pt>
              <c:pt idx="692">
                <c:v>5.305039787798408E-4</c:v>
              </c:pt>
              <c:pt idx="693">
                <c:v>5.305039787798408E-4</c:v>
              </c:pt>
              <c:pt idx="694">
                <c:v>5.305039787798408E-4</c:v>
              </c:pt>
              <c:pt idx="695">
                <c:v>5.305039787798408E-4</c:v>
              </c:pt>
              <c:pt idx="696">
                <c:v>5.305039787798408E-4</c:v>
              </c:pt>
              <c:pt idx="697">
                <c:v>5.305039787798408E-4</c:v>
              </c:pt>
              <c:pt idx="698">
                <c:v>6.36604774535809E-4</c:v>
              </c:pt>
              <c:pt idx="699">
                <c:v>6.36604774535809E-4</c:v>
              </c:pt>
              <c:pt idx="700">
                <c:v>6.36604774535809E-4</c:v>
              </c:pt>
              <c:pt idx="701">
                <c:v>6.36604774535809E-4</c:v>
              </c:pt>
              <c:pt idx="702">
                <c:v>6.36604774535809E-4</c:v>
              </c:pt>
              <c:pt idx="703">
                <c:v>6.36604774535809E-4</c:v>
              </c:pt>
              <c:pt idx="704">
                <c:v>6.36604774535809E-4</c:v>
              </c:pt>
              <c:pt idx="705">
                <c:v>6.36604774535809E-4</c:v>
              </c:pt>
              <c:pt idx="706">
                <c:v>6.36604774535809E-4</c:v>
              </c:pt>
              <c:pt idx="707">
                <c:v>6.36604774535809E-4</c:v>
              </c:pt>
              <c:pt idx="708">
                <c:v>6.36604774535809E-4</c:v>
              </c:pt>
              <c:pt idx="709">
                <c:v>6.36604774535809E-4</c:v>
              </c:pt>
              <c:pt idx="710">
                <c:v>6.36604774535809E-4</c:v>
              </c:pt>
              <c:pt idx="711">
                <c:v>6.36604774535809E-4</c:v>
              </c:pt>
              <c:pt idx="712">
                <c:v>6.36604774535809E-4</c:v>
              </c:pt>
              <c:pt idx="713">
                <c:v>6.36604774535809E-4</c:v>
              </c:pt>
              <c:pt idx="714">
                <c:v>6.36604774535809E-4</c:v>
              </c:pt>
              <c:pt idx="715">
                <c:v>6.36604774535809E-4</c:v>
              </c:pt>
              <c:pt idx="716">
                <c:v>6.36604774535809E-4</c:v>
              </c:pt>
              <c:pt idx="717">
                <c:v>6.36604774535809E-4</c:v>
              </c:pt>
              <c:pt idx="718">
                <c:v>6.36604774535809E-4</c:v>
              </c:pt>
              <c:pt idx="719">
                <c:v>6.36604774535809E-4</c:v>
              </c:pt>
              <c:pt idx="720">
                <c:v>6.36604774535809E-4</c:v>
              </c:pt>
              <c:pt idx="721">
                <c:v>6.36604774535809E-4</c:v>
              </c:pt>
              <c:pt idx="722">
                <c:v>6.36604774535809E-4</c:v>
              </c:pt>
              <c:pt idx="723">
                <c:v>6.36604774535809E-4</c:v>
              </c:pt>
              <c:pt idx="724">
                <c:v>6.36604774535809E-4</c:v>
              </c:pt>
              <c:pt idx="725">
                <c:v>6.36604774535809E-4</c:v>
              </c:pt>
              <c:pt idx="726">
                <c:v>6.36604774535809E-4</c:v>
              </c:pt>
              <c:pt idx="727">
                <c:v>6.36604774535809E-4</c:v>
              </c:pt>
              <c:pt idx="728">
                <c:v>6.36604774535809E-4</c:v>
              </c:pt>
              <c:pt idx="729">
                <c:v>7.4270557029177721E-4</c:v>
              </c:pt>
              <c:pt idx="730">
                <c:v>7.4270557029177721E-4</c:v>
              </c:pt>
              <c:pt idx="731">
                <c:v>7.4270557029177721E-4</c:v>
              </c:pt>
              <c:pt idx="732">
                <c:v>7.4270557029177721E-4</c:v>
              </c:pt>
              <c:pt idx="733">
                <c:v>7.4270557029177721E-4</c:v>
              </c:pt>
              <c:pt idx="734">
                <c:v>7.4270557029177721E-4</c:v>
              </c:pt>
              <c:pt idx="735">
                <c:v>7.4270557029177721E-4</c:v>
              </c:pt>
              <c:pt idx="736">
                <c:v>7.4270557029177721E-4</c:v>
              </c:pt>
              <c:pt idx="737">
                <c:v>7.4270557029177721E-4</c:v>
              </c:pt>
              <c:pt idx="738">
                <c:v>7.4270557029177721E-4</c:v>
              </c:pt>
              <c:pt idx="739">
                <c:v>7.4270557029177721E-4</c:v>
              </c:pt>
              <c:pt idx="740">
                <c:v>7.4270557029177721E-4</c:v>
              </c:pt>
              <c:pt idx="741">
                <c:v>7.4270557029177721E-4</c:v>
              </c:pt>
              <c:pt idx="742">
                <c:v>7.4270557029177721E-4</c:v>
              </c:pt>
              <c:pt idx="743">
                <c:v>7.4270557029177721E-4</c:v>
              </c:pt>
              <c:pt idx="744">
                <c:v>7.4270557029177721E-4</c:v>
              </c:pt>
              <c:pt idx="745">
                <c:v>7.4270557029177721E-4</c:v>
              </c:pt>
              <c:pt idx="746">
                <c:v>7.4270557029177721E-4</c:v>
              </c:pt>
              <c:pt idx="747">
                <c:v>7.4270557029177721E-4</c:v>
              </c:pt>
              <c:pt idx="748">
                <c:v>8.4880636604774541E-4</c:v>
              </c:pt>
              <c:pt idx="749">
                <c:v>8.4880636604774541E-4</c:v>
              </c:pt>
              <c:pt idx="750">
                <c:v>8.4880636604774541E-4</c:v>
              </c:pt>
              <c:pt idx="751">
                <c:v>8.4880636604774541E-4</c:v>
              </c:pt>
              <c:pt idx="752">
                <c:v>8.4880636604774541E-4</c:v>
              </c:pt>
              <c:pt idx="753">
                <c:v>8.4880636604774541E-4</c:v>
              </c:pt>
              <c:pt idx="754">
                <c:v>8.4880636604774541E-4</c:v>
              </c:pt>
              <c:pt idx="755">
                <c:v>8.4880636604774541E-4</c:v>
              </c:pt>
              <c:pt idx="756">
                <c:v>8.4880636604774541E-4</c:v>
              </c:pt>
              <c:pt idx="757">
                <c:v>8.4880636604774541E-4</c:v>
              </c:pt>
              <c:pt idx="758">
                <c:v>8.4880636604774541E-4</c:v>
              </c:pt>
              <c:pt idx="759">
                <c:v>8.4880636604774541E-4</c:v>
              </c:pt>
              <c:pt idx="760">
                <c:v>8.4880636604774541E-4</c:v>
              </c:pt>
              <c:pt idx="761">
                <c:v>8.4880636604774541E-4</c:v>
              </c:pt>
              <c:pt idx="762">
                <c:v>8.4880636604774541E-4</c:v>
              </c:pt>
              <c:pt idx="763">
                <c:v>8.4880636604774541E-4</c:v>
              </c:pt>
              <c:pt idx="764">
                <c:v>8.4880636604774541E-4</c:v>
              </c:pt>
              <c:pt idx="765">
                <c:v>8.4880636604774541E-4</c:v>
              </c:pt>
              <c:pt idx="766">
                <c:v>8.4880636604774541E-4</c:v>
              </c:pt>
              <c:pt idx="767">
                <c:v>8.4880636604774541E-4</c:v>
              </c:pt>
              <c:pt idx="768">
                <c:v>8.4880636604774541E-4</c:v>
              </c:pt>
              <c:pt idx="769">
                <c:v>8.4880636604774541E-4</c:v>
              </c:pt>
              <c:pt idx="770">
                <c:v>8.4880636604774541E-4</c:v>
              </c:pt>
              <c:pt idx="771">
                <c:v>8.4880636604774541E-4</c:v>
              </c:pt>
              <c:pt idx="772">
                <c:v>8.4880636604774541E-4</c:v>
              </c:pt>
              <c:pt idx="773">
                <c:v>9.549071618037135E-4</c:v>
              </c:pt>
              <c:pt idx="774">
                <c:v>9.549071618037135E-4</c:v>
              </c:pt>
              <c:pt idx="775">
                <c:v>9.549071618037135E-4</c:v>
              </c:pt>
              <c:pt idx="776">
                <c:v>9.549071618037135E-4</c:v>
              </c:pt>
              <c:pt idx="777">
                <c:v>9.549071618037135E-4</c:v>
              </c:pt>
              <c:pt idx="778">
                <c:v>9.549071618037135E-4</c:v>
              </c:pt>
              <c:pt idx="779">
                <c:v>9.549071618037135E-4</c:v>
              </c:pt>
              <c:pt idx="780">
                <c:v>9.549071618037135E-4</c:v>
              </c:pt>
              <c:pt idx="781">
                <c:v>9.549071618037135E-4</c:v>
              </c:pt>
              <c:pt idx="782">
                <c:v>9.549071618037135E-4</c:v>
              </c:pt>
              <c:pt idx="783">
                <c:v>9.549071618037135E-4</c:v>
              </c:pt>
              <c:pt idx="784">
                <c:v>9.549071618037135E-4</c:v>
              </c:pt>
              <c:pt idx="785">
                <c:v>9.549071618037135E-4</c:v>
              </c:pt>
              <c:pt idx="786">
                <c:v>1.0610079575596816E-3</c:v>
              </c:pt>
              <c:pt idx="787">
                <c:v>1.0610079575596816E-3</c:v>
              </c:pt>
              <c:pt idx="788">
                <c:v>1.0610079575596816E-3</c:v>
              </c:pt>
              <c:pt idx="789">
                <c:v>1.0610079575596816E-3</c:v>
              </c:pt>
              <c:pt idx="790">
                <c:v>1.0610079575596816E-3</c:v>
              </c:pt>
              <c:pt idx="791">
                <c:v>1.0610079575596816E-3</c:v>
              </c:pt>
              <c:pt idx="792">
                <c:v>1.0610079575596816E-3</c:v>
              </c:pt>
              <c:pt idx="793">
                <c:v>1.0610079575596816E-3</c:v>
              </c:pt>
              <c:pt idx="794">
                <c:v>1.0610079575596816E-3</c:v>
              </c:pt>
              <c:pt idx="795">
                <c:v>1.0610079575596816E-3</c:v>
              </c:pt>
              <c:pt idx="796">
                <c:v>1.0610079575596816E-3</c:v>
              </c:pt>
              <c:pt idx="797">
                <c:v>1.0610079575596816E-3</c:v>
              </c:pt>
              <c:pt idx="798">
                <c:v>1.1671087533156499E-3</c:v>
              </c:pt>
              <c:pt idx="799">
                <c:v>1.1671087533156499E-3</c:v>
              </c:pt>
              <c:pt idx="800">
                <c:v>1.1671087533156499E-3</c:v>
              </c:pt>
              <c:pt idx="801">
                <c:v>1.1671087533156499E-3</c:v>
              </c:pt>
              <c:pt idx="802">
                <c:v>1.1671087533156499E-3</c:v>
              </c:pt>
              <c:pt idx="803">
                <c:v>1.1671087533156499E-3</c:v>
              </c:pt>
              <c:pt idx="804">
                <c:v>1.1671087533156499E-3</c:v>
              </c:pt>
              <c:pt idx="805">
                <c:v>1.1671087533156499E-3</c:v>
              </c:pt>
              <c:pt idx="806">
                <c:v>1.1671087533156499E-3</c:v>
              </c:pt>
              <c:pt idx="807">
                <c:v>1.273209549071618E-3</c:v>
              </c:pt>
              <c:pt idx="808">
                <c:v>1.273209549071618E-3</c:v>
              </c:pt>
              <c:pt idx="809">
                <c:v>1.273209549071618E-3</c:v>
              </c:pt>
              <c:pt idx="810">
                <c:v>1.273209549071618E-3</c:v>
              </c:pt>
              <c:pt idx="811">
                <c:v>1.273209549071618E-3</c:v>
              </c:pt>
              <c:pt idx="812">
                <c:v>1.273209549071618E-3</c:v>
              </c:pt>
              <c:pt idx="813">
                <c:v>1.273209549071618E-3</c:v>
              </c:pt>
              <c:pt idx="814">
                <c:v>1.273209549071618E-3</c:v>
              </c:pt>
              <c:pt idx="815">
                <c:v>1.273209549071618E-3</c:v>
              </c:pt>
              <c:pt idx="816">
                <c:v>1.273209549071618E-3</c:v>
              </c:pt>
              <c:pt idx="817">
                <c:v>1.3793103448275861E-3</c:v>
              </c:pt>
              <c:pt idx="818">
                <c:v>1.3793103448275861E-3</c:v>
              </c:pt>
              <c:pt idx="819">
                <c:v>1.3793103448275861E-3</c:v>
              </c:pt>
              <c:pt idx="820">
                <c:v>1.3793103448275861E-3</c:v>
              </c:pt>
              <c:pt idx="821">
                <c:v>1.3793103448275861E-3</c:v>
              </c:pt>
              <c:pt idx="822">
                <c:v>1.3793103448275861E-3</c:v>
              </c:pt>
              <c:pt idx="823">
                <c:v>1.3793103448275861E-3</c:v>
              </c:pt>
              <c:pt idx="824">
                <c:v>1.3793103448275861E-3</c:v>
              </c:pt>
              <c:pt idx="825">
                <c:v>1.3793103448275861E-3</c:v>
              </c:pt>
              <c:pt idx="826">
                <c:v>1.4854111405835544E-3</c:v>
              </c:pt>
              <c:pt idx="827">
                <c:v>1.4854111405835544E-3</c:v>
              </c:pt>
              <c:pt idx="828">
                <c:v>1.4854111405835544E-3</c:v>
              </c:pt>
              <c:pt idx="829">
                <c:v>1.4854111405835544E-3</c:v>
              </c:pt>
              <c:pt idx="830">
                <c:v>1.4854111405835544E-3</c:v>
              </c:pt>
              <c:pt idx="831">
                <c:v>1.4854111405835544E-3</c:v>
              </c:pt>
              <c:pt idx="832">
                <c:v>1.4854111405835544E-3</c:v>
              </c:pt>
              <c:pt idx="833">
                <c:v>1.5915119363395225E-3</c:v>
              </c:pt>
              <c:pt idx="834">
                <c:v>1.5915119363395225E-3</c:v>
              </c:pt>
              <c:pt idx="835">
                <c:v>1.5915119363395225E-3</c:v>
              </c:pt>
              <c:pt idx="836">
                <c:v>1.5915119363395225E-3</c:v>
              </c:pt>
              <c:pt idx="837">
                <c:v>1.6976127320954908E-3</c:v>
              </c:pt>
              <c:pt idx="838">
                <c:v>1.6976127320954908E-3</c:v>
              </c:pt>
              <c:pt idx="839">
                <c:v>1.6976127320954908E-3</c:v>
              </c:pt>
              <c:pt idx="840">
                <c:v>1.6976127320954908E-3</c:v>
              </c:pt>
              <c:pt idx="841">
                <c:v>1.8037135278514589E-3</c:v>
              </c:pt>
              <c:pt idx="842">
                <c:v>1.8037135278514589E-3</c:v>
              </c:pt>
              <c:pt idx="843">
                <c:v>1.8037135278514589E-3</c:v>
              </c:pt>
              <c:pt idx="844">
                <c:v>1.909814323607427E-3</c:v>
              </c:pt>
              <c:pt idx="845">
                <c:v>1.909814323607427E-3</c:v>
              </c:pt>
              <c:pt idx="846">
                <c:v>1.909814323607427E-3</c:v>
              </c:pt>
              <c:pt idx="847">
                <c:v>2.0159151193633951E-3</c:v>
              </c:pt>
              <c:pt idx="848">
                <c:v>2.0159151193633951E-3</c:v>
              </c:pt>
              <c:pt idx="849">
                <c:v>2.0159151193633951E-3</c:v>
              </c:pt>
              <c:pt idx="850">
                <c:v>2.0159151193633951E-3</c:v>
              </c:pt>
              <c:pt idx="851">
                <c:v>2.1220159151193632E-3</c:v>
              </c:pt>
              <c:pt idx="852">
                <c:v>2.1220159151193632E-3</c:v>
              </c:pt>
              <c:pt idx="853">
                <c:v>2.1220159151193632E-3</c:v>
              </c:pt>
              <c:pt idx="854">
                <c:v>2.2281167108753317E-3</c:v>
              </c:pt>
              <c:pt idx="855">
                <c:v>2.2281167108753317E-3</c:v>
              </c:pt>
              <c:pt idx="856">
                <c:v>2.3342175066312998E-3</c:v>
              </c:pt>
              <c:pt idx="857">
                <c:v>2.3342175066312998E-3</c:v>
              </c:pt>
              <c:pt idx="858">
                <c:v>2.3342175066312998E-3</c:v>
              </c:pt>
              <c:pt idx="859">
                <c:v>2.4403183023872679E-3</c:v>
              </c:pt>
              <c:pt idx="860">
                <c:v>2.546419098143236E-3</c:v>
              </c:pt>
              <c:pt idx="861">
                <c:v>2.546419098143236E-3</c:v>
              </c:pt>
              <c:pt idx="862">
                <c:v>2.546419098143236E-3</c:v>
              </c:pt>
              <c:pt idx="863">
                <c:v>2.546419098143236E-3</c:v>
              </c:pt>
              <c:pt idx="864">
                <c:v>2.546419098143236E-3</c:v>
              </c:pt>
              <c:pt idx="865">
                <c:v>2.6525198938992041E-3</c:v>
              </c:pt>
              <c:pt idx="866">
                <c:v>2.6525198938992041E-3</c:v>
              </c:pt>
              <c:pt idx="867">
                <c:v>2.6525198938992041E-3</c:v>
              </c:pt>
              <c:pt idx="868">
                <c:v>2.7586206896551722E-3</c:v>
              </c:pt>
              <c:pt idx="869">
                <c:v>2.7586206896551722E-3</c:v>
              </c:pt>
              <c:pt idx="870">
                <c:v>2.7586206896551722E-3</c:v>
              </c:pt>
              <c:pt idx="871">
                <c:v>2.8647214854111407E-3</c:v>
              </c:pt>
              <c:pt idx="872">
                <c:v>2.9708222811671088E-3</c:v>
              </c:pt>
              <c:pt idx="873">
                <c:v>3.0769230769230769E-3</c:v>
              </c:pt>
              <c:pt idx="874">
                <c:v>3.0769230769230769E-3</c:v>
              </c:pt>
              <c:pt idx="875">
                <c:v>3.183023872679045E-3</c:v>
              </c:pt>
              <c:pt idx="876">
                <c:v>3.2891246684350131E-3</c:v>
              </c:pt>
              <c:pt idx="877">
                <c:v>3.3952254641909816E-3</c:v>
              </c:pt>
              <c:pt idx="878">
                <c:v>3.5013262599469497E-3</c:v>
              </c:pt>
              <c:pt idx="879">
                <c:v>3.6074270557029178E-3</c:v>
              </c:pt>
              <c:pt idx="880">
                <c:v>3.6074270557029178E-3</c:v>
              </c:pt>
              <c:pt idx="881">
                <c:v>3.7135278514588859E-3</c:v>
              </c:pt>
              <c:pt idx="882">
                <c:v>3.9257294429708225E-3</c:v>
              </c:pt>
              <c:pt idx="883">
                <c:v>3.9257294429708225E-3</c:v>
              </c:pt>
              <c:pt idx="884">
                <c:v>3.9257294429708225E-3</c:v>
              </c:pt>
              <c:pt idx="885">
                <c:v>4.0318302387267902E-3</c:v>
              </c:pt>
              <c:pt idx="886">
                <c:v>4.0318302387267902E-3</c:v>
              </c:pt>
              <c:pt idx="887">
                <c:v>4.2440318302387264E-3</c:v>
              </c:pt>
              <c:pt idx="888">
                <c:v>4.5623342175066311E-3</c:v>
              </c:pt>
              <c:pt idx="889">
                <c:v>4.5623342175066311E-3</c:v>
              </c:pt>
              <c:pt idx="890">
                <c:v>4.5623342175066311E-3</c:v>
              </c:pt>
              <c:pt idx="891">
                <c:v>4.6684350132625996E-3</c:v>
              </c:pt>
              <c:pt idx="892">
                <c:v>4.7745358090185673E-3</c:v>
              </c:pt>
              <c:pt idx="893">
                <c:v>4.7745358090185673E-3</c:v>
              </c:pt>
              <c:pt idx="894">
                <c:v>4.8806366047745358E-3</c:v>
              </c:pt>
              <c:pt idx="895">
                <c:v>4.8806366047745358E-3</c:v>
              </c:pt>
              <c:pt idx="896">
                <c:v>5.092838196286472E-3</c:v>
              </c:pt>
              <c:pt idx="897">
                <c:v>5.092838196286472E-3</c:v>
              </c:pt>
              <c:pt idx="898">
                <c:v>5.4111405835543767E-3</c:v>
              </c:pt>
              <c:pt idx="899">
                <c:v>5.5172413793103444E-3</c:v>
              </c:pt>
              <c:pt idx="900">
                <c:v>5.6233421750663129E-3</c:v>
              </c:pt>
              <c:pt idx="901">
                <c:v>5.6233421750663129E-3</c:v>
              </c:pt>
              <c:pt idx="902">
                <c:v>5.6233421750663129E-3</c:v>
              </c:pt>
              <c:pt idx="903">
                <c:v>5.8355437665782491E-3</c:v>
              </c:pt>
              <c:pt idx="904">
                <c:v>5.9416445623342177E-3</c:v>
              </c:pt>
              <c:pt idx="905">
                <c:v>5.9416445623342177E-3</c:v>
              </c:pt>
              <c:pt idx="906">
                <c:v>5.9416445623342177E-3</c:v>
              </c:pt>
              <c:pt idx="907">
                <c:v>6.0477453580901853E-3</c:v>
              </c:pt>
              <c:pt idx="908">
                <c:v>6.0477453580901853E-3</c:v>
              </c:pt>
              <c:pt idx="909">
                <c:v>6.1538461538461538E-3</c:v>
              </c:pt>
              <c:pt idx="910">
                <c:v>6.1538461538461538E-3</c:v>
              </c:pt>
              <c:pt idx="911">
                <c:v>6.1538461538461538E-3</c:v>
              </c:pt>
              <c:pt idx="912">
                <c:v>6.2599469496021224E-3</c:v>
              </c:pt>
              <c:pt idx="913">
                <c:v>6.36604774535809E-3</c:v>
              </c:pt>
              <c:pt idx="914">
                <c:v>6.36604774535809E-3</c:v>
              </c:pt>
              <c:pt idx="915">
                <c:v>6.7904509283819633E-3</c:v>
              </c:pt>
              <c:pt idx="916">
                <c:v>6.7904509283819633E-3</c:v>
              </c:pt>
              <c:pt idx="917">
                <c:v>6.8965517241379309E-3</c:v>
              </c:pt>
              <c:pt idx="918">
                <c:v>6.8965517241379309E-3</c:v>
              </c:pt>
              <c:pt idx="919">
                <c:v>7.1087533156498671E-3</c:v>
              </c:pt>
              <c:pt idx="920">
                <c:v>7.2148541114058357E-3</c:v>
              </c:pt>
              <c:pt idx="921">
                <c:v>8.1697612732095498E-3</c:v>
              </c:pt>
              <c:pt idx="922">
                <c:v>8.2758620689655175E-3</c:v>
              </c:pt>
              <c:pt idx="923">
                <c:v>8.4880636604774528E-3</c:v>
              </c:pt>
              <c:pt idx="924">
                <c:v>8.4880636604774528E-3</c:v>
              </c:pt>
              <c:pt idx="925">
                <c:v>8.7002652519893899E-3</c:v>
              </c:pt>
              <c:pt idx="926">
                <c:v>8.8063660477453575E-3</c:v>
              </c:pt>
              <c:pt idx="927">
                <c:v>8.9124668435013269E-3</c:v>
              </c:pt>
              <c:pt idx="928">
                <c:v>8.9124668435013269E-3</c:v>
              </c:pt>
              <c:pt idx="929">
                <c:v>8.9124668435013269E-3</c:v>
              </c:pt>
              <c:pt idx="930">
                <c:v>9.2307692307692316E-3</c:v>
              </c:pt>
              <c:pt idx="931">
                <c:v>9.3368700265251993E-3</c:v>
              </c:pt>
              <c:pt idx="932">
                <c:v>9.442970822281167E-3</c:v>
              </c:pt>
              <c:pt idx="933">
                <c:v>9.5490716180371346E-3</c:v>
              </c:pt>
              <c:pt idx="934">
                <c:v>9.655172413793104E-3</c:v>
              </c:pt>
              <c:pt idx="935">
                <c:v>9.8673740053050393E-3</c:v>
              </c:pt>
              <c:pt idx="936">
                <c:v>9.8673740053050393E-3</c:v>
              </c:pt>
              <c:pt idx="937">
                <c:v>9.8673740053050393E-3</c:v>
              </c:pt>
              <c:pt idx="938">
                <c:v>9.9734748010610087E-3</c:v>
              </c:pt>
              <c:pt idx="939">
                <c:v>1.0610079575596816E-2</c:v>
              </c:pt>
              <c:pt idx="940">
                <c:v>1.0716180371352786E-2</c:v>
              </c:pt>
              <c:pt idx="941">
                <c:v>1.0716180371352786E-2</c:v>
              </c:pt>
              <c:pt idx="942">
                <c:v>1.1458885941644563E-2</c:v>
              </c:pt>
              <c:pt idx="943">
                <c:v>1.220159151193634E-2</c:v>
              </c:pt>
              <c:pt idx="944">
                <c:v>1.3687002652519894E-2</c:v>
              </c:pt>
              <c:pt idx="945">
                <c:v>1.4748010610079576E-2</c:v>
              </c:pt>
              <c:pt idx="946">
                <c:v>1.8355437665782494E-2</c:v>
              </c:pt>
              <c:pt idx="947">
                <c:v>1.8992042440318303E-2</c:v>
              </c:pt>
              <c:pt idx="948">
                <c:v>1.8992042440318303E-2</c:v>
              </c:pt>
              <c:pt idx="949">
                <c:v>2.1114058355437667E-2</c:v>
              </c:pt>
              <c:pt idx="950">
                <c:v>2.2281167108753316E-2</c:v>
              </c:pt>
              <c:pt idx="951">
                <c:v>4.6578249336870027E-2</c:v>
              </c:pt>
            </c:numLit>
          </c:val>
          <c:extLst>
            <c:ext xmlns:c16="http://schemas.microsoft.com/office/drawing/2014/chart" uri="{C3380CC4-5D6E-409C-BE32-E72D297353CC}">
              <c16:uniqueId val="{00000770-BC72-4A71-8070-887D2586B604}"/>
            </c:ext>
          </c:extLst>
        </c:ser>
        <c:dLbls>
          <c:showLegendKey val="0"/>
          <c:showVal val="0"/>
          <c:showCatName val="0"/>
          <c:showSerName val="0"/>
          <c:showPercent val="0"/>
          <c:showBubbleSize val="0"/>
          <c:showLeaderLines val="1"/>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zh-CN"/>
    </a:p>
  </c:txPr>
  <c:externalData r:id="rId3">
    <c:autoUpdate val="0"/>
  </c:externalData>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7">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257">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F45278C-940B-4C39-9CBC-669F45D4F0E2}" type="datetimeFigureOut">
              <a:rPr lang="zh-CN" altLang="en-US" smtClean="0"/>
              <a:t>2023/3/27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D710183-7E5D-4282-9F1A-D4A1D08A6C67}" type="slidenum">
              <a:rPr lang="zh-CN" altLang="en-US" smtClean="0"/>
              <a:t>‹#›</a:t>
            </a:fld>
            <a:endParaRPr lang="zh-CN" altLang="en-US"/>
          </a:p>
        </p:txBody>
      </p:sp>
    </p:spTree>
    <p:extLst>
      <p:ext uri="{BB962C8B-B14F-4D97-AF65-F5344CB8AC3E}">
        <p14:creationId xmlns:p14="http://schemas.microsoft.com/office/powerpoint/2010/main" val="39371538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D710183-7E5D-4282-9F1A-D4A1D08A6C67}" type="slidenum">
              <a:rPr lang="zh-CN" altLang="en-US" smtClean="0"/>
              <a:t>14</a:t>
            </a:fld>
            <a:endParaRPr lang="zh-CN" altLang="en-US"/>
          </a:p>
        </p:txBody>
      </p:sp>
    </p:spTree>
    <p:extLst>
      <p:ext uri="{BB962C8B-B14F-4D97-AF65-F5344CB8AC3E}">
        <p14:creationId xmlns:p14="http://schemas.microsoft.com/office/powerpoint/2010/main" val="25958942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hyperlink" Target="http://www.1ppt.com/moban/"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2023/3/27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305182762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2023/3/27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318871774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2023/3/27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402550143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609600" y="1600201"/>
            <a:ext cx="10972800"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solidFill>
                  <a:prstClr val="black"/>
                </a:solidFill>
              </a:rPr>
              <a:pPr/>
              <a:t>2023/3/27</a:t>
            </a:fld>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31345479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9"/>
            <a:ext cx="8026400" cy="5851525"/>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solidFill>
                  <a:prstClr val="black"/>
                </a:solidFill>
              </a:rPr>
              <a:pPr/>
              <a:t>2023/3/27</a:t>
            </a:fld>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3635803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33824353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2023/3/27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59865394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2023/3/27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161218415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2023/3/27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90582571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2023/3/27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
        <p:nvSpPr>
          <p:cNvPr id="11" name="TextBox 10"/>
          <p:cNvSpPr txBox="1"/>
          <p:nvPr userDrawn="1"/>
        </p:nvSpPr>
        <p:spPr>
          <a:xfrm>
            <a:off x="2123605" y="6860999"/>
            <a:ext cx="1800200" cy="118430"/>
          </a:xfrm>
          <a:prstGeom prst="rect">
            <a:avLst/>
          </a:prstGeom>
          <a:noFill/>
        </p:spPr>
        <p:txBody>
          <a:bodyPr wrap="square" rtlCol="0">
            <a:spAutoFit/>
          </a:bodyPr>
          <a:lstStyle/>
          <a:p>
            <a:pPr marL="0" marR="0" lvl="0" indent="0" defTabSz="914400" eaLnBrk="1" fontAlgn="auto" latinLnBrk="0" hangingPunct="1">
              <a:lnSpc>
                <a:spcPct val="2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prstClr val="black"/>
                </a:solidFill>
                <a:effectLst/>
                <a:uLnTx/>
                <a:uFillTx/>
                <a:hlinkClick r:id="rId2"/>
              </a:rPr>
              <a:t>PPT</a:t>
            </a:r>
            <a:r>
              <a:rPr kumimoji="0" lang="zh-CN" altLang="en-US" sz="100" b="0" i="0" u="none" strike="noStrike" kern="0" cap="none" spc="0" normalizeH="0" baseline="0" noProof="0" dirty="0">
                <a:ln>
                  <a:noFill/>
                </a:ln>
                <a:solidFill>
                  <a:prstClr val="black"/>
                </a:solidFill>
                <a:effectLst/>
                <a:uLnTx/>
                <a:uFillTx/>
                <a:hlinkClick r:id="rId2"/>
              </a:rPr>
              <a:t>模板</a:t>
            </a:r>
            <a:r>
              <a:rPr kumimoji="0" lang="zh-CN" altLang="en-US" sz="100" b="0" i="0" u="none" strike="noStrike" kern="0" cap="none" spc="0" normalizeH="0" baseline="0" noProof="0" dirty="0">
                <a:ln>
                  <a:noFill/>
                </a:ln>
                <a:solidFill>
                  <a:prstClr val="black"/>
                </a:solidFill>
                <a:effectLst/>
                <a:uLnTx/>
                <a:uFillTx/>
              </a:rPr>
              <a:t> </a:t>
            </a:r>
            <a:r>
              <a:rPr kumimoji="0" lang="en-US" altLang="zh-CN" sz="100" b="0" i="0" u="none" strike="noStrike" kern="0" cap="none" spc="0" normalizeH="0" baseline="0" noProof="0" dirty="0">
                <a:ln>
                  <a:noFill/>
                </a:ln>
                <a:solidFill>
                  <a:prstClr val="black"/>
                </a:solidFill>
                <a:effectLst/>
                <a:uLnTx/>
                <a:uFillTx/>
              </a:rPr>
              <a:t>http://www.1ppt.com/moban/</a:t>
            </a:r>
            <a:r>
              <a:rPr kumimoji="0" lang="zh-CN" altLang="en-US" sz="100" b="0" i="0" u="none" strike="noStrike" kern="0" cap="none" spc="0" normalizeH="0" baseline="0" noProof="0" dirty="0">
                <a:ln>
                  <a:noFill/>
                </a:ln>
                <a:solidFill>
                  <a:prstClr val="black"/>
                </a:solidFill>
                <a:effectLst/>
                <a:uLnTx/>
                <a:uFillTx/>
              </a:rPr>
              <a:t> </a:t>
            </a:r>
            <a:endParaRPr kumimoji="0" lang="en-US" altLang="zh-CN" sz="100" b="0" i="0" u="none" strike="noStrike" kern="0" cap="none" spc="0" normalizeH="0" baseline="0" noProof="0" dirty="0">
              <a:ln>
                <a:noFill/>
              </a:ln>
              <a:solidFill>
                <a:prstClr val="black"/>
              </a:solidFill>
              <a:effectLst/>
              <a:uLnTx/>
              <a:uFillTx/>
            </a:endParaRPr>
          </a:p>
        </p:txBody>
      </p:sp>
    </p:spTree>
    <p:extLst>
      <p:ext uri="{BB962C8B-B14F-4D97-AF65-F5344CB8AC3E}">
        <p14:creationId xmlns:p14="http://schemas.microsoft.com/office/powerpoint/2010/main" val="16811704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D997B5FA-0921-464F-AAE1-844C04324D75}" type="datetimeFigureOut">
              <a:rPr lang="zh-CN" altLang="en-US" smtClean="0"/>
              <a:t>2023/3/27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76440602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t>2023/3/27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7652300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2023/3/27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69475837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2023/3/27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47780565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t>2023/3/27</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0030940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2172989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0.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Layout" Target="../slideLayouts/slideLayout7.xml"/><Relationship Id="rId1" Type="http://schemas.openxmlformats.org/officeDocument/2006/relationships/tags" Target="../tags/tag11.xml"/></Relationships>
</file>

<file path=ppt/slides/_rels/slide13.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tags" Target="../tags/tag12.xml"/></Relationships>
</file>

<file path=ppt/slides/_rels/slide15.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slideLayout" Target="../slideLayouts/slideLayout7.xml"/><Relationship Id="rId1" Type="http://schemas.openxmlformats.org/officeDocument/2006/relationships/tags" Target="../tags/tag13.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4.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5.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7.xml"/><Relationship Id="rId1" Type="http://schemas.openxmlformats.org/officeDocument/2006/relationships/tags" Target="../tags/tag3.xml"/></Relationships>
</file>

<file path=ppt/slides/_rels/slide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slideLayout" Target="../slideLayouts/slideLayout7.xml"/><Relationship Id="rId1" Type="http://schemas.openxmlformats.org/officeDocument/2006/relationships/tags" Target="../tags/tag4.xml"/><Relationship Id="rId6" Type="http://schemas.openxmlformats.org/officeDocument/2006/relationships/image" Target="../media/image5.emf"/><Relationship Id="rId5" Type="http://schemas.openxmlformats.org/officeDocument/2006/relationships/image" Target="../media/image4.emf"/><Relationship Id="rId4" Type="http://schemas.openxmlformats.org/officeDocument/2006/relationships/image" Target="../media/image3.emf"/></Relationships>
</file>

<file path=ppt/slides/_rels/slide5.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slideLayout" Target="../slideLayouts/slideLayout7.xml"/><Relationship Id="rId1" Type="http://schemas.openxmlformats.org/officeDocument/2006/relationships/tags" Target="../tags/tag5.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7.xml"/><Relationship Id="rId1" Type="http://schemas.openxmlformats.org/officeDocument/2006/relationships/tags" Target="../tags/tag6.xml"/></Relationships>
</file>

<file path=ppt/slides/_rels/slide7.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slideLayout" Target="../slideLayouts/slideLayout7.xml"/><Relationship Id="rId1" Type="http://schemas.openxmlformats.org/officeDocument/2006/relationships/tags" Target="../tags/tag7.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Layout" Target="../slideLayouts/slideLayout7.xml"/><Relationship Id="rId1" Type="http://schemas.openxmlformats.org/officeDocument/2006/relationships/tags" Target="../tags/tag8.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Layout" Target="../slideLayouts/slideLayout7.xml"/><Relationship Id="rId1" Type="http://schemas.openxmlformats.org/officeDocument/2006/relationships/tags" Target="../tags/tag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圆角 17">
            <a:extLst>
              <a:ext uri="{FF2B5EF4-FFF2-40B4-BE49-F238E27FC236}">
                <a16:creationId xmlns:a16="http://schemas.microsoft.com/office/drawing/2014/main" id="{822EAB1A-0613-4B84-B43A-020769A84C2F}"/>
              </a:ext>
            </a:extLst>
          </p:cNvPr>
          <p:cNvSpPr/>
          <p:nvPr/>
        </p:nvSpPr>
        <p:spPr>
          <a:xfrm rot="2684577">
            <a:off x="1698063" y="-917755"/>
            <a:ext cx="8693513" cy="8693513"/>
          </a:xfrm>
          <a:prstGeom prst="roundRect">
            <a:avLst>
              <a:gd name="adj" fmla="val 13360"/>
            </a:avLst>
          </a:prstGeom>
          <a:solidFill>
            <a:schemeClr val="bg1"/>
          </a:solidFill>
          <a:ln>
            <a:noFill/>
          </a:ln>
          <a:effectLst>
            <a:outerShdw blurRad="546100" sx="101000" sy="101000" algn="ctr" rotWithShape="0">
              <a:schemeClr val="tx1">
                <a:lumMod val="65000"/>
                <a:lumOff val="35000"/>
                <a:alpha val="19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矩形: 圆角 3">
            <a:extLst>
              <a:ext uri="{FF2B5EF4-FFF2-40B4-BE49-F238E27FC236}">
                <a16:creationId xmlns:a16="http://schemas.microsoft.com/office/drawing/2014/main" id="{CFAF4C25-9AB4-4329-B21C-0F7CB88F0784}"/>
              </a:ext>
            </a:extLst>
          </p:cNvPr>
          <p:cNvSpPr/>
          <p:nvPr/>
        </p:nvSpPr>
        <p:spPr>
          <a:xfrm rot="2684577">
            <a:off x="2627892" y="-39108"/>
            <a:ext cx="6936217" cy="6936217"/>
          </a:xfrm>
          <a:prstGeom prst="roundRect">
            <a:avLst>
              <a:gd name="adj" fmla="val 13360"/>
            </a:avLst>
          </a:prstGeom>
          <a:solidFill>
            <a:schemeClr val="bg1"/>
          </a:solidFill>
          <a:ln>
            <a:noFill/>
          </a:ln>
          <a:effectLst>
            <a:outerShdw blurRad="546100" sx="101000" sy="101000" algn="ctr" rotWithShape="0">
              <a:schemeClr val="tx1">
                <a:lumMod val="65000"/>
                <a:lumOff val="35000"/>
                <a:alpha val="19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文本框 4">
            <a:extLst>
              <a:ext uri="{FF2B5EF4-FFF2-40B4-BE49-F238E27FC236}">
                <a16:creationId xmlns:a16="http://schemas.microsoft.com/office/drawing/2014/main" id="{959F8909-6800-4D81-9559-FFAEB41A80C1}"/>
              </a:ext>
            </a:extLst>
          </p:cNvPr>
          <p:cNvSpPr txBox="1"/>
          <p:nvPr/>
        </p:nvSpPr>
        <p:spPr>
          <a:xfrm>
            <a:off x="5286375" y="899160"/>
            <a:ext cx="1695450" cy="523220"/>
          </a:xfrm>
          <a:prstGeom prst="rect">
            <a:avLst/>
          </a:prstGeom>
          <a:noFill/>
        </p:spPr>
        <p:txBody>
          <a:bodyPr wrap="square" rtlCol="0">
            <a:spAutoFit/>
          </a:bodyPr>
          <a:lstStyle/>
          <a:p>
            <a:pPr algn="ctr"/>
            <a:r>
              <a:rPr lang="en-US" altLang="zh-CN" sz="2800" spc="700" dirty="0">
                <a:cs typeface="+mn-ea"/>
                <a:sym typeface="+mn-lt"/>
              </a:rPr>
              <a:t>2023</a:t>
            </a:r>
            <a:endParaRPr lang="zh-CN" altLang="en-US" sz="2800" spc="700" dirty="0">
              <a:cs typeface="+mn-ea"/>
              <a:sym typeface="+mn-lt"/>
            </a:endParaRPr>
          </a:p>
        </p:txBody>
      </p:sp>
      <p:sp>
        <p:nvSpPr>
          <p:cNvPr id="6" name="文本框 5">
            <a:extLst>
              <a:ext uri="{FF2B5EF4-FFF2-40B4-BE49-F238E27FC236}">
                <a16:creationId xmlns:a16="http://schemas.microsoft.com/office/drawing/2014/main" id="{F8829203-F363-4337-ACAC-0D2C4AE6A337}"/>
              </a:ext>
            </a:extLst>
          </p:cNvPr>
          <p:cNvSpPr txBox="1"/>
          <p:nvPr/>
        </p:nvSpPr>
        <p:spPr>
          <a:xfrm>
            <a:off x="4025900" y="1841500"/>
            <a:ext cx="4343400" cy="707886"/>
          </a:xfrm>
          <a:prstGeom prst="rect">
            <a:avLst/>
          </a:prstGeom>
          <a:noFill/>
        </p:spPr>
        <p:txBody>
          <a:bodyPr wrap="square" rtlCol="0">
            <a:spAutoFit/>
          </a:bodyPr>
          <a:lstStyle/>
          <a:p>
            <a:pPr algn="ctr"/>
            <a:r>
              <a:rPr lang="en-US" altLang="zh-CN" sz="4000" spc="700" dirty="0">
                <a:solidFill>
                  <a:schemeClr val="bg1">
                    <a:lumMod val="65000"/>
                  </a:schemeClr>
                </a:solidFill>
                <a:effectLst>
                  <a:outerShdw blurRad="165100" algn="ctr" rotWithShape="0">
                    <a:prstClr val="black">
                      <a:alpha val="24000"/>
                    </a:prstClr>
                  </a:outerShdw>
                </a:effectLst>
                <a:cs typeface="+mn-ea"/>
                <a:sym typeface="+mn-lt"/>
              </a:rPr>
              <a:t>Student</a:t>
            </a:r>
            <a:endParaRPr lang="zh-CN" altLang="en-US" sz="4000" spc="700" dirty="0">
              <a:solidFill>
                <a:schemeClr val="bg1">
                  <a:lumMod val="65000"/>
                </a:schemeClr>
              </a:solidFill>
              <a:effectLst>
                <a:outerShdw blurRad="165100" algn="ctr" rotWithShape="0">
                  <a:prstClr val="black">
                    <a:alpha val="24000"/>
                  </a:prstClr>
                </a:outerShdw>
              </a:effectLst>
              <a:cs typeface="+mn-ea"/>
              <a:sym typeface="+mn-lt"/>
            </a:endParaRPr>
          </a:p>
        </p:txBody>
      </p:sp>
      <p:sp>
        <p:nvSpPr>
          <p:cNvPr id="7" name="文本框 6">
            <a:extLst>
              <a:ext uri="{FF2B5EF4-FFF2-40B4-BE49-F238E27FC236}">
                <a16:creationId xmlns:a16="http://schemas.microsoft.com/office/drawing/2014/main" id="{D2947702-0219-4F74-958A-0A5A704ECCC4}"/>
              </a:ext>
            </a:extLst>
          </p:cNvPr>
          <p:cNvSpPr txBox="1"/>
          <p:nvPr/>
        </p:nvSpPr>
        <p:spPr>
          <a:xfrm>
            <a:off x="2730500" y="2967335"/>
            <a:ext cx="6781800" cy="923330"/>
          </a:xfrm>
          <a:prstGeom prst="rect">
            <a:avLst/>
          </a:prstGeom>
          <a:noFill/>
        </p:spPr>
        <p:txBody>
          <a:bodyPr wrap="square" rtlCol="0">
            <a:spAutoFit/>
          </a:bodyPr>
          <a:lstStyle/>
          <a:p>
            <a:pPr algn="ctr"/>
            <a:r>
              <a:rPr lang="zh-CN" altLang="en-US" sz="5400" spc="1000" dirty="0">
                <a:solidFill>
                  <a:schemeClr val="tx1">
                    <a:lumMod val="85000"/>
                    <a:lumOff val="15000"/>
                  </a:schemeClr>
                </a:solidFill>
                <a:cs typeface="+mn-ea"/>
                <a:sym typeface="+mn-lt"/>
              </a:rPr>
              <a:t>学生信息数据分析</a:t>
            </a:r>
          </a:p>
        </p:txBody>
      </p:sp>
      <p:sp>
        <p:nvSpPr>
          <p:cNvPr id="8" name="椭圆 7">
            <a:extLst>
              <a:ext uri="{FF2B5EF4-FFF2-40B4-BE49-F238E27FC236}">
                <a16:creationId xmlns:a16="http://schemas.microsoft.com/office/drawing/2014/main" id="{08B93554-9443-4291-83BC-91BEC5088783}"/>
              </a:ext>
            </a:extLst>
          </p:cNvPr>
          <p:cNvSpPr/>
          <p:nvPr/>
        </p:nvSpPr>
        <p:spPr>
          <a:xfrm>
            <a:off x="683912" y="5242803"/>
            <a:ext cx="1056397" cy="1056397"/>
          </a:xfrm>
          <a:prstGeom prst="ellipse">
            <a:avLst/>
          </a:prstGeom>
          <a:solidFill>
            <a:schemeClr val="bg1"/>
          </a:solidFill>
          <a:ln>
            <a:noFill/>
          </a:ln>
          <a:effectLst>
            <a:outerShdw blurRad="546100" sx="101000" sy="101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椭圆 8">
            <a:extLst>
              <a:ext uri="{FF2B5EF4-FFF2-40B4-BE49-F238E27FC236}">
                <a16:creationId xmlns:a16="http://schemas.microsoft.com/office/drawing/2014/main" id="{16338DEE-2916-4AC7-A537-1507B9F2A824}"/>
              </a:ext>
            </a:extLst>
          </p:cNvPr>
          <p:cNvSpPr/>
          <p:nvPr/>
        </p:nvSpPr>
        <p:spPr>
          <a:xfrm>
            <a:off x="10464448" y="933352"/>
            <a:ext cx="563400" cy="563400"/>
          </a:xfrm>
          <a:prstGeom prst="ellipse">
            <a:avLst/>
          </a:prstGeom>
          <a:solidFill>
            <a:schemeClr val="bg1"/>
          </a:solidFill>
          <a:ln>
            <a:noFill/>
          </a:ln>
          <a:effectLst>
            <a:outerShdw blurRad="546100" sx="101000" sy="101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13" name="组合 12">
            <a:extLst>
              <a:ext uri="{FF2B5EF4-FFF2-40B4-BE49-F238E27FC236}">
                <a16:creationId xmlns:a16="http://schemas.microsoft.com/office/drawing/2014/main" id="{C0EF9AE3-F1B9-443C-9F86-CDF322936010}"/>
              </a:ext>
            </a:extLst>
          </p:cNvPr>
          <p:cNvGrpSpPr/>
          <p:nvPr/>
        </p:nvGrpSpPr>
        <p:grpSpPr>
          <a:xfrm>
            <a:off x="4075883" y="4821457"/>
            <a:ext cx="1910443" cy="338554"/>
            <a:chOff x="4054927" y="4937733"/>
            <a:chExt cx="1910443" cy="338554"/>
          </a:xfrm>
        </p:grpSpPr>
        <p:sp>
          <p:nvSpPr>
            <p:cNvPr id="12" name="矩形: 圆角 11">
              <a:extLst>
                <a:ext uri="{FF2B5EF4-FFF2-40B4-BE49-F238E27FC236}">
                  <a16:creationId xmlns:a16="http://schemas.microsoft.com/office/drawing/2014/main" id="{4E9D624C-B884-49D6-955A-058878E5E13C}"/>
                </a:ext>
              </a:extLst>
            </p:cNvPr>
            <p:cNvSpPr/>
            <p:nvPr/>
          </p:nvSpPr>
          <p:spPr>
            <a:xfrm>
              <a:off x="4204607" y="4937733"/>
              <a:ext cx="1611085" cy="338554"/>
            </a:xfrm>
            <a:prstGeom prst="roundRect">
              <a:avLst>
                <a:gd name="adj" fmla="val 30172"/>
              </a:avLst>
            </a:prstGeom>
            <a:solidFill>
              <a:schemeClr val="bg1"/>
            </a:solidFill>
            <a:ln>
              <a:noFill/>
            </a:ln>
            <a:effectLst>
              <a:outerShdw blurRad="1651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文本框 9">
              <a:extLst>
                <a:ext uri="{FF2B5EF4-FFF2-40B4-BE49-F238E27FC236}">
                  <a16:creationId xmlns:a16="http://schemas.microsoft.com/office/drawing/2014/main" id="{D7F488F0-218D-4123-B444-742EAD00AD0E}"/>
                </a:ext>
              </a:extLst>
            </p:cNvPr>
            <p:cNvSpPr txBox="1"/>
            <p:nvPr/>
          </p:nvSpPr>
          <p:spPr>
            <a:xfrm>
              <a:off x="4054927" y="4953122"/>
              <a:ext cx="1910443" cy="307777"/>
            </a:xfrm>
            <a:prstGeom prst="rect">
              <a:avLst/>
            </a:prstGeom>
            <a:noFill/>
          </p:spPr>
          <p:txBody>
            <a:bodyPr wrap="square" rtlCol="0">
              <a:spAutoFit/>
            </a:bodyPr>
            <a:lstStyle/>
            <a:p>
              <a:pPr algn="ctr"/>
              <a:r>
                <a:rPr lang="zh-CN" altLang="en-US" sz="1400" dirty="0">
                  <a:cs typeface="+mn-ea"/>
                  <a:sym typeface="+mn-lt"/>
                </a:rPr>
                <a:t>汇报人：曾元</a:t>
              </a:r>
            </a:p>
          </p:txBody>
        </p:sp>
      </p:grpSp>
      <p:grpSp>
        <p:nvGrpSpPr>
          <p:cNvPr id="16" name="组合 15">
            <a:extLst>
              <a:ext uri="{FF2B5EF4-FFF2-40B4-BE49-F238E27FC236}">
                <a16:creationId xmlns:a16="http://schemas.microsoft.com/office/drawing/2014/main" id="{9653DEAF-0910-48E8-8375-9FC078E9D0D6}"/>
              </a:ext>
            </a:extLst>
          </p:cNvPr>
          <p:cNvGrpSpPr/>
          <p:nvPr/>
        </p:nvGrpSpPr>
        <p:grpSpPr>
          <a:xfrm>
            <a:off x="6569695" y="4821457"/>
            <a:ext cx="1694614" cy="338554"/>
            <a:chOff x="6944288" y="4806069"/>
            <a:chExt cx="1694614" cy="338554"/>
          </a:xfrm>
        </p:grpSpPr>
        <p:sp>
          <p:nvSpPr>
            <p:cNvPr id="15" name="矩形: 圆角 14">
              <a:extLst>
                <a:ext uri="{FF2B5EF4-FFF2-40B4-BE49-F238E27FC236}">
                  <a16:creationId xmlns:a16="http://schemas.microsoft.com/office/drawing/2014/main" id="{CC29E14A-0550-4BFF-99D2-A94938E4EB84}"/>
                </a:ext>
              </a:extLst>
            </p:cNvPr>
            <p:cNvSpPr/>
            <p:nvPr/>
          </p:nvSpPr>
          <p:spPr>
            <a:xfrm>
              <a:off x="6986053" y="4806069"/>
              <a:ext cx="1611085" cy="338554"/>
            </a:xfrm>
            <a:prstGeom prst="roundRect">
              <a:avLst>
                <a:gd name="adj" fmla="val 30172"/>
              </a:avLst>
            </a:prstGeom>
            <a:solidFill>
              <a:schemeClr val="bg1"/>
            </a:solidFill>
            <a:ln>
              <a:noFill/>
            </a:ln>
            <a:effectLst>
              <a:outerShdw blurRad="1651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文本框 10">
              <a:extLst>
                <a:ext uri="{FF2B5EF4-FFF2-40B4-BE49-F238E27FC236}">
                  <a16:creationId xmlns:a16="http://schemas.microsoft.com/office/drawing/2014/main" id="{333307C3-A861-42E7-A2DA-6BAC1BCA9E3C}"/>
                </a:ext>
              </a:extLst>
            </p:cNvPr>
            <p:cNvSpPr txBox="1"/>
            <p:nvPr/>
          </p:nvSpPr>
          <p:spPr>
            <a:xfrm>
              <a:off x="6944288" y="4821457"/>
              <a:ext cx="1694614" cy="307777"/>
            </a:xfrm>
            <a:prstGeom prst="rect">
              <a:avLst/>
            </a:prstGeom>
            <a:noFill/>
          </p:spPr>
          <p:txBody>
            <a:bodyPr wrap="square" rtlCol="0">
              <a:spAutoFit/>
            </a:bodyPr>
            <a:lstStyle/>
            <a:p>
              <a:pPr algn="ctr"/>
              <a:r>
                <a:rPr lang="zh-CN" altLang="en-US" sz="1400" dirty="0">
                  <a:cs typeface="+mn-ea"/>
                  <a:sym typeface="+mn-lt"/>
                </a:rPr>
                <a:t>时间：</a:t>
              </a:r>
              <a:r>
                <a:rPr lang="en-US" altLang="zh-CN" sz="1400" dirty="0">
                  <a:cs typeface="+mn-ea"/>
                  <a:sym typeface="+mn-lt"/>
                </a:rPr>
                <a:t>23</a:t>
              </a:r>
              <a:r>
                <a:rPr lang="zh-CN" altLang="en-US" sz="1400" dirty="0">
                  <a:cs typeface="+mn-ea"/>
                  <a:sym typeface="+mn-lt"/>
                </a:rPr>
                <a:t>年</a:t>
              </a:r>
              <a:r>
                <a:rPr lang="en-US" altLang="zh-CN" sz="1400" dirty="0">
                  <a:cs typeface="+mn-ea"/>
                  <a:sym typeface="+mn-lt"/>
                </a:rPr>
                <a:t>3</a:t>
              </a:r>
              <a:r>
                <a:rPr lang="zh-CN" altLang="en-US" sz="1400" dirty="0">
                  <a:cs typeface="+mn-ea"/>
                  <a:sym typeface="+mn-lt"/>
                </a:rPr>
                <a:t>月</a:t>
              </a:r>
            </a:p>
          </p:txBody>
        </p:sp>
      </p:grpSp>
    </p:spTree>
    <p:custDataLst>
      <p:tags r:id="rId1"/>
    </p:custDataLst>
    <p:extLst>
      <p:ext uri="{BB962C8B-B14F-4D97-AF65-F5344CB8AC3E}">
        <p14:creationId xmlns:p14="http://schemas.microsoft.com/office/powerpoint/2010/main" val="3721018057"/>
      </p:ext>
    </p:extLst>
  </p:cSld>
  <p:clrMapOvr>
    <a:masterClrMapping/>
  </p:clrMapOvr>
  <mc:AlternateContent xmlns:mc="http://schemas.openxmlformats.org/markup-compatibility/2006" xmlns:p14="http://schemas.microsoft.com/office/powerpoint/2010/main">
    <mc:Choice Requires="p14">
      <p:transition spd="slow" p14:dur="1500" advTm="4078">
        <p:random/>
      </p:transition>
    </mc:Choice>
    <mc:Fallback xmlns:a16="http://schemas.microsoft.com/office/drawing/2014/main" xmlns="">
      <p:transition spd="slow" advTm="4078">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out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randombar(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1000"/>
                                        <p:tgtEl>
                                          <p:spTgt spid="7"/>
                                        </p:tgtEl>
                                      </p:cBhvr>
                                    </p:animEffect>
                                    <p:anim calcmode="lin" valueType="num">
                                      <p:cBhvr>
                                        <p:cTn id="18" dur="1000" fill="hold"/>
                                        <p:tgtEl>
                                          <p:spTgt spid="7"/>
                                        </p:tgtEl>
                                        <p:attrNameLst>
                                          <p:attrName>ppt_x</p:attrName>
                                        </p:attrNameLst>
                                      </p:cBhvr>
                                      <p:tavLst>
                                        <p:tav tm="0">
                                          <p:val>
                                            <p:strVal val="#ppt_x"/>
                                          </p:val>
                                        </p:tav>
                                        <p:tav tm="100000">
                                          <p:val>
                                            <p:strVal val="#ppt_x"/>
                                          </p:val>
                                        </p:tav>
                                      </p:tavLst>
                                    </p:anim>
                                    <p:anim calcmode="lin" valueType="num">
                                      <p:cBhvr>
                                        <p:cTn id="1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16"/>
                                        </p:tgtEl>
                                        <p:attrNameLst>
                                          <p:attrName>style.visibility</p:attrName>
                                        </p:attrNameLst>
                                      </p:cBhvr>
                                      <p:to>
                                        <p:strVal val="visible"/>
                                      </p:to>
                                    </p:set>
                                    <p:animEffect transition="in" filter="fade">
                                      <p:cBhvr>
                                        <p:cTn id="24" dur="1000"/>
                                        <p:tgtEl>
                                          <p:spTgt spid="16"/>
                                        </p:tgtEl>
                                      </p:cBhvr>
                                    </p:animEffect>
                                    <p:anim calcmode="lin" valueType="num">
                                      <p:cBhvr>
                                        <p:cTn id="25" dur="1000" fill="hold"/>
                                        <p:tgtEl>
                                          <p:spTgt spid="16"/>
                                        </p:tgtEl>
                                        <p:attrNameLst>
                                          <p:attrName>ppt_x</p:attrName>
                                        </p:attrNameLst>
                                      </p:cBhvr>
                                      <p:tavLst>
                                        <p:tav tm="0">
                                          <p:val>
                                            <p:strVal val="#ppt_x"/>
                                          </p:val>
                                        </p:tav>
                                        <p:tav tm="100000">
                                          <p:val>
                                            <p:strVal val="#ppt_x"/>
                                          </p:val>
                                        </p:tav>
                                      </p:tavLst>
                                    </p:anim>
                                    <p:anim calcmode="lin" valueType="num">
                                      <p:cBhvr>
                                        <p:cTn id="26" dur="1000" fill="hold"/>
                                        <p:tgtEl>
                                          <p:spTgt spid="16"/>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fade">
                                      <p:cBhvr>
                                        <p:cTn id="29" dur="1000"/>
                                        <p:tgtEl>
                                          <p:spTgt spid="13"/>
                                        </p:tgtEl>
                                      </p:cBhvr>
                                    </p:animEffect>
                                    <p:anim calcmode="lin" valueType="num">
                                      <p:cBhvr>
                                        <p:cTn id="30" dur="1000" fill="hold"/>
                                        <p:tgtEl>
                                          <p:spTgt spid="13"/>
                                        </p:tgtEl>
                                        <p:attrNameLst>
                                          <p:attrName>ppt_x</p:attrName>
                                        </p:attrNameLst>
                                      </p:cBhvr>
                                      <p:tavLst>
                                        <p:tav tm="0">
                                          <p:val>
                                            <p:strVal val="#ppt_x"/>
                                          </p:val>
                                        </p:tav>
                                        <p:tav tm="100000">
                                          <p:val>
                                            <p:strVal val="#ppt_x"/>
                                          </p:val>
                                        </p:tav>
                                      </p:tavLst>
                                    </p:anim>
                                    <p:anim calcmode="lin" valueType="num">
                                      <p:cBhvr>
                                        <p:cTn id="31"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extLst>
    <p:ext uri="{E180D4A7-C9FB-4DFB-919C-405C955672EB}">
      <p14:showEvtLst xmlns:p14="http://schemas.microsoft.com/office/powerpoint/2010/main">
        <p14:playEvt time="630" objId="2"/>
      </p14:showEvtLst>
    </p:ext>
  </p:extLs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3" name="图表 2">
            <a:extLst>
              <a:ext uri="{FF2B5EF4-FFF2-40B4-BE49-F238E27FC236}">
                <a16:creationId xmlns:a16="http://schemas.microsoft.com/office/drawing/2014/main" id="{77D3F400-1800-4F5B-BC73-53979070B676}"/>
              </a:ext>
            </a:extLst>
          </p:cNvPr>
          <p:cNvGraphicFramePr>
            <a:graphicFrameLocks/>
          </p:cNvGraphicFramePr>
          <p:nvPr>
            <p:extLst>
              <p:ext uri="{D42A27DB-BD31-4B8C-83A1-F6EECF244321}">
                <p14:modId xmlns:p14="http://schemas.microsoft.com/office/powerpoint/2010/main" val="1235935363"/>
              </p:ext>
            </p:extLst>
          </p:nvPr>
        </p:nvGraphicFramePr>
        <p:xfrm>
          <a:off x="0" y="0"/>
          <a:ext cx="12192000" cy="68580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11051968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a:extLst>
              <a:ext uri="{FF2B5EF4-FFF2-40B4-BE49-F238E27FC236}">
                <a16:creationId xmlns:a16="http://schemas.microsoft.com/office/drawing/2014/main" id="{5016DF47-4C78-4917-983C-FFC43C3A22DB}"/>
              </a:ext>
            </a:extLst>
          </p:cNvPr>
          <p:cNvGrpSpPr/>
          <p:nvPr/>
        </p:nvGrpSpPr>
        <p:grpSpPr>
          <a:xfrm>
            <a:off x="774700" y="2197100"/>
            <a:ext cx="3378200" cy="784830"/>
            <a:chOff x="736600" y="2095500"/>
            <a:chExt cx="3378200" cy="784830"/>
          </a:xfrm>
        </p:grpSpPr>
        <p:sp>
          <p:nvSpPr>
            <p:cNvPr id="4" name="文本框 3">
              <a:extLst>
                <a:ext uri="{FF2B5EF4-FFF2-40B4-BE49-F238E27FC236}">
                  <a16:creationId xmlns:a16="http://schemas.microsoft.com/office/drawing/2014/main" id="{09FE6907-8676-429A-9B5A-DC3FAFE110A8}"/>
                </a:ext>
              </a:extLst>
            </p:cNvPr>
            <p:cNvSpPr txBox="1"/>
            <p:nvPr/>
          </p:nvSpPr>
          <p:spPr>
            <a:xfrm>
              <a:off x="736600" y="2095500"/>
              <a:ext cx="3378200" cy="523220"/>
            </a:xfrm>
            <a:prstGeom prst="rect">
              <a:avLst/>
            </a:prstGeom>
            <a:noFill/>
          </p:spPr>
          <p:txBody>
            <a:bodyPr wrap="square" rtlCol="0">
              <a:spAutoFit/>
            </a:bodyPr>
            <a:lstStyle/>
            <a:p>
              <a:r>
                <a:rPr lang="zh-CN" altLang="en-US" sz="2800" dirty="0">
                  <a:cs typeface="+mn-ea"/>
                  <a:sym typeface="+mn-lt"/>
                </a:rPr>
                <a:t>挂科分布</a:t>
              </a:r>
            </a:p>
          </p:txBody>
        </p:sp>
        <p:sp>
          <p:nvSpPr>
            <p:cNvPr id="6" name="文本框 5">
              <a:extLst>
                <a:ext uri="{FF2B5EF4-FFF2-40B4-BE49-F238E27FC236}">
                  <a16:creationId xmlns:a16="http://schemas.microsoft.com/office/drawing/2014/main" id="{6123FD62-F930-464F-86A1-4D1030B58358}"/>
                </a:ext>
              </a:extLst>
            </p:cNvPr>
            <p:cNvSpPr txBox="1"/>
            <p:nvPr/>
          </p:nvSpPr>
          <p:spPr>
            <a:xfrm>
              <a:off x="736600" y="2618720"/>
              <a:ext cx="3263900" cy="261610"/>
            </a:xfrm>
            <a:prstGeom prst="rect">
              <a:avLst/>
            </a:prstGeom>
            <a:noFill/>
          </p:spPr>
          <p:txBody>
            <a:bodyPr wrap="square">
              <a:spAutoFit/>
            </a:bodyPr>
            <a:lstStyle/>
            <a:p>
              <a:r>
                <a:rPr lang="en-US" altLang="zh-CN" sz="1100" dirty="0">
                  <a:cs typeface="+mn-ea"/>
                  <a:sym typeface="+mn-lt"/>
                </a:rPr>
                <a:t> Failing distribution </a:t>
              </a:r>
              <a:endParaRPr lang="zh-CN" altLang="en-US" sz="1100" dirty="0">
                <a:cs typeface="+mn-ea"/>
                <a:sym typeface="+mn-lt"/>
              </a:endParaRPr>
            </a:p>
          </p:txBody>
        </p:sp>
      </p:grpSp>
      <p:sp>
        <p:nvSpPr>
          <p:cNvPr id="8" name="文本框 7">
            <a:extLst>
              <a:ext uri="{FF2B5EF4-FFF2-40B4-BE49-F238E27FC236}">
                <a16:creationId xmlns:a16="http://schemas.microsoft.com/office/drawing/2014/main" id="{61D68AC2-6217-4618-9FF2-2840E7AAD8C2}"/>
              </a:ext>
            </a:extLst>
          </p:cNvPr>
          <p:cNvSpPr txBox="1"/>
          <p:nvPr/>
        </p:nvSpPr>
        <p:spPr>
          <a:xfrm>
            <a:off x="774699" y="3243540"/>
            <a:ext cx="9102725" cy="1815882"/>
          </a:xfrm>
          <a:prstGeom prst="rect">
            <a:avLst/>
          </a:prstGeom>
          <a:noFill/>
        </p:spPr>
        <p:txBody>
          <a:bodyPr wrap="square" rtlCol="0">
            <a:spAutoFit/>
          </a:bodyPr>
          <a:lstStyle/>
          <a:p>
            <a:r>
              <a:rPr lang="en-US" altLang="zh-CN" sz="1400" spc="400" dirty="0">
                <a:cs typeface="+mn-ea"/>
                <a:sym typeface="+mn-lt"/>
              </a:rPr>
              <a:t>1. </a:t>
            </a:r>
            <a:r>
              <a:rPr lang="zh-CN" altLang="en-US" sz="1400" spc="400" dirty="0">
                <a:cs typeface="+mn-ea"/>
                <a:sym typeface="+mn-lt"/>
              </a:rPr>
              <a:t>创新创业（理论）的挂科比例最高，达到了</a:t>
            </a:r>
            <a:r>
              <a:rPr lang="en-US" altLang="zh-CN" sz="1400" spc="400" dirty="0">
                <a:cs typeface="+mn-ea"/>
                <a:sym typeface="+mn-lt"/>
              </a:rPr>
              <a:t>4.66%</a:t>
            </a:r>
            <a:r>
              <a:rPr lang="zh-CN" altLang="en-US" sz="1400" spc="400" dirty="0">
                <a:cs typeface="+mn-ea"/>
                <a:sym typeface="+mn-lt"/>
              </a:rPr>
              <a:t>，表明这门课程可能较难或教学方法需要改进。</a:t>
            </a:r>
          </a:p>
          <a:p>
            <a:r>
              <a:rPr lang="en-US" altLang="zh-CN" sz="1400" spc="400" dirty="0">
                <a:cs typeface="+mn-ea"/>
                <a:sym typeface="+mn-lt"/>
              </a:rPr>
              <a:t>2. </a:t>
            </a:r>
            <a:r>
              <a:rPr lang="zh-CN" altLang="en-US" sz="1400" spc="400" dirty="0">
                <a:cs typeface="+mn-ea"/>
                <a:sym typeface="+mn-lt"/>
              </a:rPr>
              <a:t>大学生心理健康教育的挂科比例为</a:t>
            </a:r>
            <a:r>
              <a:rPr lang="en-US" altLang="zh-CN" sz="1400" spc="400" dirty="0">
                <a:cs typeface="+mn-ea"/>
                <a:sym typeface="+mn-lt"/>
              </a:rPr>
              <a:t>2.23%</a:t>
            </a:r>
            <a:r>
              <a:rPr lang="zh-CN" altLang="en-US" sz="1400" spc="400" dirty="0">
                <a:cs typeface="+mn-ea"/>
                <a:sym typeface="+mn-lt"/>
              </a:rPr>
              <a:t>，排在第二位，说明这门课程也有一定的挑战性。</a:t>
            </a:r>
          </a:p>
          <a:p>
            <a:r>
              <a:rPr lang="en-US" altLang="zh-CN" sz="1400" spc="400" dirty="0">
                <a:cs typeface="+mn-ea"/>
                <a:sym typeface="+mn-lt"/>
              </a:rPr>
              <a:t>3. </a:t>
            </a:r>
            <a:r>
              <a:rPr lang="zh-CN" altLang="en-US" sz="1400" spc="400" dirty="0">
                <a:cs typeface="+mn-ea"/>
                <a:sym typeface="+mn-lt"/>
              </a:rPr>
              <a:t>艺术美学（选）的挂科比例为</a:t>
            </a:r>
            <a:r>
              <a:rPr lang="en-US" altLang="zh-CN" sz="1400" spc="400" dirty="0">
                <a:cs typeface="+mn-ea"/>
                <a:sym typeface="+mn-lt"/>
              </a:rPr>
              <a:t>2.11%</a:t>
            </a:r>
            <a:r>
              <a:rPr lang="zh-CN" altLang="en-US" sz="1400" spc="400" dirty="0">
                <a:cs typeface="+mn-ea"/>
                <a:sym typeface="+mn-lt"/>
              </a:rPr>
              <a:t>，排在第三位，可能是因为学生对艺术类课程的兴趣和掌握程度不同导致的。</a:t>
            </a:r>
          </a:p>
          <a:p>
            <a:r>
              <a:rPr lang="en-US" altLang="zh-CN" sz="1400" spc="400" dirty="0">
                <a:cs typeface="+mn-ea"/>
                <a:sym typeface="+mn-lt"/>
              </a:rPr>
              <a:t>4. </a:t>
            </a:r>
            <a:r>
              <a:rPr lang="zh-CN" altLang="en-US" sz="1400" spc="400" dirty="0">
                <a:cs typeface="+mn-ea"/>
                <a:sym typeface="+mn-lt"/>
              </a:rPr>
              <a:t>汉语综合</a:t>
            </a:r>
            <a:r>
              <a:rPr lang="en-US" altLang="zh-CN" sz="1400" spc="400" dirty="0">
                <a:cs typeface="+mn-ea"/>
                <a:sym typeface="+mn-lt"/>
              </a:rPr>
              <a:t>3</a:t>
            </a:r>
            <a:r>
              <a:rPr lang="zh-CN" altLang="en-US" sz="1400" spc="400" dirty="0">
                <a:cs typeface="+mn-ea"/>
                <a:sym typeface="+mn-lt"/>
              </a:rPr>
              <a:t>、</a:t>
            </a:r>
            <a:r>
              <a:rPr lang="en-US" altLang="zh-CN" sz="1400" spc="400" dirty="0">
                <a:cs typeface="+mn-ea"/>
                <a:sym typeface="+mn-lt"/>
              </a:rPr>
              <a:t>HSK4</a:t>
            </a:r>
            <a:r>
              <a:rPr lang="zh-CN" altLang="en-US" sz="1400" spc="400" dirty="0">
                <a:cs typeface="+mn-ea"/>
                <a:sym typeface="+mn-lt"/>
              </a:rPr>
              <a:t>综合和汉语听说</a:t>
            </a:r>
            <a:r>
              <a:rPr lang="en-US" altLang="zh-CN" sz="1400" spc="400" dirty="0">
                <a:cs typeface="+mn-ea"/>
                <a:sym typeface="+mn-lt"/>
              </a:rPr>
              <a:t>3</a:t>
            </a:r>
            <a:r>
              <a:rPr lang="zh-CN" altLang="en-US" sz="1400" spc="400" dirty="0">
                <a:cs typeface="+mn-ea"/>
                <a:sym typeface="+mn-lt"/>
              </a:rPr>
              <a:t>的挂科比例接近，分别为</a:t>
            </a:r>
            <a:r>
              <a:rPr lang="en-US" altLang="zh-CN" sz="1400" spc="400" dirty="0">
                <a:cs typeface="+mn-ea"/>
                <a:sym typeface="+mn-lt"/>
              </a:rPr>
              <a:t>1.84%</a:t>
            </a:r>
            <a:r>
              <a:rPr lang="zh-CN" altLang="en-US" sz="1400" spc="400" dirty="0">
                <a:cs typeface="+mn-ea"/>
                <a:sym typeface="+mn-lt"/>
              </a:rPr>
              <a:t>、</a:t>
            </a:r>
            <a:r>
              <a:rPr lang="en-US" altLang="zh-CN" sz="1400" spc="400" dirty="0">
                <a:cs typeface="+mn-ea"/>
                <a:sym typeface="+mn-lt"/>
              </a:rPr>
              <a:t>1.90%</a:t>
            </a:r>
            <a:r>
              <a:rPr lang="zh-CN" altLang="en-US" sz="1400" spc="400" dirty="0">
                <a:cs typeface="+mn-ea"/>
                <a:sym typeface="+mn-lt"/>
              </a:rPr>
              <a:t>和</a:t>
            </a:r>
            <a:r>
              <a:rPr lang="en-US" altLang="zh-CN" sz="1400" spc="400" dirty="0">
                <a:cs typeface="+mn-ea"/>
                <a:sym typeface="+mn-lt"/>
              </a:rPr>
              <a:t>1.90%</a:t>
            </a:r>
            <a:r>
              <a:rPr lang="zh-CN" altLang="en-US" sz="1400" spc="400" dirty="0">
                <a:cs typeface="+mn-ea"/>
                <a:sym typeface="+mn-lt"/>
              </a:rPr>
              <a:t>，这可能反映了学生在汉语学习方面的挑战。</a:t>
            </a:r>
          </a:p>
        </p:txBody>
      </p:sp>
      <p:sp>
        <p:nvSpPr>
          <p:cNvPr id="9" name="文本框 8">
            <a:extLst>
              <a:ext uri="{FF2B5EF4-FFF2-40B4-BE49-F238E27FC236}">
                <a16:creationId xmlns:a16="http://schemas.microsoft.com/office/drawing/2014/main" id="{077934AE-A6E4-43C0-BB62-14B259D2D854}"/>
              </a:ext>
            </a:extLst>
          </p:cNvPr>
          <p:cNvSpPr txBox="1"/>
          <p:nvPr/>
        </p:nvSpPr>
        <p:spPr>
          <a:xfrm>
            <a:off x="774698" y="5321032"/>
            <a:ext cx="9102725" cy="1384995"/>
          </a:xfrm>
          <a:prstGeom prst="rect">
            <a:avLst/>
          </a:prstGeom>
          <a:noFill/>
        </p:spPr>
        <p:txBody>
          <a:bodyPr wrap="square" rtlCol="0">
            <a:spAutoFit/>
          </a:bodyPr>
          <a:lstStyle/>
          <a:p>
            <a:r>
              <a:rPr lang="zh-CN" altLang="en-US" sz="1400" spc="400" dirty="0">
                <a:cs typeface="+mn-ea"/>
                <a:sym typeface="+mn-lt"/>
              </a:rPr>
              <a:t>诸如创新创业、大学生心理健康教育、艺术美学等课程的挂科比例较高，可能与这些课程涉及到的跨学科知识和实践能力有关</a:t>
            </a:r>
            <a:br>
              <a:rPr lang="en-US" altLang="zh-CN" sz="1400" spc="400" dirty="0">
                <a:cs typeface="+mn-ea"/>
                <a:sym typeface="+mn-lt"/>
              </a:rPr>
            </a:br>
            <a:r>
              <a:rPr lang="zh-CN" altLang="en-US" sz="1400" spc="400" dirty="0">
                <a:cs typeface="+mn-ea"/>
                <a:sym typeface="+mn-lt"/>
              </a:rPr>
              <a:t>关于专业课程，如工程测量、工程力学、公路工程识图等，挂科比例较低，说明学生在专业课程方面的学习成果较好。</a:t>
            </a:r>
            <a:br>
              <a:rPr lang="en-US" altLang="zh-CN" sz="1400" spc="400" dirty="0">
                <a:cs typeface="+mn-ea"/>
                <a:sym typeface="+mn-lt"/>
              </a:rPr>
            </a:br>
            <a:r>
              <a:rPr lang="zh-CN" altLang="en-US" sz="1400" spc="400" dirty="0">
                <a:cs typeface="+mn-ea"/>
                <a:sym typeface="+mn-lt"/>
              </a:rPr>
              <a:t>总之，这份挂科分布可以帮助学校和教师了解哪些课程存在挑战，从而采取相应措施提高教学质量。同时，也可以帮助学生了解自己在哪些课程上可能面临挑战，提前做好准备。</a:t>
            </a:r>
          </a:p>
        </p:txBody>
      </p:sp>
    </p:spTree>
    <p:custDataLst>
      <p:tags r:id="rId1"/>
    </p:custDataLst>
    <p:extLst>
      <p:ext uri="{BB962C8B-B14F-4D97-AF65-F5344CB8AC3E}">
        <p14:creationId xmlns:p14="http://schemas.microsoft.com/office/powerpoint/2010/main" val="2291624621"/>
      </p:ext>
    </p:extLst>
  </p:cSld>
  <p:clrMapOvr>
    <a:masterClrMapping/>
  </p:clrMapOvr>
  <mc:AlternateContent xmlns:mc="http://schemas.openxmlformats.org/markup-compatibility/2006" xmlns:p14="http://schemas.microsoft.com/office/powerpoint/2010/main">
    <mc:Choice Requires="p14">
      <p:transition spd="slow" p14:dur="1500" advTm="4024">
        <p:random/>
      </p:transition>
    </mc:Choice>
    <mc:Fallback xmlns:a14="http://schemas.microsoft.com/office/drawing/2010/main" xmlns:a16="http://schemas.microsoft.com/office/drawing/2014/main" xmlns="">
      <p:transition spd="slow" advTm="4024">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randombar(horizontal)">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randombar(horizontal)">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a:extLst>
              <a:ext uri="{FF2B5EF4-FFF2-40B4-BE49-F238E27FC236}">
                <a16:creationId xmlns:a16="http://schemas.microsoft.com/office/drawing/2014/main" id="{5016DF47-4C78-4917-983C-FFC43C3A22DB}"/>
              </a:ext>
            </a:extLst>
          </p:cNvPr>
          <p:cNvGrpSpPr/>
          <p:nvPr/>
        </p:nvGrpSpPr>
        <p:grpSpPr>
          <a:xfrm>
            <a:off x="774700" y="2197100"/>
            <a:ext cx="3378200" cy="784830"/>
            <a:chOff x="736600" y="2095500"/>
            <a:chExt cx="3378200" cy="784830"/>
          </a:xfrm>
        </p:grpSpPr>
        <p:sp>
          <p:nvSpPr>
            <p:cNvPr id="4" name="文本框 3">
              <a:extLst>
                <a:ext uri="{FF2B5EF4-FFF2-40B4-BE49-F238E27FC236}">
                  <a16:creationId xmlns:a16="http://schemas.microsoft.com/office/drawing/2014/main" id="{09FE6907-8676-429A-9B5A-DC3FAFE110A8}"/>
                </a:ext>
              </a:extLst>
            </p:cNvPr>
            <p:cNvSpPr txBox="1"/>
            <p:nvPr/>
          </p:nvSpPr>
          <p:spPr>
            <a:xfrm>
              <a:off x="736600" y="2095500"/>
              <a:ext cx="3378200" cy="523220"/>
            </a:xfrm>
            <a:prstGeom prst="rect">
              <a:avLst/>
            </a:prstGeom>
            <a:noFill/>
          </p:spPr>
          <p:txBody>
            <a:bodyPr wrap="square" rtlCol="0">
              <a:spAutoFit/>
            </a:bodyPr>
            <a:lstStyle/>
            <a:p>
              <a:r>
                <a:rPr lang="zh-CN" altLang="en-US" sz="2800" dirty="0">
                  <a:cs typeface="+mn-ea"/>
                  <a:sym typeface="+mn-lt"/>
                </a:rPr>
                <a:t>课程热度</a:t>
              </a:r>
            </a:p>
          </p:txBody>
        </p:sp>
        <p:sp>
          <p:nvSpPr>
            <p:cNvPr id="6" name="文本框 5">
              <a:extLst>
                <a:ext uri="{FF2B5EF4-FFF2-40B4-BE49-F238E27FC236}">
                  <a16:creationId xmlns:a16="http://schemas.microsoft.com/office/drawing/2014/main" id="{6123FD62-F930-464F-86A1-4D1030B58358}"/>
                </a:ext>
              </a:extLst>
            </p:cNvPr>
            <p:cNvSpPr txBox="1"/>
            <p:nvPr/>
          </p:nvSpPr>
          <p:spPr>
            <a:xfrm>
              <a:off x="736600" y="2618720"/>
              <a:ext cx="3263900" cy="261610"/>
            </a:xfrm>
            <a:prstGeom prst="rect">
              <a:avLst/>
            </a:prstGeom>
            <a:noFill/>
          </p:spPr>
          <p:txBody>
            <a:bodyPr wrap="square">
              <a:spAutoFit/>
            </a:bodyPr>
            <a:lstStyle/>
            <a:p>
              <a:r>
                <a:rPr lang="en-US" altLang="zh-CN" sz="1100" dirty="0">
                  <a:cs typeface="+mn-ea"/>
                  <a:sym typeface="+mn-lt"/>
                </a:rPr>
                <a:t> Course heat </a:t>
              </a:r>
              <a:endParaRPr lang="zh-CN" altLang="en-US" sz="1100" dirty="0">
                <a:cs typeface="+mn-ea"/>
                <a:sym typeface="+mn-lt"/>
              </a:endParaRPr>
            </a:p>
          </p:txBody>
        </p:sp>
      </p:grpSp>
      <p:sp>
        <p:nvSpPr>
          <p:cNvPr id="8" name="文本框 7">
            <a:extLst>
              <a:ext uri="{FF2B5EF4-FFF2-40B4-BE49-F238E27FC236}">
                <a16:creationId xmlns:a16="http://schemas.microsoft.com/office/drawing/2014/main" id="{61D68AC2-6217-4618-9FF2-2840E7AAD8C2}"/>
              </a:ext>
            </a:extLst>
          </p:cNvPr>
          <p:cNvSpPr txBox="1"/>
          <p:nvPr/>
        </p:nvSpPr>
        <p:spPr>
          <a:xfrm>
            <a:off x="774699" y="3243540"/>
            <a:ext cx="9853043" cy="1600438"/>
          </a:xfrm>
          <a:prstGeom prst="rect">
            <a:avLst/>
          </a:prstGeom>
          <a:noFill/>
        </p:spPr>
        <p:txBody>
          <a:bodyPr wrap="square" rtlCol="0">
            <a:spAutoFit/>
          </a:bodyPr>
          <a:lstStyle/>
          <a:p>
            <a:r>
              <a:rPr lang="zh-CN" altLang="en-US" sz="1400" spc="400" dirty="0">
                <a:cs typeface="+mn-ea"/>
                <a:sym typeface="+mn-lt"/>
              </a:rPr>
              <a:t>从总体来看，五个学年的总课程数量为</a:t>
            </a:r>
            <a:r>
              <a:rPr lang="en-US" altLang="zh-CN" sz="1400" spc="400" dirty="0">
                <a:cs typeface="+mn-ea"/>
                <a:sym typeface="+mn-lt"/>
              </a:rPr>
              <a:t>54762</a:t>
            </a:r>
            <a:r>
              <a:rPr lang="zh-CN" altLang="en-US" sz="1400" spc="400" dirty="0">
                <a:cs typeface="+mn-ea"/>
                <a:sym typeface="+mn-lt"/>
              </a:rPr>
              <a:t>，其中春季学期的总课程数量为</a:t>
            </a:r>
            <a:r>
              <a:rPr lang="en-US" altLang="zh-CN" sz="1400" spc="400" dirty="0">
                <a:cs typeface="+mn-ea"/>
                <a:sym typeface="+mn-lt"/>
              </a:rPr>
              <a:t>19828</a:t>
            </a:r>
            <a:r>
              <a:rPr lang="zh-CN" altLang="en-US" sz="1400" spc="400" dirty="0">
                <a:cs typeface="+mn-ea"/>
                <a:sym typeface="+mn-lt"/>
              </a:rPr>
              <a:t>，秋季学期的总课程数量为</a:t>
            </a:r>
            <a:r>
              <a:rPr lang="en-US" altLang="zh-CN" sz="1400" spc="400" dirty="0">
                <a:cs typeface="+mn-ea"/>
                <a:sym typeface="+mn-lt"/>
              </a:rPr>
              <a:t>34934</a:t>
            </a:r>
            <a:r>
              <a:rPr lang="zh-CN" altLang="en-US" sz="1400" spc="400" dirty="0">
                <a:cs typeface="+mn-ea"/>
                <a:sym typeface="+mn-lt"/>
              </a:rPr>
              <a:t>。</a:t>
            </a:r>
          </a:p>
          <a:p>
            <a:endParaRPr lang="zh-CN" altLang="en-US" sz="1400" spc="400" dirty="0">
              <a:cs typeface="+mn-ea"/>
              <a:sym typeface="+mn-lt"/>
            </a:endParaRPr>
          </a:p>
          <a:p>
            <a:r>
              <a:rPr lang="zh-CN" altLang="en-US" sz="1400" spc="400" dirty="0">
                <a:cs typeface="+mn-ea"/>
                <a:sym typeface="+mn-lt"/>
              </a:rPr>
              <a:t>根据数据分析结果，我们可以得出以下结论：</a:t>
            </a:r>
          </a:p>
          <a:p>
            <a:endParaRPr lang="zh-CN" altLang="en-US" sz="1400" spc="400" dirty="0">
              <a:cs typeface="+mn-ea"/>
              <a:sym typeface="+mn-lt"/>
            </a:endParaRPr>
          </a:p>
          <a:p>
            <a:r>
              <a:rPr lang="en-US" altLang="zh-CN" sz="1400" spc="400" dirty="0">
                <a:cs typeface="+mn-ea"/>
                <a:sym typeface="+mn-lt"/>
              </a:rPr>
              <a:t>1. </a:t>
            </a:r>
            <a:r>
              <a:rPr lang="zh-CN" altLang="en-US" sz="1400" spc="400" dirty="0">
                <a:cs typeface="+mn-ea"/>
                <a:sym typeface="+mn-lt"/>
              </a:rPr>
              <a:t>在过去五个学年中，秋季学期的课程数量普遍高于春季学期；</a:t>
            </a:r>
          </a:p>
          <a:p>
            <a:r>
              <a:rPr lang="en-US" altLang="zh-CN" sz="1400" spc="400" dirty="0">
                <a:cs typeface="+mn-ea"/>
                <a:sym typeface="+mn-lt"/>
              </a:rPr>
              <a:t>2. 2018-2019</a:t>
            </a:r>
            <a:r>
              <a:rPr lang="zh-CN" altLang="en-US" sz="1400" spc="400" dirty="0">
                <a:cs typeface="+mn-ea"/>
                <a:sym typeface="+mn-lt"/>
              </a:rPr>
              <a:t>学年的秋季学期课程数量显著高于其他学年，达到</a:t>
            </a:r>
            <a:r>
              <a:rPr lang="en-US" altLang="zh-CN" sz="1400" spc="400" dirty="0">
                <a:cs typeface="+mn-ea"/>
                <a:sym typeface="+mn-lt"/>
              </a:rPr>
              <a:t>7835</a:t>
            </a:r>
            <a:r>
              <a:rPr lang="zh-CN" altLang="en-US" sz="1400" spc="400" dirty="0">
                <a:cs typeface="+mn-ea"/>
                <a:sym typeface="+mn-lt"/>
              </a:rPr>
              <a:t>门</a:t>
            </a:r>
            <a:r>
              <a:rPr lang="en-US" altLang="zh-CN" sz="1400" spc="400" dirty="0">
                <a:cs typeface="+mn-ea"/>
                <a:sym typeface="+mn-lt"/>
              </a:rPr>
              <a:t>.</a:t>
            </a:r>
            <a:endParaRPr lang="zh-CN" altLang="en-US" sz="1400" spc="400" dirty="0">
              <a:cs typeface="+mn-ea"/>
              <a:sym typeface="+mn-lt"/>
            </a:endParaRPr>
          </a:p>
        </p:txBody>
      </p:sp>
      <p:pic>
        <p:nvPicPr>
          <p:cNvPr id="3" name="图片 2">
            <a:extLst>
              <a:ext uri="{FF2B5EF4-FFF2-40B4-BE49-F238E27FC236}">
                <a16:creationId xmlns:a16="http://schemas.microsoft.com/office/drawing/2014/main" id="{4113218F-DCDB-4381-B362-C5F0D29106DD}"/>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4813300" y="1129434"/>
            <a:ext cx="7152445" cy="1005616"/>
          </a:xfrm>
          <a:prstGeom prst="rect">
            <a:avLst/>
          </a:prstGeom>
        </p:spPr>
      </p:pic>
    </p:spTree>
    <p:custDataLst>
      <p:tags r:id="rId1"/>
    </p:custDataLst>
    <p:extLst>
      <p:ext uri="{BB962C8B-B14F-4D97-AF65-F5344CB8AC3E}">
        <p14:creationId xmlns:p14="http://schemas.microsoft.com/office/powerpoint/2010/main" val="2977289740"/>
      </p:ext>
    </p:extLst>
  </p:cSld>
  <p:clrMapOvr>
    <a:masterClrMapping/>
  </p:clrMapOvr>
  <mc:AlternateContent xmlns:mc="http://schemas.openxmlformats.org/markup-compatibility/2006" xmlns:p14="http://schemas.microsoft.com/office/powerpoint/2010/main">
    <mc:Choice Requires="p14">
      <p:transition spd="slow" p14:dur="1500" advTm="4024">
        <p:random/>
      </p:transition>
    </mc:Choice>
    <mc:Fallback xmlns:a14="http://schemas.microsoft.com/office/drawing/2010/main" xmlns:a16="http://schemas.microsoft.com/office/drawing/2014/main" xmlns="">
      <p:transition spd="slow" advTm="4024">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randombar(horizontal)">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3" name="图表 2">
            <a:extLst>
              <a:ext uri="{FF2B5EF4-FFF2-40B4-BE49-F238E27FC236}">
                <a16:creationId xmlns:a16="http://schemas.microsoft.com/office/drawing/2014/main" id="{55FD33AB-41E8-432B-891C-CF8940D939E4}"/>
              </a:ext>
            </a:extLst>
          </p:cNvPr>
          <p:cNvGraphicFramePr>
            <a:graphicFrameLocks/>
          </p:cNvGraphicFramePr>
          <p:nvPr>
            <p:extLst>
              <p:ext uri="{D42A27DB-BD31-4B8C-83A1-F6EECF244321}">
                <p14:modId xmlns:p14="http://schemas.microsoft.com/office/powerpoint/2010/main" val="463258438"/>
              </p:ext>
            </p:extLst>
          </p:nvPr>
        </p:nvGraphicFramePr>
        <p:xfrm>
          <a:off x="0" y="1"/>
          <a:ext cx="12192000" cy="68580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20435043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a:extLst>
              <a:ext uri="{FF2B5EF4-FFF2-40B4-BE49-F238E27FC236}">
                <a16:creationId xmlns:a16="http://schemas.microsoft.com/office/drawing/2014/main" id="{5016DF47-4C78-4917-983C-FFC43C3A22DB}"/>
              </a:ext>
            </a:extLst>
          </p:cNvPr>
          <p:cNvGrpSpPr/>
          <p:nvPr/>
        </p:nvGrpSpPr>
        <p:grpSpPr>
          <a:xfrm>
            <a:off x="774700" y="2197100"/>
            <a:ext cx="3378200" cy="784830"/>
            <a:chOff x="736600" y="2095500"/>
            <a:chExt cx="3378200" cy="784830"/>
          </a:xfrm>
        </p:grpSpPr>
        <p:sp>
          <p:nvSpPr>
            <p:cNvPr id="4" name="文本框 3">
              <a:extLst>
                <a:ext uri="{FF2B5EF4-FFF2-40B4-BE49-F238E27FC236}">
                  <a16:creationId xmlns:a16="http://schemas.microsoft.com/office/drawing/2014/main" id="{09FE6907-8676-429A-9B5A-DC3FAFE110A8}"/>
                </a:ext>
              </a:extLst>
            </p:cNvPr>
            <p:cNvSpPr txBox="1"/>
            <p:nvPr/>
          </p:nvSpPr>
          <p:spPr>
            <a:xfrm>
              <a:off x="736600" y="2095500"/>
              <a:ext cx="3378200" cy="523220"/>
            </a:xfrm>
            <a:prstGeom prst="rect">
              <a:avLst/>
            </a:prstGeom>
            <a:noFill/>
          </p:spPr>
          <p:txBody>
            <a:bodyPr wrap="square" rtlCol="0">
              <a:spAutoFit/>
            </a:bodyPr>
            <a:lstStyle/>
            <a:p>
              <a:r>
                <a:rPr lang="zh-CN" altLang="en-US" sz="2800" dirty="0">
                  <a:cs typeface="+mn-ea"/>
                  <a:sym typeface="+mn-lt"/>
                </a:rPr>
                <a:t>选课热度</a:t>
              </a:r>
            </a:p>
          </p:txBody>
        </p:sp>
        <p:sp>
          <p:nvSpPr>
            <p:cNvPr id="6" name="文本框 5">
              <a:extLst>
                <a:ext uri="{FF2B5EF4-FFF2-40B4-BE49-F238E27FC236}">
                  <a16:creationId xmlns:a16="http://schemas.microsoft.com/office/drawing/2014/main" id="{6123FD62-F930-464F-86A1-4D1030B58358}"/>
                </a:ext>
              </a:extLst>
            </p:cNvPr>
            <p:cNvSpPr txBox="1"/>
            <p:nvPr/>
          </p:nvSpPr>
          <p:spPr>
            <a:xfrm>
              <a:off x="736600" y="2618720"/>
              <a:ext cx="3263900" cy="261610"/>
            </a:xfrm>
            <a:prstGeom prst="rect">
              <a:avLst/>
            </a:prstGeom>
            <a:noFill/>
          </p:spPr>
          <p:txBody>
            <a:bodyPr wrap="square">
              <a:spAutoFit/>
            </a:bodyPr>
            <a:lstStyle/>
            <a:p>
              <a:r>
                <a:rPr lang="en-US" altLang="zh-CN" sz="1100" dirty="0">
                  <a:cs typeface="+mn-ea"/>
                  <a:sym typeface="+mn-lt"/>
                </a:rPr>
                <a:t> Course selection heat </a:t>
              </a:r>
              <a:endParaRPr lang="zh-CN" altLang="en-US" sz="1100" dirty="0">
                <a:cs typeface="+mn-ea"/>
                <a:sym typeface="+mn-lt"/>
              </a:endParaRPr>
            </a:p>
          </p:txBody>
        </p:sp>
      </p:grpSp>
      <p:sp>
        <p:nvSpPr>
          <p:cNvPr id="8" name="文本框 7">
            <a:extLst>
              <a:ext uri="{FF2B5EF4-FFF2-40B4-BE49-F238E27FC236}">
                <a16:creationId xmlns:a16="http://schemas.microsoft.com/office/drawing/2014/main" id="{61D68AC2-6217-4618-9FF2-2840E7AAD8C2}"/>
              </a:ext>
            </a:extLst>
          </p:cNvPr>
          <p:cNvSpPr txBox="1"/>
          <p:nvPr/>
        </p:nvSpPr>
        <p:spPr>
          <a:xfrm>
            <a:off x="774699" y="3243540"/>
            <a:ext cx="9853043" cy="3323987"/>
          </a:xfrm>
          <a:prstGeom prst="rect">
            <a:avLst/>
          </a:prstGeom>
          <a:noFill/>
        </p:spPr>
        <p:txBody>
          <a:bodyPr wrap="square" rtlCol="0">
            <a:spAutoFit/>
          </a:bodyPr>
          <a:lstStyle/>
          <a:p>
            <a:r>
              <a:rPr lang="zh-CN" altLang="en-US" sz="1400" spc="400" dirty="0">
                <a:cs typeface="+mn-ea"/>
                <a:sym typeface="+mn-lt"/>
              </a:rPr>
              <a:t> 这些信息显示了各科目的选课人数。其中，选课人数最多的课程是体育</a:t>
            </a:r>
            <a:r>
              <a:rPr lang="en-US" altLang="zh-CN" sz="1400" spc="400" dirty="0">
                <a:cs typeface="+mn-ea"/>
                <a:sym typeface="+mn-lt"/>
              </a:rPr>
              <a:t>1</a:t>
            </a:r>
            <a:r>
              <a:rPr lang="zh-CN" altLang="en-US" sz="1400" spc="400" dirty="0">
                <a:cs typeface="+mn-ea"/>
                <a:sym typeface="+mn-lt"/>
              </a:rPr>
              <a:t>，有</a:t>
            </a:r>
            <a:r>
              <a:rPr lang="en-US" altLang="zh-CN" sz="1400" spc="400" dirty="0">
                <a:cs typeface="+mn-ea"/>
                <a:sym typeface="+mn-lt"/>
              </a:rPr>
              <a:t>1043</a:t>
            </a:r>
            <a:r>
              <a:rPr lang="zh-CN" altLang="en-US" sz="1400" spc="400" dirty="0">
                <a:cs typeface="+mn-ea"/>
                <a:sym typeface="+mn-lt"/>
              </a:rPr>
              <a:t>人选择。</a:t>
            </a:r>
            <a:br>
              <a:rPr lang="en-US" altLang="zh-CN" sz="1400" spc="400" dirty="0">
                <a:cs typeface="+mn-ea"/>
                <a:sym typeface="+mn-lt"/>
              </a:rPr>
            </a:br>
            <a:endParaRPr lang="en-US" altLang="zh-CN" sz="1400" spc="400" dirty="0">
              <a:cs typeface="+mn-ea"/>
              <a:sym typeface="+mn-lt"/>
            </a:endParaRPr>
          </a:p>
          <a:p>
            <a:r>
              <a:rPr lang="en-US" altLang="zh-CN" sz="1400" spc="400" dirty="0">
                <a:cs typeface="+mn-ea"/>
                <a:sym typeface="+mn-lt"/>
              </a:rPr>
              <a:t>1. </a:t>
            </a:r>
            <a:r>
              <a:rPr lang="zh-CN" altLang="en-US" sz="1400" spc="400" dirty="0">
                <a:cs typeface="+mn-ea"/>
                <a:sym typeface="+mn-lt"/>
              </a:rPr>
              <a:t>体育</a:t>
            </a:r>
            <a:r>
              <a:rPr lang="en-US" altLang="zh-CN" sz="1400" spc="400" dirty="0">
                <a:cs typeface="+mn-ea"/>
                <a:sym typeface="+mn-lt"/>
              </a:rPr>
              <a:t>1</a:t>
            </a:r>
            <a:r>
              <a:rPr lang="zh-CN" altLang="en-US" sz="1400" spc="400" dirty="0">
                <a:cs typeface="+mn-ea"/>
                <a:sym typeface="+mn-lt"/>
              </a:rPr>
              <a:t>（</a:t>
            </a:r>
            <a:r>
              <a:rPr lang="en-US" altLang="zh-CN" sz="1400" spc="400" dirty="0">
                <a:cs typeface="+mn-ea"/>
                <a:sym typeface="+mn-lt"/>
              </a:rPr>
              <a:t>1043</a:t>
            </a:r>
            <a:r>
              <a:rPr lang="zh-CN" altLang="en-US" sz="1400" spc="400" dirty="0">
                <a:cs typeface="+mn-ea"/>
                <a:sym typeface="+mn-lt"/>
              </a:rPr>
              <a:t>人）、思想道德修养与法律基础（</a:t>
            </a:r>
            <a:r>
              <a:rPr lang="en-US" altLang="zh-CN" sz="1400" spc="400" dirty="0">
                <a:cs typeface="+mn-ea"/>
                <a:sym typeface="+mn-lt"/>
              </a:rPr>
              <a:t>839</a:t>
            </a:r>
            <a:r>
              <a:rPr lang="zh-CN" altLang="en-US" sz="1400" spc="400" dirty="0">
                <a:cs typeface="+mn-ea"/>
                <a:sym typeface="+mn-lt"/>
              </a:rPr>
              <a:t>人）和毛泽东思想与“中国特色社会主义理论”概论（</a:t>
            </a:r>
            <a:r>
              <a:rPr lang="en-US" altLang="zh-CN" sz="1400" spc="400" dirty="0">
                <a:cs typeface="+mn-ea"/>
                <a:sym typeface="+mn-lt"/>
              </a:rPr>
              <a:t>605</a:t>
            </a:r>
            <a:r>
              <a:rPr lang="zh-CN" altLang="en-US" sz="1400" spc="400" dirty="0">
                <a:cs typeface="+mn-ea"/>
                <a:sym typeface="+mn-lt"/>
              </a:rPr>
              <a:t>人）是最受学生欢迎的课程。</a:t>
            </a:r>
          </a:p>
          <a:p>
            <a:endParaRPr lang="zh-CN" altLang="en-US" sz="1400" spc="400" dirty="0">
              <a:cs typeface="+mn-ea"/>
              <a:sym typeface="+mn-lt"/>
            </a:endParaRPr>
          </a:p>
          <a:p>
            <a:r>
              <a:rPr lang="en-US" altLang="zh-CN" sz="1400" spc="400" dirty="0">
                <a:cs typeface="+mn-ea"/>
                <a:sym typeface="+mn-lt"/>
              </a:rPr>
              <a:t>2. </a:t>
            </a:r>
            <a:r>
              <a:rPr lang="zh-CN" altLang="en-US" sz="1400" spc="400" dirty="0">
                <a:cs typeface="+mn-ea"/>
                <a:sym typeface="+mn-lt"/>
              </a:rPr>
              <a:t>与专业技能相关的课程如工程测量（</a:t>
            </a:r>
            <a:r>
              <a:rPr lang="en-US" altLang="zh-CN" sz="1400" spc="400" dirty="0">
                <a:cs typeface="+mn-ea"/>
                <a:sym typeface="+mn-lt"/>
              </a:rPr>
              <a:t>499</a:t>
            </a:r>
            <a:r>
              <a:rPr lang="zh-CN" altLang="en-US" sz="1400" spc="400" dirty="0">
                <a:cs typeface="+mn-ea"/>
                <a:sym typeface="+mn-lt"/>
              </a:rPr>
              <a:t>人）、大学英语</a:t>
            </a:r>
            <a:r>
              <a:rPr lang="en-US" altLang="zh-CN" sz="1400" spc="400" dirty="0">
                <a:cs typeface="+mn-ea"/>
                <a:sym typeface="+mn-lt"/>
              </a:rPr>
              <a:t>1(C)</a:t>
            </a:r>
            <a:r>
              <a:rPr lang="zh-CN" altLang="en-US" sz="1400" spc="400" dirty="0">
                <a:cs typeface="+mn-ea"/>
                <a:sym typeface="+mn-lt"/>
              </a:rPr>
              <a:t>（</a:t>
            </a:r>
            <a:r>
              <a:rPr lang="en-US" altLang="zh-CN" sz="1400" spc="400" dirty="0">
                <a:cs typeface="+mn-ea"/>
                <a:sym typeface="+mn-lt"/>
              </a:rPr>
              <a:t>439</a:t>
            </a:r>
            <a:r>
              <a:rPr lang="zh-CN" altLang="en-US" sz="1400" spc="400" dirty="0">
                <a:cs typeface="+mn-ea"/>
                <a:sym typeface="+mn-lt"/>
              </a:rPr>
              <a:t>人）和信息技术（</a:t>
            </a:r>
            <a:r>
              <a:rPr lang="en-US" altLang="zh-CN" sz="1400" spc="400" dirty="0">
                <a:cs typeface="+mn-ea"/>
                <a:sym typeface="+mn-lt"/>
              </a:rPr>
              <a:t>438</a:t>
            </a:r>
            <a:r>
              <a:rPr lang="zh-CN" altLang="en-US" sz="1400" spc="400" dirty="0">
                <a:cs typeface="+mn-ea"/>
                <a:sym typeface="+mn-lt"/>
              </a:rPr>
              <a:t>人）也有较高的选课人数。</a:t>
            </a:r>
          </a:p>
          <a:p>
            <a:endParaRPr lang="zh-CN" altLang="en-US" sz="1400" spc="400" dirty="0">
              <a:cs typeface="+mn-ea"/>
              <a:sym typeface="+mn-lt"/>
            </a:endParaRPr>
          </a:p>
          <a:p>
            <a:r>
              <a:rPr lang="en-US" altLang="zh-CN" sz="1400" spc="400" dirty="0">
                <a:cs typeface="+mn-ea"/>
                <a:sym typeface="+mn-lt"/>
              </a:rPr>
              <a:t>3. </a:t>
            </a:r>
            <a:r>
              <a:rPr lang="zh-CN" altLang="en-US" sz="1400" spc="400" dirty="0">
                <a:cs typeface="+mn-ea"/>
                <a:sym typeface="+mn-lt"/>
              </a:rPr>
              <a:t>形势与政策教育系列课程的选课人数分布较为平均，反映出学生对这些课程的普遍需求。</a:t>
            </a:r>
          </a:p>
          <a:p>
            <a:endParaRPr lang="zh-CN" altLang="en-US" sz="1400" spc="400" dirty="0">
              <a:cs typeface="+mn-ea"/>
              <a:sym typeface="+mn-lt"/>
            </a:endParaRPr>
          </a:p>
          <a:p>
            <a:r>
              <a:rPr lang="en-US" altLang="zh-CN" sz="1400" spc="400" dirty="0">
                <a:cs typeface="+mn-ea"/>
                <a:sym typeface="+mn-lt"/>
              </a:rPr>
              <a:t>4. </a:t>
            </a:r>
            <a:r>
              <a:rPr lang="zh-CN" altLang="en-US" sz="1400" spc="400" dirty="0">
                <a:cs typeface="+mn-ea"/>
                <a:sym typeface="+mn-lt"/>
              </a:rPr>
              <a:t>一些专业技能课程，如汽车底盘构造与维修、大学数学</a:t>
            </a:r>
            <a:r>
              <a:rPr lang="en-US" altLang="zh-CN" sz="1400" spc="400" dirty="0">
                <a:cs typeface="+mn-ea"/>
                <a:sym typeface="+mn-lt"/>
              </a:rPr>
              <a:t>A</a:t>
            </a:r>
            <a:r>
              <a:rPr lang="zh-CN" altLang="en-US" sz="1400" spc="400" dirty="0">
                <a:cs typeface="+mn-ea"/>
                <a:sym typeface="+mn-lt"/>
              </a:rPr>
              <a:t>（高中起点）、工程力学等，选课人数适中，显示了这些课程在特定专业中的重要性。</a:t>
            </a:r>
          </a:p>
          <a:p>
            <a:endParaRPr lang="zh-CN" altLang="en-US" sz="1400" spc="400" dirty="0">
              <a:cs typeface="+mn-ea"/>
              <a:sym typeface="+mn-lt"/>
            </a:endParaRPr>
          </a:p>
          <a:p>
            <a:r>
              <a:rPr lang="en-US" altLang="zh-CN" sz="1400" spc="400" dirty="0">
                <a:cs typeface="+mn-ea"/>
                <a:sym typeface="+mn-lt"/>
              </a:rPr>
              <a:t>5. </a:t>
            </a:r>
            <a:r>
              <a:rPr lang="zh-CN" altLang="en-US" sz="1400" spc="400" dirty="0">
                <a:cs typeface="+mn-ea"/>
                <a:sym typeface="+mn-lt"/>
              </a:rPr>
              <a:t>选课人数较少的课程，如职场礼仪（</a:t>
            </a:r>
            <a:r>
              <a:rPr lang="en-US" altLang="zh-CN" sz="1400" spc="400" dirty="0">
                <a:cs typeface="+mn-ea"/>
                <a:sym typeface="+mn-lt"/>
              </a:rPr>
              <a:t>99</a:t>
            </a:r>
            <a:r>
              <a:rPr lang="zh-CN" altLang="en-US" sz="1400" spc="400" dirty="0">
                <a:cs typeface="+mn-ea"/>
                <a:sym typeface="+mn-lt"/>
              </a:rPr>
              <a:t>人）、电工技术（</a:t>
            </a:r>
            <a:r>
              <a:rPr lang="en-US" altLang="zh-CN" sz="1400" spc="400" dirty="0">
                <a:cs typeface="+mn-ea"/>
                <a:sym typeface="+mn-lt"/>
              </a:rPr>
              <a:t>98</a:t>
            </a:r>
            <a:r>
              <a:rPr lang="zh-CN" altLang="en-US" sz="1400" spc="400" dirty="0">
                <a:cs typeface="+mn-ea"/>
                <a:sym typeface="+mn-lt"/>
              </a:rPr>
              <a:t>人）和客户端脚本编程（</a:t>
            </a:r>
            <a:r>
              <a:rPr lang="en-US" altLang="zh-CN" sz="1400" spc="400" dirty="0">
                <a:cs typeface="+mn-ea"/>
                <a:sym typeface="+mn-lt"/>
              </a:rPr>
              <a:t>98</a:t>
            </a:r>
            <a:r>
              <a:rPr lang="zh-CN" altLang="en-US" sz="1400" spc="400" dirty="0">
                <a:cs typeface="+mn-ea"/>
                <a:sym typeface="+mn-lt"/>
              </a:rPr>
              <a:t>人），可能需要调整课程内容或教学方法以提高吸引力。</a:t>
            </a:r>
          </a:p>
        </p:txBody>
      </p:sp>
    </p:spTree>
    <p:custDataLst>
      <p:tags r:id="rId1"/>
    </p:custDataLst>
    <p:extLst>
      <p:ext uri="{BB962C8B-B14F-4D97-AF65-F5344CB8AC3E}">
        <p14:creationId xmlns:p14="http://schemas.microsoft.com/office/powerpoint/2010/main" val="3461798227"/>
      </p:ext>
    </p:extLst>
  </p:cSld>
  <p:clrMapOvr>
    <a:masterClrMapping/>
  </p:clrMapOvr>
  <mc:AlternateContent xmlns:mc="http://schemas.openxmlformats.org/markup-compatibility/2006" xmlns:p14="http://schemas.microsoft.com/office/powerpoint/2010/main">
    <mc:Choice Requires="p14">
      <p:transition spd="slow" p14:dur="1500" advTm="4024">
        <p:random/>
      </p:transition>
    </mc:Choice>
    <mc:Fallback xmlns:a14="http://schemas.microsoft.com/office/drawing/2010/main" xmlns:a16="http://schemas.microsoft.com/office/drawing/2014/main" xmlns="">
      <p:transition spd="slow" advTm="4024">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randombar(horizontal)">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椭圆 2">
            <a:extLst>
              <a:ext uri="{FF2B5EF4-FFF2-40B4-BE49-F238E27FC236}">
                <a16:creationId xmlns:a16="http://schemas.microsoft.com/office/drawing/2014/main" id="{D4A3B98F-6A49-43DA-B651-91E6B46E817B}"/>
              </a:ext>
            </a:extLst>
          </p:cNvPr>
          <p:cNvSpPr/>
          <p:nvPr/>
        </p:nvSpPr>
        <p:spPr>
          <a:xfrm>
            <a:off x="1407812" y="4912603"/>
            <a:ext cx="1056397" cy="1056397"/>
          </a:xfrm>
          <a:prstGeom prst="ellipse">
            <a:avLst/>
          </a:prstGeom>
          <a:solidFill>
            <a:schemeClr val="bg1"/>
          </a:solidFill>
          <a:ln>
            <a:noFill/>
          </a:ln>
          <a:effectLst>
            <a:outerShdw blurRad="546100" sx="101000" sy="101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4" name="椭圆 3">
            <a:extLst>
              <a:ext uri="{FF2B5EF4-FFF2-40B4-BE49-F238E27FC236}">
                <a16:creationId xmlns:a16="http://schemas.microsoft.com/office/drawing/2014/main" id="{7A5E0C9A-CAF3-4888-837B-FC3767A57C8C}"/>
              </a:ext>
            </a:extLst>
          </p:cNvPr>
          <p:cNvSpPr/>
          <p:nvPr/>
        </p:nvSpPr>
        <p:spPr>
          <a:xfrm>
            <a:off x="9727792" y="1136552"/>
            <a:ext cx="563400" cy="563400"/>
          </a:xfrm>
          <a:prstGeom prst="ellipse">
            <a:avLst/>
          </a:prstGeom>
          <a:solidFill>
            <a:schemeClr val="bg1"/>
          </a:solidFill>
          <a:ln>
            <a:noFill/>
          </a:ln>
          <a:effectLst>
            <a:outerShdw blurRad="546100" sx="101000" sy="101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11" name="椭圆 10">
            <a:extLst>
              <a:ext uri="{FF2B5EF4-FFF2-40B4-BE49-F238E27FC236}">
                <a16:creationId xmlns:a16="http://schemas.microsoft.com/office/drawing/2014/main" id="{D89A7198-D701-4783-A59D-BCD05966888C}"/>
              </a:ext>
            </a:extLst>
          </p:cNvPr>
          <p:cNvSpPr/>
          <p:nvPr/>
        </p:nvSpPr>
        <p:spPr>
          <a:xfrm>
            <a:off x="-397892" y="-623833"/>
            <a:ext cx="1629792" cy="1629792"/>
          </a:xfrm>
          <a:prstGeom prst="ellipse">
            <a:avLst/>
          </a:prstGeom>
          <a:solidFill>
            <a:schemeClr val="bg1"/>
          </a:solidFill>
          <a:ln>
            <a:noFill/>
          </a:ln>
          <a:effectLst>
            <a:outerShdw blurRad="546100" sx="101000" sy="101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12" name="椭圆 11">
            <a:extLst>
              <a:ext uri="{FF2B5EF4-FFF2-40B4-BE49-F238E27FC236}">
                <a16:creationId xmlns:a16="http://schemas.microsoft.com/office/drawing/2014/main" id="{0BE10BF7-C5F4-4FE0-AEEF-8235E084A839}"/>
              </a:ext>
            </a:extLst>
          </p:cNvPr>
          <p:cNvSpPr/>
          <p:nvPr/>
        </p:nvSpPr>
        <p:spPr>
          <a:xfrm>
            <a:off x="8919450" y="5253200"/>
            <a:ext cx="449100" cy="449100"/>
          </a:xfrm>
          <a:prstGeom prst="ellipse">
            <a:avLst/>
          </a:prstGeom>
          <a:solidFill>
            <a:schemeClr val="bg1"/>
          </a:solidFill>
          <a:ln>
            <a:noFill/>
          </a:ln>
          <a:effectLst>
            <a:outerShdw blurRad="546100" sx="101000" sy="101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grpSp>
        <p:nvGrpSpPr>
          <p:cNvPr id="20" name="组合 19">
            <a:extLst>
              <a:ext uri="{FF2B5EF4-FFF2-40B4-BE49-F238E27FC236}">
                <a16:creationId xmlns:a16="http://schemas.microsoft.com/office/drawing/2014/main" id="{A98A9A03-8D23-46EF-838D-EF8C987DA248}"/>
              </a:ext>
            </a:extLst>
          </p:cNvPr>
          <p:cNvGrpSpPr/>
          <p:nvPr/>
        </p:nvGrpSpPr>
        <p:grpSpPr>
          <a:xfrm>
            <a:off x="3048000" y="1443260"/>
            <a:ext cx="6096000" cy="3971481"/>
            <a:chOff x="3048000" y="1443260"/>
            <a:chExt cx="6096000" cy="3971481"/>
          </a:xfrm>
        </p:grpSpPr>
        <p:grpSp>
          <p:nvGrpSpPr>
            <p:cNvPr id="21" name="组合 20">
              <a:extLst>
                <a:ext uri="{FF2B5EF4-FFF2-40B4-BE49-F238E27FC236}">
                  <a16:creationId xmlns:a16="http://schemas.microsoft.com/office/drawing/2014/main" id="{51ACFD56-E5D9-427E-9740-DA5852656F0F}"/>
                </a:ext>
              </a:extLst>
            </p:cNvPr>
            <p:cNvGrpSpPr/>
            <p:nvPr/>
          </p:nvGrpSpPr>
          <p:grpSpPr>
            <a:xfrm>
              <a:off x="3048000" y="1443260"/>
              <a:ext cx="6096000" cy="3971481"/>
              <a:chOff x="3048000" y="1443260"/>
              <a:chExt cx="6096000" cy="3971481"/>
            </a:xfrm>
          </p:grpSpPr>
          <p:sp>
            <p:nvSpPr>
              <p:cNvPr id="23" name="矩形: 圆角 1">
                <a:extLst>
                  <a:ext uri="{FF2B5EF4-FFF2-40B4-BE49-F238E27FC236}">
                    <a16:creationId xmlns:a16="http://schemas.microsoft.com/office/drawing/2014/main" id="{BF97AFBC-27AF-41E9-ADE8-CA1910FFAB41}"/>
                  </a:ext>
                </a:extLst>
              </p:cNvPr>
              <p:cNvSpPr/>
              <p:nvPr/>
            </p:nvSpPr>
            <p:spPr>
              <a:xfrm rot="2684577">
                <a:off x="4110260" y="1443260"/>
                <a:ext cx="3971481" cy="3971481"/>
              </a:xfrm>
              <a:prstGeom prst="roundRect">
                <a:avLst>
                  <a:gd name="adj" fmla="val 13360"/>
                </a:avLst>
              </a:prstGeom>
              <a:solidFill>
                <a:schemeClr val="bg1"/>
              </a:solidFill>
              <a:ln>
                <a:noFill/>
              </a:ln>
              <a:effectLst>
                <a:outerShdw blurRad="546100" sx="101000" sy="101000" algn="ctr" rotWithShape="0">
                  <a:schemeClr val="tx1">
                    <a:lumMod val="65000"/>
                    <a:lumOff val="35000"/>
                    <a:alpha val="19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24" name="文本框 5">
                <a:extLst>
                  <a:ext uri="{FF2B5EF4-FFF2-40B4-BE49-F238E27FC236}">
                    <a16:creationId xmlns:a16="http://schemas.microsoft.com/office/drawing/2014/main" id="{8E42A8E3-2D45-4AB9-B1D0-8A0770BF747D}"/>
                  </a:ext>
                </a:extLst>
              </p:cNvPr>
              <p:cNvSpPr txBox="1"/>
              <p:nvPr/>
            </p:nvSpPr>
            <p:spPr>
              <a:xfrm>
                <a:off x="3048000" y="3370650"/>
                <a:ext cx="6096000" cy="58477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3200" b="0" i="0" u="none" strike="noStrike" kern="1200" cap="none" spc="300" normalizeH="0" baseline="0" noProof="0" dirty="0">
                    <a:ln>
                      <a:noFill/>
                    </a:ln>
                    <a:solidFill>
                      <a:prstClr val="black"/>
                    </a:solidFill>
                    <a:effectLst/>
                    <a:uLnTx/>
                    <a:uFillTx/>
                    <a:cs typeface="+mn-ea"/>
                    <a:sym typeface="+mn-lt"/>
                  </a:rPr>
                  <a:t>结论</a:t>
                </a:r>
              </a:p>
            </p:txBody>
          </p:sp>
          <p:sp>
            <p:nvSpPr>
              <p:cNvPr id="25" name="文本框 8">
                <a:extLst>
                  <a:ext uri="{FF2B5EF4-FFF2-40B4-BE49-F238E27FC236}">
                    <a16:creationId xmlns:a16="http://schemas.microsoft.com/office/drawing/2014/main" id="{9D470E61-C9B1-44A3-B0E8-2A09009FE19B}"/>
                  </a:ext>
                </a:extLst>
              </p:cNvPr>
              <p:cNvSpPr txBox="1"/>
              <p:nvPr/>
            </p:nvSpPr>
            <p:spPr>
              <a:xfrm>
                <a:off x="4000500" y="4536226"/>
                <a:ext cx="4191000" cy="24622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000" b="0" i="0" u="none" strike="noStrike" kern="1200" cap="none" spc="0" normalizeH="0" baseline="0" noProof="0" dirty="0">
                    <a:ln>
                      <a:noFill/>
                    </a:ln>
                    <a:solidFill>
                      <a:prstClr val="black"/>
                    </a:solidFill>
                    <a:effectLst/>
                    <a:uLnTx/>
                    <a:uFillTx/>
                    <a:cs typeface="+mn-ea"/>
                    <a:sym typeface="+mn-lt"/>
                  </a:rPr>
                  <a:t> Conclusions </a:t>
                </a:r>
                <a:endParaRPr kumimoji="0" lang="zh-CN" altLang="en-US" sz="1000" b="0" i="0" u="none" strike="noStrike" kern="1200" cap="none" spc="0" normalizeH="0" baseline="0" noProof="0" dirty="0">
                  <a:ln>
                    <a:noFill/>
                  </a:ln>
                  <a:solidFill>
                    <a:prstClr val="black"/>
                  </a:solidFill>
                  <a:effectLst/>
                  <a:uLnTx/>
                  <a:uFillTx/>
                  <a:cs typeface="+mn-ea"/>
                  <a:sym typeface="+mn-lt"/>
                </a:endParaRPr>
              </a:p>
            </p:txBody>
          </p:sp>
        </p:grpSp>
        <p:pic>
          <p:nvPicPr>
            <p:cNvPr id="22" name="图片 21">
              <a:extLst>
                <a:ext uri="{FF2B5EF4-FFF2-40B4-BE49-F238E27FC236}">
                  <a16:creationId xmlns:a16="http://schemas.microsoft.com/office/drawing/2014/main" id="{190A0CB3-1038-4EB0-996F-08146FE53ABF}"/>
                </a:ext>
              </a:extLst>
            </p:cNvPr>
            <p:cNvPicPr>
              <a:picLocks noChangeAspect="1"/>
            </p:cNvPicPr>
            <p:nvPr/>
          </p:nvPicPr>
          <p:blipFill>
            <a:blip r:embed="rId3"/>
            <a:stretch>
              <a:fillRect/>
            </a:stretch>
          </p:blipFill>
          <p:spPr>
            <a:xfrm>
              <a:off x="5379155" y="1898484"/>
              <a:ext cx="1433689" cy="1264356"/>
            </a:xfrm>
            <a:prstGeom prst="rect">
              <a:avLst/>
            </a:prstGeom>
          </p:spPr>
        </p:pic>
      </p:grpSp>
    </p:spTree>
    <p:custDataLst>
      <p:tags r:id="rId1"/>
    </p:custDataLst>
    <p:extLst>
      <p:ext uri="{BB962C8B-B14F-4D97-AF65-F5344CB8AC3E}">
        <p14:creationId xmlns:p14="http://schemas.microsoft.com/office/powerpoint/2010/main" val="3112728381"/>
      </p:ext>
    </p:extLst>
  </p:cSld>
  <p:clrMapOvr>
    <a:masterClrMapping/>
  </p:clrMapOvr>
  <mc:AlternateContent xmlns:mc="http://schemas.openxmlformats.org/markup-compatibility/2006" xmlns:p14="http://schemas.microsoft.com/office/powerpoint/2010/main">
    <mc:Choice Requires="p14">
      <p:transition spd="slow" p14:dur="1500" advTm="1595">
        <p:random/>
      </p:transition>
    </mc:Choice>
    <mc:Fallback xmlns:a16="http://schemas.microsoft.com/office/drawing/2014/main" xmlns="">
      <p:transition spd="slow" advTm="1595">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p:cTn id="12" dur="500" fill="hold"/>
                                        <p:tgtEl>
                                          <p:spTgt spid="3"/>
                                        </p:tgtEl>
                                        <p:attrNameLst>
                                          <p:attrName>ppt_w</p:attrName>
                                        </p:attrNameLst>
                                      </p:cBhvr>
                                      <p:tavLst>
                                        <p:tav tm="0">
                                          <p:val>
                                            <p:fltVal val="0"/>
                                          </p:val>
                                        </p:tav>
                                        <p:tav tm="100000">
                                          <p:val>
                                            <p:strVal val="#ppt_w"/>
                                          </p:val>
                                        </p:tav>
                                      </p:tavLst>
                                    </p:anim>
                                    <p:anim calcmode="lin" valueType="num">
                                      <p:cBhvr>
                                        <p:cTn id="13" dur="500" fill="hold"/>
                                        <p:tgtEl>
                                          <p:spTgt spid="3"/>
                                        </p:tgtEl>
                                        <p:attrNameLst>
                                          <p:attrName>ppt_h</p:attrName>
                                        </p:attrNameLst>
                                      </p:cBhvr>
                                      <p:tavLst>
                                        <p:tav tm="0">
                                          <p:val>
                                            <p:fltVal val="0"/>
                                          </p:val>
                                        </p:tav>
                                        <p:tav tm="100000">
                                          <p:val>
                                            <p:strVal val="#ppt_h"/>
                                          </p:val>
                                        </p:tav>
                                      </p:tavLst>
                                    </p:anim>
                                    <p:animEffect transition="in" filter="fade">
                                      <p:cBhvr>
                                        <p:cTn id="14" dur="500"/>
                                        <p:tgtEl>
                                          <p:spTgt spid="3"/>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anim calcmode="lin" valueType="num">
                                      <p:cBhvr>
                                        <p:cTn id="17" dur="500" fill="hold"/>
                                        <p:tgtEl>
                                          <p:spTgt spid="11"/>
                                        </p:tgtEl>
                                        <p:attrNameLst>
                                          <p:attrName>ppt_w</p:attrName>
                                        </p:attrNameLst>
                                      </p:cBhvr>
                                      <p:tavLst>
                                        <p:tav tm="0">
                                          <p:val>
                                            <p:fltVal val="0"/>
                                          </p:val>
                                        </p:tav>
                                        <p:tav tm="100000">
                                          <p:val>
                                            <p:strVal val="#ppt_w"/>
                                          </p:val>
                                        </p:tav>
                                      </p:tavLst>
                                    </p:anim>
                                    <p:anim calcmode="lin" valueType="num">
                                      <p:cBhvr>
                                        <p:cTn id="18" dur="500" fill="hold"/>
                                        <p:tgtEl>
                                          <p:spTgt spid="11"/>
                                        </p:tgtEl>
                                        <p:attrNameLst>
                                          <p:attrName>ppt_h</p:attrName>
                                        </p:attrNameLst>
                                      </p:cBhvr>
                                      <p:tavLst>
                                        <p:tav tm="0">
                                          <p:val>
                                            <p:fltVal val="0"/>
                                          </p:val>
                                        </p:tav>
                                        <p:tav tm="100000">
                                          <p:val>
                                            <p:strVal val="#ppt_h"/>
                                          </p:val>
                                        </p:tav>
                                      </p:tavLst>
                                    </p:anim>
                                    <p:animEffect transition="in" filter="fade">
                                      <p:cBhvr>
                                        <p:cTn id="19" dur="500"/>
                                        <p:tgtEl>
                                          <p:spTgt spid="11"/>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12"/>
                                        </p:tgtEl>
                                        <p:attrNameLst>
                                          <p:attrName>style.visibility</p:attrName>
                                        </p:attrNameLst>
                                      </p:cBhvr>
                                      <p:to>
                                        <p:strVal val="visible"/>
                                      </p:to>
                                    </p:set>
                                    <p:anim calcmode="lin" valueType="num">
                                      <p:cBhvr>
                                        <p:cTn id="22" dur="500" fill="hold"/>
                                        <p:tgtEl>
                                          <p:spTgt spid="12"/>
                                        </p:tgtEl>
                                        <p:attrNameLst>
                                          <p:attrName>ppt_w</p:attrName>
                                        </p:attrNameLst>
                                      </p:cBhvr>
                                      <p:tavLst>
                                        <p:tav tm="0">
                                          <p:val>
                                            <p:fltVal val="0"/>
                                          </p:val>
                                        </p:tav>
                                        <p:tav tm="100000">
                                          <p:val>
                                            <p:strVal val="#ppt_w"/>
                                          </p:val>
                                        </p:tav>
                                      </p:tavLst>
                                    </p:anim>
                                    <p:anim calcmode="lin" valueType="num">
                                      <p:cBhvr>
                                        <p:cTn id="23" dur="500" fill="hold"/>
                                        <p:tgtEl>
                                          <p:spTgt spid="12"/>
                                        </p:tgtEl>
                                        <p:attrNameLst>
                                          <p:attrName>ppt_h</p:attrName>
                                        </p:attrNameLst>
                                      </p:cBhvr>
                                      <p:tavLst>
                                        <p:tav tm="0">
                                          <p:val>
                                            <p:fltVal val="0"/>
                                          </p:val>
                                        </p:tav>
                                        <p:tav tm="100000">
                                          <p:val>
                                            <p:strVal val="#ppt_h"/>
                                          </p:val>
                                        </p:tav>
                                      </p:tavLst>
                                    </p:anim>
                                    <p:animEffect transition="in" filter="fade">
                                      <p:cBhvr>
                                        <p:cTn id="24" dur="500"/>
                                        <p:tgtEl>
                                          <p:spTgt spid="12"/>
                                        </p:tgtEl>
                                      </p:cBhvr>
                                    </p:animEffect>
                                  </p:childTnLst>
                                </p:cTn>
                              </p:par>
                            </p:childTnLst>
                          </p:cTn>
                        </p:par>
                      </p:childTnLst>
                    </p:cTn>
                  </p:par>
                  <p:par>
                    <p:cTn id="25" fill="hold">
                      <p:stCondLst>
                        <p:cond delay="indefinite"/>
                      </p:stCondLst>
                      <p:childTnLst>
                        <p:par>
                          <p:cTn id="26" fill="hold">
                            <p:stCondLst>
                              <p:cond delay="0"/>
                            </p:stCondLst>
                            <p:childTnLst>
                              <p:par>
                                <p:cTn id="27" presetID="53" presetClass="entr" presetSubtype="16" fill="hold" nodeType="clickEffect">
                                  <p:stCondLst>
                                    <p:cond delay="0"/>
                                  </p:stCondLst>
                                  <p:childTnLst>
                                    <p:set>
                                      <p:cBhvr>
                                        <p:cTn id="28" dur="1" fill="hold">
                                          <p:stCondLst>
                                            <p:cond delay="0"/>
                                          </p:stCondLst>
                                        </p:cTn>
                                        <p:tgtEl>
                                          <p:spTgt spid="20"/>
                                        </p:tgtEl>
                                        <p:attrNameLst>
                                          <p:attrName>style.visibility</p:attrName>
                                        </p:attrNameLst>
                                      </p:cBhvr>
                                      <p:to>
                                        <p:strVal val="visible"/>
                                      </p:to>
                                    </p:set>
                                    <p:anim calcmode="lin" valueType="num">
                                      <p:cBhvr>
                                        <p:cTn id="29" dur="500" fill="hold"/>
                                        <p:tgtEl>
                                          <p:spTgt spid="20"/>
                                        </p:tgtEl>
                                        <p:attrNameLst>
                                          <p:attrName>ppt_w</p:attrName>
                                        </p:attrNameLst>
                                      </p:cBhvr>
                                      <p:tavLst>
                                        <p:tav tm="0">
                                          <p:val>
                                            <p:fltVal val="0"/>
                                          </p:val>
                                        </p:tav>
                                        <p:tav tm="100000">
                                          <p:val>
                                            <p:strVal val="#ppt_w"/>
                                          </p:val>
                                        </p:tav>
                                      </p:tavLst>
                                    </p:anim>
                                    <p:anim calcmode="lin" valueType="num">
                                      <p:cBhvr>
                                        <p:cTn id="30" dur="500" fill="hold"/>
                                        <p:tgtEl>
                                          <p:spTgt spid="20"/>
                                        </p:tgtEl>
                                        <p:attrNameLst>
                                          <p:attrName>ppt_h</p:attrName>
                                        </p:attrNameLst>
                                      </p:cBhvr>
                                      <p:tavLst>
                                        <p:tav tm="0">
                                          <p:val>
                                            <p:fltVal val="0"/>
                                          </p:val>
                                        </p:tav>
                                        <p:tav tm="100000">
                                          <p:val>
                                            <p:strVal val="#ppt_h"/>
                                          </p:val>
                                        </p:tav>
                                      </p:tavLst>
                                    </p:anim>
                                    <p:animEffect transition="in" filter="fade">
                                      <p:cBhvr>
                                        <p:cTn id="31"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11" grpId="0" animBg="1"/>
      <p:bldP spid="12"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A308CF80-F17E-450E-8CBC-4E6553DEF6ED}"/>
              </a:ext>
            </a:extLst>
          </p:cNvPr>
          <p:cNvGrpSpPr/>
          <p:nvPr/>
        </p:nvGrpSpPr>
        <p:grpSpPr>
          <a:xfrm>
            <a:off x="3175000" y="868853"/>
            <a:ext cx="5841999" cy="1046440"/>
            <a:chOff x="736600" y="1991896"/>
            <a:chExt cx="3515773" cy="1046440"/>
          </a:xfrm>
        </p:grpSpPr>
        <p:sp>
          <p:nvSpPr>
            <p:cNvPr id="3" name="文本框 2">
              <a:extLst>
                <a:ext uri="{FF2B5EF4-FFF2-40B4-BE49-F238E27FC236}">
                  <a16:creationId xmlns:a16="http://schemas.microsoft.com/office/drawing/2014/main" id="{6943AE00-5E36-4FBC-B59D-42CC0B171A40}"/>
                </a:ext>
              </a:extLst>
            </p:cNvPr>
            <p:cNvSpPr txBox="1"/>
            <p:nvPr/>
          </p:nvSpPr>
          <p:spPr>
            <a:xfrm>
              <a:off x="736600" y="1991896"/>
              <a:ext cx="3515773" cy="707886"/>
            </a:xfrm>
            <a:prstGeom prst="rect">
              <a:avLst/>
            </a:prstGeom>
            <a:noFill/>
          </p:spPr>
          <p:txBody>
            <a:bodyPr wrap="square" rtlCol="0">
              <a:spAutoFit/>
            </a:bodyPr>
            <a:lstStyle/>
            <a:p>
              <a:pPr algn="ctr"/>
              <a:r>
                <a:rPr lang="zh-CN" altLang="en-US" sz="4000" dirty="0">
                  <a:cs typeface="+mn-ea"/>
                  <a:sym typeface="+mn-lt"/>
                </a:rPr>
                <a:t>项目问题总结汇总分析</a:t>
              </a:r>
            </a:p>
          </p:txBody>
        </p:sp>
        <p:sp>
          <p:nvSpPr>
            <p:cNvPr id="4" name="文本框 3">
              <a:extLst>
                <a:ext uri="{FF2B5EF4-FFF2-40B4-BE49-F238E27FC236}">
                  <a16:creationId xmlns:a16="http://schemas.microsoft.com/office/drawing/2014/main" id="{91207AC7-1F6D-42F6-B174-FCE264AEAE76}"/>
                </a:ext>
              </a:extLst>
            </p:cNvPr>
            <p:cNvSpPr txBox="1"/>
            <p:nvPr/>
          </p:nvSpPr>
          <p:spPr>
            <a:xfrm>
              <a:off x="793749" y="2699782"/>
              <a:ext cx="3458623" cy="338554"/>
            </a:xfrm>
            <a:prstGeom prst="rect">
              <a:avLst/>
            </a:prstGeom>
            <a:noFill/>
          </p:spPr>
          <p:txBody>
            <a:bodyPr wrap="square">
              <a:spAutoFit/>
            </a:bodyPr>
            <a:lstStyle/>
            <a:p>
              <a:pPr algn="ctr"/>
              <a:r>
                <a:rPr lang="en-US" altLang="zh-CN" sz="1600" dirty="0">
                  <a:cs typeface="+mn-ea"/>
                  <a:sym typeface="+mn-lt"/>
                </a:rPr>
                <a:t>ANNUAL SUMMARY REPORT OF ENTERPRISE PROJECTS</a:t>
              </a:r>
              <a:endParaRPr lang="zh-CN" altLang="en-US" sz="1600" dirty="0">
                <a:cs typeface="+mn-ea"/>
                <a:sym typeface="+mn-lt"/>
              </a:endParaRPr>
            </a:p>
          </p:txBody>
        </p:sp>
      </p:grpSp>
      <p:sp>
        <p:nvSpPr>
          <p:cNvPr id="5" name="矩形 4">
            <a:extLst>
              <a:ext uri="{FF2B5EF4-FFF2-40B4-BE49-F238E27FC236}">
                <a16:creationId xmlns:a16="http://schemas.microsoft.com/office/drawing/2014/main" id="{738B410F-4C26-4F5D-993D-EEEE48F3B5EB}"/>
              </a:ext>
            </a:extLst>
          </p:cNvPr>
          <p:cNvSpPr/>
          <p:nvPr/>
        </p:nvSpPr>
        <p:spPr>
          <a:xfrm>
            <a:off x="5029199" y="640253"/>
            <a:ext cx="2133600" cy="2286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18" name="组合 17">
            <a:extLst>
              <a:ext uri="{FF2B5EF4-FFF2-40B4-BE49-F238E27FC236}">
                <a16:creationId xmlns:a16="http://schemas.microsoft.com/office/drawing/2014/main" id="{40BC51C7-4032-4EAB-B749-9012D0A57BBF}"/>
              </a:ext>
            </a:extLst>
          </p:cNvPr>
          <p:cNvGrpSpPr/>
          <p:nvPr/>
        </p:nvGrpSpPr>
        <p:grpSpPr>
          <a:xfrm>
            <a:off x="965200" y="2522382"/>
            <a:ext cx="3537856" cy="1032833"/>
            <a:chOff x="-445529" y="5140646"/>
            <a:chExt cx="3537856" cy="1032833"/>
          </a:xfrm>
        </p:grpSpPr>
        <p:sp>
          <p:nvSpPr>
            <p:cNvPr id="19" name="文本框 18">
              <a:extLst>
                <a:ext uri="{FF2B5EF4-FFF2-40B4-BE49-F238E27FC236}">
                  <a16:creationId xmlns:a16="http://schemas.microsoft.com/office/drawing/2014/main" id="{DDCCB040-CCAF-44C9-99DF-4AAE12330454}"/>
                </a:ext>
              </a:extLst>
            </p:cNvPr>
            <p:cNvSpPr txBox="1"/>
            <p:nvPr/>
          </p:nvSpPr>
          <p:spPr>
            <a:xfrm>
              <a:off x="-445529" y="5434815"/>
              <a:ext cx="3537856" cy="738664"/>
            </a:xfrm>
            <a:prstGeom prst="rect">
              <a:avLst/>
            </a:prstGeom>
            <a:noFill/>
          </p:spPr>
          <p:txBody>
            <a:bodyPr wrap="square" rtlCol="0">
              <a:spAutoFit/>
            </a:bodyPr>
            <a:lstStyle/>
            <a:p>
              <a:pPr algn="r"/>
              <a:r>
                <a:rPr lang="zh-CN" altLang="en-US" sz="1400" spc="400" dirty="0">
                  <a:cs typeface="+mn-ea"/>
                  <a:sym typeface="+mn-lt"/>
                </a:rPr>
                <a:t>四川各地占比不同排名前五的地区为温江区、南部县、双流区、仁寿县和巴州区。</a:t>
              </a:r>
            </a:p>
          </p:txBody>
        </p:sp>
        <p:sp>
          <p:nvSpPr>
            <p:cNvPr id="20" name="文本框 19">
              <a:extLst>
                <a:ext uri="{FF2B5EF4-FFF2-40B4-BE49-F238E27FC236}">
                  <a16:creationId xmlns:a16="http://schemas.microsoft.com/office/drawing/2014/main" id="{B208A92F-A73F-483A-80BF-D2A90CC95983}"/>
                </a:ext>
              </a:extLst>
            </p:cNvPr>
            <p:cNvSpPr txBox="1"/>
            <p:nvPr/>
          </p:nvSpPr>
          <p:spPr>
            <a:xfrm>
              <a:off x="1522291" y="5140646"/>
              <a:ext cx="1514475" cy="369332"/>
            </a:xfrm>
            <a:prstGeom prst="rect">
              <a:avLst/>
            </a:prstGeom>
            <a:noFill/>
          </p:spPr>
          <p:txBody>
            <a:bodyPr wrap="square" rtlCol="0">
              <a:spAutoFit/>
            </a:bodyPr>
            <a:lstStyle/>
            <a:p>
              <a:pPr algn="r"/>
              <a:r>
                <a:rPr lang="zh-CN" altLang="en-US" dirty="0">
                  <a:solidFill>
                    <a:schemeClr val="tx1">
                      <a:lumMod val="85000"/>
                      <a:lumOff val="15000"/>
                    </a:schemeClr>
                  </a:solidFill>
                  <a:cs typeface="+mn-ea"/>
                  <a:sym typeface="+mn-lt"/>
                </a:rPr>
                <a:t>学生生源地</a:t>
              </a:r>
            </a:p>
          </p:txBody>
        </p:sp>
      </p:grpSp>
      <p:grpSp>
        <p:nvGrpSpPr>
          <p:cNvPr id="21" name="组合 20">
            <a:extLst>
              <a:ext uri="{FF2B5EF4-FFF2-40B4-BE49-F238E27FC236}">
                <a16:creationId xmlns:a16="http://schemas.microsoft.com/office/drawing/2014/main" id="{86F57F9E-4A52-46B7-9BFC-523B16907EF3}"/>
              </a:ext>
            </a:extLst>
          </p:cNvPr>
          <p:cNvGrpSpPr/>
          <p:nvPr/>
        </p:nvGrpSpPr>
        <p:grpSpPr>
          <a:xfrm>
            <a:off x="393700" y="3643613"/>
            <a:ext cx="3537856" cy="817389"/>
            <a:chOff x="-445529" y="5140646"/>
            <a:chExt cx="3537856" cy="817389"/>
          </a:xfrm>
        </p:grpSpPr>
        <p:sp>
          <p:nvSpPr>
            <p:cNvPr id="22" name="文本框 21">
              <a:extLst>
                <a:ext uri="{FF2B5EF4-FFF2-40B4-BE49-F238E27FC236}">
                  <a16:creationId xmlns:a16="http://schemas.microsoft.com/office/drawing/2014/main" id="{45B47E9B-6AEB-4120-92FD-90601247AF2E}"/>
                </a:ext>
              </a:extLst>
            </p:cNvPr>
            <p:cNvSpPr txBox="1"/>
            <p:nvPr/>
          </p:nvSpPr>
          <p:spPr>
            <a:xfrm>
              <a:off x="-445529" y="5434815"/>
              <a:ext cx="3537856" cy="523220"/>
            </a:xfrm>
            <a:prstGeom prst="rect">
              <a:avLst/>
            </a:prstGeom>
            <a:noFill/>
          </p:spPr>
          <p:txBody>
            <a:bodyPr wrap="square" rtlCol="0">
              <a:spAutoFit/>
            </a:bodyPr>
            <a:lstStyle/>
            <a:p>
              <a:pPr algn="r"/>
              <a:r>
                <a:rPr lang="zh-CN" altLang="en-US" sz="1400" spc="400" dirty="0">
                  <a:cs typeface="+mn-ea"/>
                  <a:sym typeface="+mn-lt"/>
                </a:rPr>
                <a:t>大部分学生在四川省成都市及周边地区工作，武侯区占比最高。</a:t>
              </a:r>
            </a:p>
          </p:txBody>
        </p:sp>
        <p:sp>
          <p:nvSpPr>
            <p:cNvPr id="23" name="文本框 22">
              <a:extLst>
                <a:ext uri="{FF2B5EF4-FFF2-40B4-BE49-F238E27FC236}">
                  <a16:creationId xmlns:a16="http://schemas.microsoft.com/office/drawing/2014/main" id="{D6ADD6D3-2D52-4244-89BC-A4C1A2F9298A}"/>
                </a:ext>
              </a:extLst>
            </p:cNvPr>
            <p:cNvSpPr txBox="1"/>
            <p:nvPr/>
          </p:nvSpPr>
          <p:spPr>
            <a:xfrm>
              <a:off x="1068399" y="5140646"/>
              <a:ext cx="1968367" cy="369332"/>
            </a:xfrm>
            <a:prstGeom prst="rect">
              <a:avLst/>
            </a:prstGeom>
            <a:noFill/>
          </p:spPr>
          <p:txBody>
            <a:bodyPr wrap="square" rtlCol="0">
              <a:spAutoFit/>
            </a:bodyPr>
            <a:lstStyle/>
            <a:p>
              <a:pPr algn="r"/>
              <a:r>
                <a:rPr lang="zh-CN" altLang="en-US" dirty="0">
                  <a:solidFill>
                    <a:schemeClr val="tx1">
                      <a:lumMod val="85000"/>
                      <a:lumOff val="15000"/>
                    </a:schemeClr>
                  </a:solidFill>
                  <a:cs typeface="+mn-ea"/>
                  <a:sym typeface="+mn-lt"/>
                </a:rPr>
                <a:t>毕业后工作地区</a:t>
              </a:r>
            </a:p>
          </p:txBody>
        </p:sp>
      </p:grpSp>
      <p:grpSp>
        <p:nvGrpSpPr>
          <p:cNvPr id="24" name="组合 23">
            <a:extLst>
              <a:ext uri="{FF2B5EF4-FFF2-40B4-BE49-F238E27FC236}">
                <a16:creationId xmlns:a16="http://schemas.microsoft.com/office/drawing/2014/main" id="{BCCF2CDA-6DDA-4447-AF4A-9983A6FB9213}"/>
              </a:ext>
            </a:extLst>
          </p:cNvPr>
          <p:cNvGrpSpPr/>
          <p:nvPr/>
        </p:nvGrpSpPr>
        <p:grpSpPr>
          <a:xfrm>
            <a:off x="909639" y="4764844"/>
            <a:ext cx="3537856" cy="1032833"/>
            <a:chOff x="-445529" y="5140646"/>
            <a:chExt cx="3537856" cy="1032833"/>
          </a:xfrm>
        </p:grpSpPr>
        <p:sp>
          <p:nvSpPr>
            <p:cNvPr id="25" name="文本框 24">
              <a:extLst>
                <a:ext uri="{FF2B5EF4-FFF2-40B4-BE49-F238E27FC236}">
                  <a16:creationId xmlns:a16="http://schemas.microsoft.com/office/drawing/2014/main" id="{7AFF4DFC-A541-48E6-98F3-B93A393982EF}"/>
                </a:ext>
              </a:extLst>
            </p:cNvPr>
            <p:cNvSpPr txBox="1"/>
            <p:nvPr/>
          </p:nvSpPr>
          <p:spPr>
            <a:xfrm>
              <a:off x="-445529" y="5434815"/>
              <a:ext cx="3537856" cy="738664"/>
            </a:xfrm>
            <a:prstGeom prst="rect">
              <a:avLst/>
            </a:prstGeom>
            <a:noFill/>
          </p:spPr>
          <p:txBody>
            <a:bodyPr wrap="square" rtlCol="0">
              <a:spAutoFit/>
            </a:bodyPr>
            <a:lstStyle/>
            <a:p>
              <a:pPr algn="r"/>
              <a:r>
                <a:rPr lang="zh-CN" altLang="en-US" sz="1400" spc="400" dirty="0">
                  <a:cs typeface="+mn-ea"/>
                  <a:sym typeface="+mn-lt"/>
                </a:rPr>
                <a:t>创新创业（理论）挂科比例最高，其次为大学生心理健康教育和艺术美学（选）。</a:t>
              </a:r>
            </a:p>
          </p:txBody>
        </p:sp>
        <p:sp>
          <p:nvSpPr>
            <p:cNvPr id="26" name="文本框 25">
              <a:extLst>
                <a:ext uri="{FF2B5EF4-FFF2-40B4-BE49-F238E27FC236}">
                  <a16:creationId xmlns:a16="http://schemas.microsoft.com/office/drawing/2014/main" id="{0452151D-85FD-4F67-954C-7997F0C7593B}"/>
                </a:ext>
              </a:extLst>
            </p:cNvPr>
            <p:cNvSpPr txBox="1"/>
            <p:nvPr/>
          </p:nvSpPr>
          <p:spPr>
            <a:xfrm>
              <a:off x="1522291" y="5140646"/>
              <a:ext cx="1514475" cy="369332"/>
            </a:xfrm>
            <a:prstGeom prst="rect">
              <a:avLst/>
            </a:prstGeom>
            <a:noFill/>
          </p:spPr>
          <p:txBody>
            <a:bodyPr wrap="square" rtlCol="0">
              <a:spAutoFit/>
            </a:bodyPr>
            <a:lstStyle/>
            <a:p>
              <a:pPr algn="r"/>
              <a:r>
                <a:rPr lang="zh-CN" altLang="en-US" dirty="0">
                  <a:solidFill>
                    <a:schemeClr val="tx1">
                      <a:lumMod val="85000"/>
                      <a:lumOff val="15000"/>
                    </a:schemeClr>
                  </a:solidFill>
                  <a:cs typeface="+mn-ea"/>
                  <a:sym typeface="+mn-lt"/>
                </a:rPr>
                <a:t>挂科比例</a:t>
              </a:r>
            </a:p>
          </p:txBody>
        </p:sp>
      </p:grpSp>
      <p:grpSp>
        <p:nvGrpSpPr>
          <p:cNvPr id="27" name="组合 26">
            <a:extLst>
              <a:ext uri="{FF2B5EF4-FFF2-40B4-BE49-F238E27FC236}">
                <a16:creationId xmlns:a16="http://schemas.microsoft.com/office/drawing/2014/main" id="{E5DBCA5E-7354-4EAF-949C-DABED25794CD}"/>
              </a:ext>
            </a:extLst>
          </p:cNvPr>
          <p:cNvGrpSpPr/>
          <p:nvPr/>
        </p:nvGrpSpPr>
        <p:grpSpPr>
          <a:xfrm>
            <a:off x="7688941" y="2522382"/>
            <a:ext cx="3537856" cy="817389"/>
            <a:chOff x="-445529" y="5140646"/>
            <a:chExt cx="3537856" cy="817389"/>
          </a:xfrm>
        </p:grpSpPr>
        <p:sp>
          <p:nvSpPr>
            <p:cNvPr id="28" name="文本框 27">
              <a:extLst>
                <a:ext uri="{FF2B5EF4-FFF2-40B4-BE49-F238E27FC236}">
                  <a16:creationId xmlns:a16="http://schemas.microsoft.com/office/drawing/2014/main" id="{D5001575-13F9-451C-A70B-8C3082F80624}"/>
                </a:ext>
              </a:extLst>
            </p:cNvPr>
            <p:cNvSpPr txBox="1"/>
            <p:nvPr/>
          </p:nvSpPr>
          <p:spPr>
            <a:xfrm>
              <a:off x="-445529" y="5434815"/>
              <a:ext cx="3537856" cy="523220"/>
            </a:xfrm>
            <a:prstGeom prst="rect">
              <a:avLst/>
            </a:prstGeom>
            <a:noFill/>
          </p:spPr>
          <p:txBody>
            <a:bodyPr wrap="square" rtlCol="0">
              <a:spAutoFit/>
            </a:bodyPr>
            <a:lstStyle/>
            <a:p>
              <a:r>
                <a:rPr lang="zh-CN" altLang="en-US" sz="1400" spc="400" dirty="0">
                  <a:cs typeface="+mn-ea"/>
                  <a:sym typeface="+mn-lt"/>
                </a:rPr>
                <a:t>汉语综合</a:t>
              </a:r>
              <a:r>
                <a:rPr lang="en-US" altLang="zh-CN" sz="1400" spc="400" dirty="0">
                  <a:cs typeface="+mn-ea"/>
                  <a:sym typeface="+mn-lt"/>
                </a:rPr>
                <a:t>3</a:t>
              </a:r>
              <a:r>
                <a:rPr lang="zh-CN" altLang="en-US" sz="1400" spc="400" dirty="0">
                  <a:cs typeface="+mn-ea"/>
                  <a:sym typeface="+mn-lt"/>
                </a:rPr>
                <a:t>、</a:t>
              </a:r>
              <a:r>
                <a:rPr lang="en-US" altLang="zh-CN" sz="1400" spc="400" dirty="0">
                  <a:cs typeface="+mn-ea"/>
                  <a:sym typeface="+mn-lt"/>
                </a:rPr>
                <a:t>HSK4</a:t>
              </a:r>
              <a:r>
                <a:rPr lang="zh-CN" altLang="en-US" sz="1400" spc="400" dirty="0">
                  <a:cs typeface="+mn-ea"/>
                  <a:sym typeface="+mn-lt"/>
                </a:rPr>
                <a:t>综合和汉语听说</a:t>
              </a:r>
              <a:r>
                <a:rPr lang="en-US" altLang="zh-CN" sz="1400" spc="400" dirty="0">
                  <a:cs typeface="+mn-ea"/>
                  <a:sym typeface="+mn-lt"/>
                </a:rPr>
                <a:t>3</a:t>
              </a:r>
              <a:r>
                <a:rPr lang="zh-CN" altLang="en-US" sz="1400" spc="400" dirty="0">
                  <a:cs typeface="+mn-ea"/>
                  <a:sym typeface="+mn-lt"/>
                </a:rPr>
                <a:t>挂科比例接近。</a:t>
              </a:r>
            </a:p>
          </p:txBody>
        </p:sp>
        <p:sp>
          <p:nvSpPr>
            <p:cNvPr id="29" name="文本框 28">
              <a:extLst>
                <a:ext uri="{FF2B5EF4-FFF2-40B4-BE49-F238E27FC236}">
                  <a16:creationId xmlns:a16="http://schemas.microsoft.com/office/drawing/2014/main" id="{59E94E98-9120-4EC3-8DB1-703A238AD195}"/>
                </a:ext>
              </a:extLst>
            </p:cNvPr>
            <p:cNvSpPr txBox="1"/>
            <p:nvPr/>
          </p:nvSpPr>
          <p:spPr>
            <a:xfrm>
              <a:off x="-445529" y="5140646"/>
              <a:ext cx="2605942" cy="369332"/>
            </a:xfrm>
            <a:prstGeom prst="rect">
              <a:avLst/>
            </a:prstGeom>
            <a:noFill/>
          </p:spPr>
          <p:txBody>
            <a:bodyPr wrap="square" rtlCol="0">
              <a:spAutoFit/>
            </a:bodyPr>
            <a:lstStyle/>
            <a:p>
              <a:r>
                <a:rPr lang="zh-CN" altLang="en-US" dirty="0">
                  <a:solidFill>
                    <a:schemeClr val="tx1">
                      <a:lumMod val="85000"/>
                      <a:lumOff val="15000"/>
                    </a:schemeClr>
                  </a:solidFill>
                  <a:cs typeface="+mn-ea"/>
                  <a:sym typeface="+mn-lt"/>
                </a:rPr>
                <a:t>汉语课程挂科</a:t>
              </a:r>
            </a:p>
          </p:txBody>
        </p:sp>
      </p:grpSp>
      <p:grpSp>
        <p:nvGrpSpPr>
          <p:cNvPr id="36" name="组合 35">
            <a:extLst>
              <a:ext uri="{FF2B5EF4-FFF2-40B4-BE49-F238E27FC236}">
                <a16:creationId xmlns:a16="http://schemas.microsoft.com/office/drawing/2014/main" id="{276CC09A-B4BF-4A80-B57A-90A90C512C34}"/>
              </a:ext>
            </a:extLst>
          </p:cNvPr>
          <p:cNvGrpSpPr/>
          <p:nvPr/>
        </p:nvGrpSpPr>
        <p:grpSpPr>
          <a:xfrm>
            <a:off x="8260444" y="3643613"/>
            <a:ext cx="3537856" cy="1032833"/>
            <a:chOff x="-445529" y="5140646"/>
            <a:chExt cx="3537856" cy="1032833"/>
          </a:xfrm>
        </p:grpSpPr>
        <p:sp>
          <p:nvSpPr>
            <p:cNvPr id="37" name="文本框 36">
              <a:extLst>
                <a:ext uri="{FF2B5EF4-FFF2-40B4-BE49-F238E27FC236}">
                  <a16:creationId xmlns:a16="http://schemas.microsoft.com/office/drawing/2014/main" id="{89B60DDC-FA08-4217-915F-0422A568D4B4}"/>
                </a:ext>
              </a:extLst>
            </p:cNvPr>
            <p:cNvSpPr txBox="1"/>
            <p:nvPr/>
          </p:nvSpPr>
          <p:spPr>
            <a:xfrm>
              <a:off x="-445529" y="5434815"/>
              <a:ext cx="3537856" cy="738664"/>
            </a:xfrm>
            <a:prstGeom prst="rect">
              <a:avLst/>
            </a:prstGeom>
            <a:noFill/>
          </p:spPr>
          <p:txBody>
            <a:bodyPr wrap="square" rtlCol="0">
              <a:spAutoFit/>
            </a:bodyPr>
            <a:lstStyle/>
            <a:p>
              <a:r>
                <a:rPr lang="zh-CN" altLang="en-US" sz="1400" spc="400" dirty="0">
                  <a:cs typeface="+mn-ea"/>
                  <a:sym typeface="+mn-lt"/>
                </a:rPr>
                <a:t>课程信息表格中的开设课程数反映出学校对不同课程的需求和重视程度</a:t>
              </a:r>
            </a:p>
          </p:txBody>
        </p:sp>
        <p:sp>
          <p:nvSpPr>
            <p:cNvPr id="38" name="文本框 37">
              <a:extLst>
                <a:ext uri="{FF2B5EF4-FFF2-40B4-BE49-F238E27FC236}">
                  <a16:creationId xmlns:a16="http://schemas.microsoft.com/office/drawing/2014/main" id="{BE95C755-3EFA-4486-9755-84EE7802EA3D}"/>
                </a:ext>
              </a:extLst>
            </p:cNvPr>
            <p:cNvSpPr txBox="1"/>
            <p:nvPr/>
          </p:nvSpPr>
          <p:spPr>
            <a:xfrm>
              <a:off x="-445529" y="5140646"/>
              <a:ext cx="2791184" cy="369332"/>
            </a:xfrm>
            <a:prstGeom prst="rect">
              <a:avLst/>
            </a:prstGeom>
            <a:noFill/>
          </p:spPr>
          <p:txBody>
            <a:bodyPr wrap="square" rtlCol="0">
              <a:spAutoFit/>
            </a:bodyPr>
            <a:lstStyle/>
            <a:p>
              <a:r>
                <a:rPr lang="zh-CN" altLang="en-US" dirty="0">
                  <a:solidFill>
                    <a:schemeClr val="tx1">
                      <a:lumMod val="85000"/>
                      <a:lumOff val="15000"/>
                    </a:schemeClr>
                  </a:solidFill>
                  <a:cs typeface="+mn-ea"/>
                  <a:sym typeface="+mn-lt"/>
                </a:rPr>
                <a:t>课程开设</a:t>
              </a:r>
            </a:p>
          </p:txBody>
        </p:sp>
      </p:grpSp>
      <p:grpSp>
        <p:nvGrpSpPr>
          <p:cNvPr id="39" name="组合 38">
            <a:extLst>
              <a:ext uri="{FF2B5EF4-FFF2-40B4-BE49-F238E27FC236}">
                <a16:creationId xmlns:a16="http://schemas.microsoft.com/office/drawing/2014/main" id="{0093008F-5F22-41CA-8C6B-F85C3A784202}"/>
              </a:ext>
            </a:extLst>
          </p:cNvPr>
          <p:cNvGrpSpPr/>
          <p:nvPr/>
        </p:nvGrpSpPr>
        <p:grpSpPr>
          <a:xfrm>
            <a:off x="7688941" y="4764844"/>
            <a:ext cx="3537856" cy="1894607"/>
            <a:chOff x="-445529" y="5140646"/>
            <a:chExt cx="3537856" cy="1894607"/>
          </a:xfrm>
        </p:grpSpPr>
        <p:sp>
          <p:nvSpPr>
            <p:cNvPr id="40" name="文本框 39">
              <a:extLst>
                <a:ext uri="{FF2B5EF4-FFF2-40B4-BE49-F238E27FC236}">
                  <a16:creationId xmlns:a16="http://schemas.microsoft.com/office/drawing/2014/main" id="{A5212D77-A7F8-4C12-920C-1E029BC80151}"/>
                </a:ext>
              </a:extLst>
            </p:cNvPr>
            <p:cNvSpPr txBox="1"/>
            <p:nvPr/>
          </p:nvSpPr>
          <p:spPr>
            <a:xfrm>
              <a:off x="-445529" y="5434815"/>
              <a:ext cx="3537856" cy="1600438"/>
            </a:xfrm>
            <a:prstGeom prst="rect">
              <a:avLst/>
            </a:prstGeom>
            <a:noFill/>
          </p:spPr>
          <p:txBody>
            <a:bodyPr wrap="square" rtlCol="0">
              <a:spAutoFit/>
            </a:bodyPr>
            <a:lstStyle/>
            <a:p>
              <a:r>
                <a:rPr lang="zh-CN" altLang="en-US" sz="1400" spc="400" dirty="0">
                  <a:cs typeface="+mn-ea"/>
                  <a:sym typeface="+mn-lt"/>
                </a:rPr>
                <a:t>课程信息表格中的选课人数排名反映出学生对不同专业和领域的兴趣和需求，例如排名前十的课程包括</a:t>
              </a:r>
              <a:r>
                <a:rPr lang="en-US" altLang="zh-CN" sz="1400" spc="400" dirty="0">
                  <a:cs typeface="+mn-ea"/>
                  <a:sym typeface="+mn-lt"/>
                </a:rPr>
                <a:t>《</a:t>
              </a:r>
              <a:r>
                <a:rPr lang="zh-CN" altLang="en-US" sz="1400" spc="400" dirty="0">
                  <a:cs typeface="+mn-ea"/>
                  <a:sym typeface="+mn-lt"/>
                </a:rPr>
                <a:t>体育</a:t>
              </a:r>
              <a:r>
                <a:rPr lang="en-US" altLang="zh-CN" sz="1400" spc="400" dirty="0">
                  <a:cs typeface="+mn-ea"/>
                  <a:sym typeface="+mn-lt"/>
                </a:rPr>
                <a:t>1》</a:t>
              </a:r>
              <a:r>
                <a:rPr lang="zh-CN" altLang="en-US" sz="1400" spc="400" dirty="0">
                  <a:cs typeface="+mn-ea"/>
                  <a:sym typeface="+mn-lt"/>
                </a:rPr>
                <a:t>、</a:t>
              </a:r>
              <a:r>
                <a:rPr lang="en-US" altLang="zh-CN" sz="1400" spc="400" dirty="0">
                  <a:cs typeface="+mn-ea"/>
                  <a:sym typeface="+mn-lt"/>
                </a:rPr>
                <a:t>《</a:t>
              </a:r>
              <a:r>
                <a:rPr lang="zh-CN" altLang="en-US" sz="1400" spc="400" dirty="0">
                  <a:cs typeface="+mn-ea"/>
                  <a:sym typeface="+mn-lt"/>
                </a:rPr>
                <a:t>思想道德修养与法律基础</a:t>
              </a:r>
              <a:r>
                <a:rPr lang="en-US" altLang="zh-CN" sz="1400" spc="400" dirty="0">
                  <a:cs typeface="+mn-ea"/>
                  <a:sym typeface="+mn-lt"/>
                </a:rPr>
                <a:t>》</a:t>
              </a:r>
              <a:r>
                <a:rPr lang="zh-CN" altLang="en-US" sz="1400" spc="400" dirty="0">
                  <a:cs typeface="+mn-ea"/>
                  <a:sym typeface="+mn-lt"/>
                </a:rPr>
                <a:t>、</a:t>
              </a:r>
              <a:r>
                <a:rPr lang="en-US" altLang="zh-CN" sz="1400" spc="400" dirty="0">
                  <a:cs typeface="+mn-ea"/>
                  <a:sym typeface="+mn-lt"/>
                </a:rPr>
                <a:t>《</a:t>
              </a:r>
              <a:r>
                <a:rPr lang="zh-CN" altLang="en-US" sz="1400" spc="400" dirty="0">
                  <a:cs typeface="+mn-ea"/>
                  <a:sym typeface="+mn-lt"/>
                </a:rPr>
                <a:t>毛泽东思想与“中国特色社会主义理论”概论</a:t>
              </a:r>
              <a:r>
                <a:rPr lang="en-US" altLang="zh-CN" sz="1400" spc="400" dirty="0">
                  <a:cs typeface="+mn-ea"/>
                  <a:sym typeface="+mn-lt"/>
                </a:rPr>
                <a:t>》</a:t>
              </a:r>
              <a:r>
                <a:rPr lang="zh-CN" altLang="en-US" sz="1400" spc="400" dirty="0">
                  <a:cs typeface="+mn-ea"/>
                  <a:sym typeface="+mn-lt"/>
                </a:rPr>
                <a:t>等。</a:t>
              </a:r>
            </a:p>
          </p:txBody>
        </p:sp>
        <p:sp>
          <p:nvSpPr>
            <p:cNvPr id="41" name="文本框 40">
              <a:extLst>
                <a:ext uri="{FF2B5EF4-FFF2-40B4-BE49-F238E27FC236}">
                  <a16:creationId xmlns:a16="http://schemas.microsoft.com/office/drawing/2014/main" id="{44796A7D-8133-4242-B079-0AA3D55C71B5}"/>
                </a:ext>
              </a:extLst>
            </p:cNvPr>
            <p:cNvSpPr txBox="1"/>
            <p:nvPr/>
          </p:nvSpPr>
          <p:spPr>
            <a:xfrm>
              <a:off x="-445529" y="5140646"/>
              <a:ext cx="2178959" cy="369332"/>
            </a:xfrm>
            <a:prstGeom prst="rect">
              <a:avLst/>
            </a:prstGeom>
            <a:noFill/>
          </p:spPr>
          <p:txBody>
            <a:bodyPr wrap="square" rtlCol="0">
              <a:spAutoFit/>
            </a:bodyPr>
            <a:lstStyle/>
            <a:p>
              <a:r>
                <a:rPr lang="zh-CN" altLang="en-US" dirty="0">
                  <a:solidFill>
                    <a:schemeClr val="tx1">
                      <a:lumMod val="85000"/>
                      <a:lumOff val="15000"/>
                    </a:schemeClr>
                  </a:solidFill>
                  <a:cs typeface="+mn-ea"/>
                  <a:sym typeface="+mn-lt"/>
                </a:rPr>
                <a:t>学生选课偏好</a:t>
              </a:r>
            </a:p>
          </p:txBody>
        </p:sp>
      </p:grpSp>
      <p:grpSp>
        <p:nvGrpSpPr>
          <p:cNvPr id="44" name="组合 43">
            <a:extLst>
              <a:ext uri="{FF2B5EF4-FFF2-40B4-BE49-F238E27FC236}">
                <a16:creationId xmlns:a16="http://schemas.microsoft.com/office/drawing/2014/main" id="{D4154A57-0BAF-4240-980E-98B3CB8DD3DC}"/>
              </a:ext>
            </a:extLst>
          </p:cNvPr>
          <p:cNvGrpSpPr/>
          <p:nvPr/>
        </p:nvGrpSpPr>
        <p:grpSpPr>
          <a:xfrm>
            <a:off x="4361541" y="2775859"/>
            <a:ext cx="3468920" cy="2902857"/>
            <a:chOff x="4361541" y="2775859"/>
            <a:chExt cx="3468920" cy="2902857"/>
          </a:xfrm>
        </p:grpSpPr>
        <p:grpSp>
          <p:nvGrpSpPr>
            <p:cNvPr id="17" name="组合 16">
              <a:extLst>
                <a:ext uri="{FF2B5EF4-FFF2-40B4-BE49-F238E27FC236}">
                  <a16:creationId xmlns:a16="http://schemas.microsoft.com/office/drawing/2014/main" id="{D490C966-00B0-4AE7-ADF2-4A381FBC48A2}"/>
                </a:ext>
              </a:extLst>
            </p:cNvPr>
            <p:cNvGrpSpPr/>
            <p:nvPr/>
          </p:nvGrpSpPr>
          <p:grpSpPr>
            <a:xfrm>
              <a:off x="4361541" y="2775859"/>
              <a:ext cx="3468920" cy="2902857"/>
              <a:chOff x="4361541" y="2775859"/>
              <a:chExt cx="3468920" cy="2902857"/>
            </a:xfrm>
          </p:grpSpPr>
          <p:sp>
            <p:nvSpPr>
              <p:cNvPr id="6" name="椭圆 5">
                <a:extLst>
                  <a:ext uri="{FF2B5EF4-FFF2-40B4-BE49-F238E27FC236}">
                    <a16:creationId xmlns:a16="http://schemas.microsoft.com/office/drawing/2014/main" id="{A8B9CAEF-669A-4020-8B29-BE29CC2F30B8}"/>
                  </a:ext>
                </a:extLst>
              </p:cNvPr>
              <p:cNvSpPr/>
              <p:nvPr/>
            </p:nvSpPr>
            <p:spPr>
              <a:xfrm>
                <a:off x="4644570" y="2775859"/>
                <a:ext cx="2902857" cy="2902857"/>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椭圆 6">
                <a:extLst>
                  <a:ext uri="{FF2B5EF4-FFF2-40B4-BE49-F238E27FC236}">
                    <a16:creationId xmlns:a16="http://schemas.microsoft.com/office/drawing/2014/main" id="{F5103DD2-64BA-4236-A750-3EDBB7EFF1B5}"/>
                  </a:ext>
                </a:extLst>
              </p:cNvPr>
              <p:cNvSpPr/>
              <p:nvPr/>
            </p:nvSpPr>
            <p:spPr>
              <a:xfrm>
                <a:off x="4869542" y="2832819"/>
                <a:ext cx="566057" cy="566057"/>
              </a:xfrm>
              <a:prstGeom prst="ellipse">
                <a:avLst/>
              </a:prstGeom>
              <a:solidFill>
                <a:schemeClr val="bg1"/>
              </a:solidFill>
              <a:ln>
                <a:noFill/>
              </a:ln>
              <a:effectLst>
                <a:outerShdw blurRad="1143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椭圆 7">
                <a:extLst>
                  <a:ext uri="{FF2B5EF4-FFF2-40B4-BE49-F238E27FC236}">
                    <a16:creationId xmlns:a16="http://schemas.microsoft.com/office/drawing/2014/main" id="{56EFB957-6769-4A0B-B9CD-2087D5179DF7}"/>
                  </a:ext>
                </a:extLst>
              </p:cNvPr>
              <p:cNvSpPr/>
              <p:nvPr/>
            </p:nvSpPr>
            <p:spPr>
              <a:xfrm>
                <a:off x="4361541" y="3899365"/>
                <a:ext cx="566057" cy="566057"/>
              </a:xfrm>
              <a:prstGeom prst="ellipse">
                <a:avLst/>
              </a:prstGeom>
              <a:solidFill>
                <a:schemeClr val="bg1"/>
              </a:solidFill>
              <a:ln>
                <a:noFill/>
              </a:ln>
              <a:effectLst>
                <a:outerShdw blurRad="1143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椭圆 8">
                <a:extLst>
                  <a:ext uri="{FF2B5EF4-FFF2-40B4-BE49-F238E27FC236}">
                    <a16:creationId xmlns:a16="http://schemas.microsoft.com/office/drawing/2014/main" id="{07B71FCE-4DB0-4832-83E2-601FDB10C7DD}"/>
                  </a:ext>
                </a:extLst>
              </p:cNvPr>
              <p:cNvSpPr/>
              <p:nvPr/>
            </p:nvSpPr>
            <p:spPr>
              <a:xfrm>
                <a:off x="4869541" y="4965912"/>
                <a:ext cx="566057" cy="566057"/>
              </a:xfrm>
              <a:prstGeom prst="ellipse">
                <a:avLst/>
              </a:prstGeom>
              <a:solidFill>
                <a:schemeClr val="bg1"/>
              </a:solidFill>
              <a:ln>
                <a:noFill/>
              </a:ln>
              <a:effectLst>
                <a:outerShdw blurRad="1143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椭圆 9">
                <a:extLst>
                  <a:ext uri="{FF2B5EF4-FFF2-40B4-BE49-F238E27FC236}">
                    <a16:creationId xmlns:a16="http://schemas.microsoft.com/office/drawing/2014/main" id="{874C9D87-D66A-4354-B141-5422A7A6E45A}"/>
                  </a:ext>
                </a:extLst>
              </p:cNvPr>
              <p:cNvSpPr/>
              <p:nvPr/>
            </p:nvSpPr>
            <p:spPr>
              <a:xfrm>
                <a:off x="6756403" y="2832819"/>
                <a:ext cx="566057" cy="566057"/>
              </a:xfrm>
              <a:prstGeom prst="ellipse">
                <a:avLst/>
              </a:prstGeom>
              <a:solidFill>
                <a:schemeClr val="bg1"/>
              </a:solidFill>
              <a:ln>
                <a:noFill/>
              </a:ln>
              <a:effectLst>
                <a:outerShdw blurRad="1143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椭圆 10">
                <a:extLst>
                  <a:ext uri="{FF2B5EF4-FFF2-40B4-BE49-F238E27FC236}">
                    <a16:creationId xmlns:a16="http://schemas.microsoft.com/office/drawing/2014/main" id="{FA5954B6-E5D1-4F5F-BC78-5DCEFC082B50}"/>
                  </a:ext>
                </a:extLst>
              </p:cNvPr>
              <p:cNvSpPr/>
              <p:nvPr/>
            </p:nvSpPr>
            <p:spPr>
              <a:xfrm>
                <a:off x="7264404" y="3902445"/>
                <a:ext cx="566057" cy="566057"/>
              </a:xfrm>
              <a:prstGeom prst="ellipse">
                <a:avLst/>
              </a:prstGeom>
              <a:solidFill>
                <a:schemeClr val="bg1"/>
              </a:solidFill>
              <a:ln>
                <a:noFill/>
              </a:ln>
              <a:effectLst>
                <a:outerShdw blurRad="1143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 name="椭圆 11">
                <a:extLst>
                  <a:ext uri="{FF2B5EF4-FFF2-40B4-BE49-F238E27FC236}">
                    <a16:creationId xmlns:a16="http://schemas.microsoft.com/office/drawing/2014/main" id="{D6BDA42E-126D-49BC-A6A8-9E59D644A592}"/>
                  </a:ext>
                </a:extLst>
              </p:cNvPr>
              <p:cNvSpPr/>
              <p:nvPr/>
            </p:nvSpPr>
            <p:spPr>
              <a:xfrm>
                <a:off x="6756403" y="4965912"/>
                <a:ext cx="566057" cy="566057"/>
              </a:xfrm>
              <a:prstGeom prst="ellipse">
                <a:avLst/>
              </a:prstGeom>
              <a:solidFill>
                <a:schemeClr val="bg1"/>
              </a:solidFill>
              <a:ln>
                <a:noFill/>
              </a:ln>
              <a:effectLst>
                <a:outerShdw blurRad="1143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43" name="文本框 42">
              <a:extLst>
                <a:ext uri="{FF2B5EF4-FFF2-40B4-BE49-F238E27FC236}">
                  <a16:creationId xmlns:a16="http://schemas.microsoft.com/office/drawing/2014/main" id="{1348B03A-68E1-41D5-950E-EFD7376F6D92}"/>
                </a:ext>
              </a:extLst>
            </p:cNvPr>
            <p:cNvSpPr txBox="1"/>
            <p:nvPr/>
          </p:nvSpPr>
          <p:spPr>
            <a:xfrm>
              <a:off x="5303608" y="3899365"/>
              <a:ext cx="1584784" cy="461665"/>
            </a:xfrm>
            <a:prstGeom prst="rect">
              <a:avLst/>
            </a:prstGeom>
            <a:noFill/>
          </p:spPr>
          <p:txBody>
            <a:bodyPr wrap="square" rtlCol="0">
              <a:spAutoFit/>
            </a:bodyPr>
            <a:lstStyle/>
            <a:p>
              <a:pPr algn="ctr"/>
              <a:r>
                <a:rPr lang="zh-CN" altLang="en-US" sz="2400" dirty="0">
                  <a:solidFill>
                    <a:schemeClr val="tx1">
                      <a:lumMod val="75000"/>
                      <a:lumOff val="25000"/>
                    </a:schemeClr>
                  </a:solidFill>
                  <a:cs typeface="+mn-ea"/>
                  <a:sym typeface="+mn-lt"/>
                </a:rPr>
                <a:t>问题总结</a:t>
              </a:r>
            </a:p>
          </p:txBody>
        </p:sp>
      </p:grpSp>
    </p:spTree>
    <p:custDataLst>
      <p:tags r:id="rId1"/>
    </p:custDataLst>
    <p:extLst>
      <p:ext uri="{BB962C8B-B14F-4D97-AF65-F5344CB8AC3E}">
        <p14:creationId xmlns:p14="http://schemas.microsoft.com/office/powerpoint/2010/main" val="1579436883"/>
      </p:ext>
    </p:extLst>
  </p:cSld>
  <p:clrMapOvr>
    <a:masterClrMapping/>
  </p:clrMapOvr>
  <mc:AlternateContent xmlns:mc="http://schemas.openxmlformats.org/markup-compatibility/2006" xmlns:p14="http://schemas.microsoft.com/office/powerpoint/2010/main">
    <mc:Choice Requires="p14">
      <p:transition spd="slow" p14:dur="1500" advTm="3074">
        <p:random/>
      </p:transition>
    </mc:Choice>
    <mc:Fallback xmlns:a16="http://schemas.microsoft.com/office/drawing/2014/main" xmlns="">
      <p:transition spd="slow" advTm="3074">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37"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arn(outVertic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53" presetClass="entr" presetSubtype="16" fill="hold" nodeType="clickEffect">
                                  <p:stCondLst>
                                    <p:cond delay="0"/>
                                  </p:stCondLst>
                                  <p:childTnLst>
                                    <p:set>
                                      <p:cBhvr>
                                        <p:cTn id="16" dur="1" fill="hold">
                                          <p:stCondLst>
                                            <p:cond delay="0"/>
                                          </p:stCondLst>
                                        </p:cTn>
                                        <p:tgtEl>
                                          <p:spTgt spid="44"/>
                                        </p:tgtEl>
                                        <p:attrNameLst>
                                          <p:attrName>style.visibility</p:attrName>
                                        </p:attrNameLst>
                                      </p:cBhvr>
                                      <p:to>
                                        <p:strVal val="visible"/>
                                      </p:to>
                                    </p:set>
                                    <p:anim calcmode="lin" valueType="num">
                                      <p:cBhvr>
                                        <p:cTn id="17" dur="500" fill="hold"/>
                                        <p:tgtEl>
                                          <p:spTgt spid="44"/>
                                        </p:tgtEl>
                                        <p:attrNameLst>
                                          <p:attrName>ppt_w</p:attrName>
                                        </p:attrNameLst>
                                      </p:cBhvr>
                                      <p:tavLst>
                                        <p:tav tm="0">
                                          <p:val>
                                            <p:fltVal val="0"/>
                                          </p:val>
                                        </p:tav>
                                        <p:tav tm="100000">
                                          <p:val>
                                            <p:strVal val="#ppt_w"/>
                                          </p:val>
                                        </p:tav>
                                      </p:tavLst>
                                    </p:anim>
                                    <p:anim calcmode="lin" valueType="num">
                                      <p:cBhvr>
                                        <p:cTn id="18" dur="500" fill="hold"/>
                                        <p:tgtEl>
                                          <p:spTgt spid="44"/>
                                        </p:tgtEl>
                                        <p:attrNameLst>
                                          <p:attrName>ppt_h</p:attrName>
                                        </p:attrNameLst>
                                      </p:cBhvr>
                                      <p:tavLst>
                                        <p:tav tm="0">
                                          <p:val>
                                            <p:fltVal val="0"/>
                                          </p:val>
                                        </p:tav>
                                        <p:tav tm="100000">
                                          <p:val>
                                            <p:strVal val="#ppt_h"/>
                                          </p:val>
                                        </p:tav>
                                      </p:tavLst>
                                    </p:anim>
                                    <p:animEffect transition="in" filter="fade">
                                      <p:cBhvr>
                                        <p:cTn id="19" dur="500"/>
                                        <p:tgtEl>
                                          <p:spTgt spid="44"/>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nodeType="clickEffect">
                                  <p:stCondLst>
                                    <p:cond delay="0"/>
                                  </p:stCondLst>
                                  <p:childTnLst>
                                    <p:set>
                                      <p:cBhvr>
                                        <p:cTn id="23" dur="1" fill="hold">
                                          <p:stCondLst>
                                            <p:cond delay="0"/>
                                          </p:stCondLst>
                                        </p:cTn>
                                        <p:tgtEl>
                                          <p:spTgt spid="18"/>
                                        </p:tgtEl>
                                        <p:attrNameLst>
                                          <p:attrName>style.visibility</p:attrName>
                                        </p:attrNameLst>
                                      </p:cBhvr>
                                      <p:to>
                                        <p:strVal val="visible"/>
                                      </p:to>
                                    </p:set>
                                    <p:anim calcmode="lin" valueType="num">
                                      <p:cBhvr additive="base">
                                        <p:cTn id="24" dur="500" fill="hold"/>
                                        <p:tgtEl>
                                          <p:spTgt spid="18"/>
                                        </p:tgtEl>
                                        <p:attrNameLst>
                                          <p:attrName>ppt_x</p:attrName>
                                        </p:attrNameLst>
                                      </p:cBhvr>
                                      <p:tavLst>
                                        <p:tav tm="0">
                                          <p:val>
                                            <p:strVal val="0-#ppt_w/2"/>
                                          </p:val>
                                        </p:tav>
                                        <p:tav tm="100000">
                                          <p:val>
                                            <p:strVal val="#ppt_x"/>
                                          </p:val>
                                        </p:tav>
                                      </p:tavLst>
                                    </p:anim>
                                    <p:anim calcmode="lin" valueType="num">
                                      <p:cBhvr additive="base">
                                        <p:cTn id="25" dur="500" fill="hold"/>
                                        <p:tgtEl>
                                          <p:spTgt spid="18"/>
                                        </p:tgtEl>
                                        <p:attrNameLst>
                                          <p:attrName>ppt_y</p:attrName>
                                        </p:attrNameLst>
                                      </p:cBhvr>
                                      <p:tavLst>
                                        <p:tav tm="0">
                                          <p:val>
                                            <p:strVal val="#ppt_y"/>
                                          </p:val>
                                        </p:tav>
                                        <p:tav tm="100000">
                                          <p:val>
                                            <p:strVal val="#ppt_y"/>
                                          </p:val>
                                        </p:tav>
                                      </p:tavLst>
                                    </p:anim>
                                  </p:childTnLst>
                                </p:cTn>
                              </p:par>
                              <p:par>
                                <p:cTn id="26" presetID="2" presetClass="entr" presetSubtype="8" fill="hold" nodeType="withEffect">
                                  <p:stCondLst>
                                    <p:cond delay="0"/>
                                  </p:stCondLst>
                                  <p:childTnLst>
                                    <p:set>
                                      <p:cBhvr>
                                        <p:cTn id="27" dur="1" fill="hold">
                                          <p:stCondLst>
                                            <p:cond delay="0"/>
                                          </p:stCondLst>
                                        </p:cTn>
                                        <p:tgtEl>
                                          <p:spTgt spid="21"/>
                                        </p:tgtEl>
                                        <p:attrNameLst>
                                          <p:attrName>style.visibility</p:attrName>
                                        </p:attrNameLst>
                                      </p:cBhvr>
                                      <p:to>
                                        <p:strVal val="visible"/>
                                      </p:to>
                                    </p:set>
                                    <p:anim calcmode="lin" valueType="num">
                                      <p:cBhvr additive="base">
                                        <p:cTn id="28" dur="500" fill="hold"/>
                                        <p:tgtEl>
                                          <p:spTgt spid="21"/>
                                        </p:tgtEl>
                                        <p:attrNameLst>
                                          <p:attrName>ppt_x</p:attrName>
                                        </p:attrNameLst>
                                      </p:cBhvr>
                                      <p:tavLst>
                                        <p:tav tm="0">
                                          <p:val>
                                            <p:strVal val="0-#ppt_w/2"/>
                                          </p:val>
                                        </p:tav>
                                        <p:tav tm="100000">
                                          <p:val>
                                            <p:strVal val="#ppt_x"/>
                                          </p:val>
                                        </p:tav>
                                      </p:tavLst>
                                    </p:anim>
                                    <p:anim calcmode="lin" valueType="num">
                                      <p:cBhvr additive="base">
                                        <p:cTn id="29" dur="500" fill="hold"/>
                                        <p:tgtEl>
                                          <p:spTgt spid="21"/>
                                        </p:tgtEl>
                                        <p:attrNameLst>
                                          <p:attrName>ppt_y</p:attrName>
                                        </p:attrNameLst>
                                      </p:cBhvr>
                                      <p:tavLst>
                                        <p:tav tm="0">
                                          <p:val>
                                            <p:strVal val="#ppt_y"/>
                                          </p:val>
                                        </p:tav>
                                        <p:tav tm="100000">
                                          <p:val>
                                            <p:strVal val="#ppt_y"/>
                                          </p:val>
                                        </p:tav>
                                      </p:tavLst>
                                    </p:anim>
                                  </p:childTnLst>
                                </p:cTn>
                              </p:par>
                              <p:par>
                                <p:cTn id="30" presetID="2" presetClass="entr" presetSubtype="8" fill="hold" nodeType="withEffect">
                                  <p:stCondLst>
                                    <p:cond delay="0"/>
                                  </p:stCondLst>
                                  <p:childTnLst>
                                    <p:set>
                                      <p:cBhvr>
                                        <p:cTn id="31" dur="1" fill="hold">
                                          <p:stCondLst>
                                            <p:cond delay="0"/>
                                          </p:stCondLst>
                                        </p:cTn>
                                        <p:tgtEl>
                                          <p:spTgt spid="24"/>
                                        </p:tgtEl>
                                        <p:attrNameLst>
                                          <p:attrName>style.visibility</p:attrName>
                                        </p:attrNameLst>
                                      </p:cBhvr>
                                      <p:to>
                                        <p:strVal val="visible"/>
                                      </p:to>
                                    </p:set>
                                    <p:anim calcmode="lin" valueType="num">
                                      <p:cBhvr additive="base">
                                        <p:cTn id="32" dur="500" fill="hold"/>
                                        <p:tgtEl>
                                          <p:spTgt spid="24"/>
                                        </p:tgtEl>
                                        <p:attrNameLst>
                                          <p:attrName>ppt_x</p:attrName>
                                        </p:attrNameLst>
                                      </p:cBhvr>
                                      <p:tavLst>
                                        <p:tav tm="0">
                                          <p:val>
                                            <p:strVal val="0-#ppt_w/2"/>
                                          </p:val>
                                        </p:tav>
                                        <p:tav tm="100000">
                                          <p:val>
                                            <p:strVal val="#ppt_x"/>
                                          </p:val>
                                        </p:tav>
                                      </p:tavLst>
                                    </p:anim>
                                    <p:anim calcmode="lin" valueType="num">
                                      <p:cBhvr additive="base">
                                        <p:cTn id="33" dur="500" fill="hold"/>
                                        <p:tgtEl>
                                          <p:spTgt spid="24"/>
                                        </p:tgtEl>
                                        <p:attrNameLst>
                                          <p:attrName>ppt_y</p:attrName>
                                        </p:attrNameLst>
                                      </p:cBhvr>
                                      <p:tavLst>
                                        <p:tav tm="0">
                                          <p:val>
                                            <p:strVal val="#ppt_y"/>
                                          </p:val>
                                        </p:tav>
                                        <p:tav tm="100000">
                                          <p:val>
                                            <p:strVal val="#ppt_y"/>
                                          </p:val>
                                        </p:tav>
                                      </p:tavLst>
                                    </p:anim>
                                  </p:childTnLst>
                                </p:cTn>
                              </p:par>
                              <p:par>
                                <p:cTn id="34" presetID="2" presetClass="entr" presetSubtype="2" fill="hold" nodeType="withEffect">
                                  <p:stCondLst>
                                    <p:cond delay="0"/>
                                  </p:stCondLst>
                                  <p:childTnLst>
                                    <p:set>
                                      <p:cBhvr>
                                        <p:cTn id="35" dur="1" fill="hold">
                                          <p:stCondLst>
                                            <p:cond delay="0"/>
                                          </p:stCondLst>
                                        </p:cTn>
                                        <p:tgtEl>
                                          <p:spTgt spid="39"/>
                                        </p:tgtEl>
                                        <p:attrNameLst>
                                          <p:attrName>style.visibility</p:attrName>
                                        </p:attrNameLst>
                                      </p:cBhvr>
                                      <p:to>
                                        <p:strVal val="visible"/>
                                      </p:to>
                                    </p:set>
                                    <p:anim calcmode="lin" valueType="num">
                                      <p:cBhvr additive="base">
                                        <p:cTn id="36" dur="500" fill="hold"/>
                                        <p:tgtEl>
                                          <p:spTgt spid="39"/>
                                        </p:tgtEl>
                                        <p:attrNameLst>
                                          <p:attrName>ppt_x</p:attrName>
                                        </p:attrNameLst>
                                      </p:cBhvr>
                                      <p:tavLst>
                                        <p:tav tm="0">
                                          <p:val>
                                            <p:strVal val="1+#ppt_w/2"/>
                                          </p:val>
                                        </p:tav>
                                        <p:tav tm="100000">
                                          <p:val>
                                            <p:strVal val="#ppt_x"/>
                                          </p:val>
                                        </p:tav>
                                      </p:tavLst>
                                    </p:anim>
                                    <p:anim calcmode="lin" valueType="num">
                                      <p:cBhvr additive="base">
                                        <p:cTn id="37" dur="500" fill="hold"/>
                                        <p:tgtEl>
                                          <p:spTgt spid="39"/>
                                        </p:tgtEl>
                                        <p:attrNameLst>
                                          <p:attrName>ppt_y</p:attrName>
                                        </p:attrNameLst>
                                      </p:cBhvr>
                                      <p:tavLst>
                                        <p:tav tm="0">
                                          <p:val>
                                            <p:strVal val="#ppt_y"/>
                                          </p:val>
                                        </p:tav>
                                        <p:tav tm="100000">
                                          <p:val>
                                            <p:strVal val="#ppt_y"/>
                                          </p:val>
                                        </p:tav>
                                      </p:tavLst>
                                    </p:anim>
                                  </p:childTnLst>
                                </p:cTn>
                              </p:par>
                              <p:par>
                                <p:cTn id="38" presetID="2" presetClass="entr" presetSubtype="2" fill="hold" nodeType="withEffect">
                                  <p:stCondLst>
                                    <p:cond delay="0"/>
                                  </p:stCondLst>
                                  <p:childTnLst>
                                    <p:set>
                                      <p:cBhvr>
                                        <p:cTn id="39" dur="1" fill="hold">
                                          <p:stCondLst>
                                            <p:cond delay="0"/>
                                          </p:stCondLst>
                                        </p:cTn>
                                        <p:tgtEl>
                                          <p:spTgt spid="36"/>
                                        </p:tgtEl>
                                        <p:attrNameLst>
                                          <p:attrName>style.visibility</p:attrName>
                                        </p:attrNameLst>
                                      </p:cBhvr>
                                      <p:to>
                                        <p:strVal val="visible"/>
                                      </p:to>
                                    </p:set>
                                    <p:anim calcmode="lin" valueType="num">
                                      <p:cBhvr additive="base">
                                        <p:cTn id="40" dur="500" fill="hold"/>
                                        <p:tgtEl>
                                          <p:spTgt spid="36"/>
                                        </p:tgtEl>
                                        <p:attrNameLst>
                                          <p:attrName>ppt_x</p:attrName>
                                        </p:attrNameLst>
                                      </p:cBhvr>
                                      <p:tavLst>
                                        <p:tav tm="0">
                                          <p:val>
                                            <p:strVal val="1+#ppt_w/2"/>
                                          </p:val>
                                        </p:tav>
                                        <p:tav tm="100000">
                                          <p:val>
                                            <p:strVal val="#ppt_x"/>
                                          </p:val>
                                        </p:tav>
                                      </p:tavLst>
                                    </p:anim>
                                    <p:anim calcmode="lin" valueType="num">
                                      <p:cBhvr additive="base">
                                        <p:cTn id="41" dur="500" fill="hold"/>
                                        <p:tgtEl>
                                          <p:spTgt spid="36"/>
                                        </p:tgtEl>
                                        <p:attrNameLst>
                                          <p:attrName>ppt_y</p:attrName>
                                        </p:attrNameLst>
                                      </p:cBhvr>
                                      <p:tavLst>
                                        <p:tav tm="0">
                                          <p:val>
                                            <p:strVal val="#ppt_y"/>
                                          </p:val>
                                        </p:tav>
                                        <p:tav tm="100000">
                                          <p:val>
                                            <p:strVal val="#ppt_y"/>
                                          </p:val>
                                        </p:tav>
                                      </p:tavLst>
                                    </p:anim>
                                  </p:childTnLst>
                                </p:cTn>
                              </p:par>
                              <p:par>
                                <p:cTn id="42" presetID="2" presetClass="entr" presetSubtype="2" fill="hold" nodeType="withEffect">
                                  <p:stCondLst>
                                    <p:cond delay="0"/>
                                  </p:stCondLst>
                                  <p:childTnLst>
                                    <p:set>
                                      <p:cBhvr>
                                        <p:cTn id="43" dur="1" fill="hold">
                                          <p:stCondLst>
                                            <p:cond delay="0"/>
                                          </p:stCondLst>
                                        </p:cTn>
                                        <p:tgtEl>
                                          <p:spTgt spid="27"/>
                                        </p:tgtEl>
                                        <p:attrNameLst>
                                          <p:attrName>style.visibility</p:attrName>
                                        </p:attrNameLst>
                                      </p:cBhvr>
                                      <p:to>
                                        <p:strVal val="visible"/>
                                      </p:to>
                                    </p:set>
                                    <p:anim calcmode="lin" valueType="num">
                                      <p:cBhvr additive="base">
                                        <p:cTn id="44" dur="500" fill="hold"/>
                                        <p:tgtEl>
                                          <p:spTgt spid="27"/>
                                        </p:tgtEl>
                                        <p:attrNameLst>
                                          <p:attrName>ppt_x</p:attrName>
                                        </p:attrNameLst>
                                      </p:cBhvr>
                                      <p:tavLst>
                                        <p:tav tm="0">
                                          <p:val>
                                            <p:strVal val="1+#ppt_w/2"/>
                                          </p:val>
                                        </p:tav>
                                        <p:tav tm="100000">
                                          <p:val>
                                            <p:strVal val="#ppt_x"/>
                                          </p:val>
                                        </p:tav>
                                      </p:tavLst>
                                    </p:anim>
                                    <p:anim calcmode="lin" valueType="num">
                                      <p:cBhvr additive="base">
                                        <p:cTn id="45" dur="500" fill="hold"/>
                                        <p:tgtEl>
                                          <p:spTgt spid="2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圆角 17">
            <a:extLst>
              <a:ext uri="{FF2B5EF4-FFF2-40B4-BE49-F238E27FC236}">
                <a16:creationId xmlns:a16="http://schemas.microsoft.com/office/drawing/2014/main" id="{822EAB1A-0613-4B84-B43A-020769A84C2F}"/>
              </a:ext>
            </a:extLst>
          </p:cNvPr>
          <p:cNvSpPr/>
          <p:nvPr/>
        </p:nvSpPr>
        <p:spPr>
          <a:xfrm rot="2684577">
            <a:off x="1698063" y="-917755"/>
            <a:ext cx="8693513" cy="8693513"/>
          </a:xfrm>
          <a:prstGeom prst="roundRect">
            <a:avLst>
              <a:gd name="adj" fmla="val 13360"/>
            </a:avLst>
          </a:prstGeom>
          <a:solidFill>
            <a:schemeClr val="bg1"/>
          </a:solidFill>
          <a:ln>
            <a:noFill/>
          </a:ln>
          <a:effectLst>
            <a:outerShdw blurRad="546100" sx="101000" sy="101000" algn="ctr" rotWithShape="0">
              <a:schemeClr val="tx1">
                <a:lumMod val="65000"/>
                <a:lumOff val="35000"/>
                <a:alpha val="19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4" name="矩形: 圆角 3">
            <a:extLst>
              <a:ext uri="{FF2B5EF4-FFF2-40B4-BE49-F238E27FC236}">
                <a16:creationId xmlns:a16="http://schemas.microsoft.com/office/drawing/2014/main" id="{CFAF4C25-9AB4-4329-B21C-0F7CB88F0784}"/>
              </a:ext>
            </a:extLst>
          </p:cNvPr>
          <p:cNvSpPr/>
          <p:nvPr/>
        </p:nvSpPr>
        <p:spPr>
          <a:xfrm rot="2684577">
            <a:off x="2627892" y="-39108"/>
            <a:ext cx="6936217" cy="6936217"/>
          </a:xfrm>
          <a:prstGeom prst="roundRect">
            <a:avLst>
              <a:gd name="adj" fmla="val 13360"/>
            </a:avLst>
          </a:prstGeom>
          <a:solidFill>
            <a:schemeClr val="bg1"/>
          </a:solidFill>
          <a:ln>
            <a:noFill/>
          </a:ln>
          <a:effectLst>
            <a:outerShdw blurRad="546100" sx="101000" sy="101000" algn="ctr" rotWithShape="0">
              <a:schemeClr val="tx1">
                <a:lumMod val="65000"/>
                <a:lumOff val="35000"/>
                <a:alpha val="19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5" name="文本框 4">
            <a:extLst>
              <a:ext uri="{FF2B5EF4-FFF2-40B4-BE49-F238E27FC236}">
                <a16:creationId xmlns:a16="http://schemas.microsoft.com/office/drawing/2014/main" id="{959F8909-6800-4D81-9559-FFAEB41A80C1}"/>
              </a:ext>
            </a:extLst>
          </p:cNvPr>
          <p:cNvSpPr txBox="1"/>
          <p:nvPr/>
        </p:nvSpPr>
        <p:spPr>
          <a:xfrm>
            <a:off x="5286375" y="899160"/>
            <a:ext cx="1695450"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700" normalizeH="0" baseline="0" noProof="0" dirty="0">
                <a:ln>
                  <a:noFill/>
                </a:ln>
                <a:solidFill>
                  <a:prstClr val="black"/>
                </a:solidFill>
                <a:effectLst/>
                <a:uLnTx/>
                <a:uFillTx/>
                <a:cs typeface="+mn-ea"/>
                <a:sym typeface="+mn-lt"/>
              </a:rPr>
              <a:t>2023</a:t>
            </a:r>
            <a:endParaRPr kumimoji="0" lang="zh-CN" altLang="en-US" sz="2800" b="0" i="0" u="none" strike="noStrike" kern="1200" cap="none" spc="700" normalizeH="0" baseline="0" noProof="0" dirty="0">
              <a:ln>
                <a:noFill/>
              </a:ln>
              <a:solidFill>
                <a:prstClr val="black"/>
              </a:solidFill>
              <a:effectLst/>
              <a:uLnTx/>
              <a:uFillTx/>
              <a:cs typeface="+mn-ea"/>
              <a:sym typeface="+mn-lt"/>
            </a:endParaRPr>
          </a:p>
        </p:txBody>
      </p:sp>
      <p:sp>
        <p:nvSpPr>
          <p:cNvPr id="6" name="文本框 5">
            <a:extLst>
              <a:ext uri="{FF2B5EF4-FFF2-40B4-BE49-F238E27FC236}">
                <a16:creationId xmlns:a16="http://schemas.microsoft.com/office/drawing/2014/main" id="{F8829203-F363-4337-ACAC-0D2C4AE6A337}"/>
              </a:ext>
            </a:extLst>
          </p:cNvPr>
          <p:cNvSpPr txBox="1"/>
          <p:nvPr/>
        </p:nvSpPr>
        <p:spPr>
          <a:xfrm>
            <a:off x="4025900" y="1841500"/>
            <a:ext cx="4343400" cy="707886"/>
          </a:xfrm>
          <a:prstGeom prst="rect">
            <a:avLst/>
          </a:prstGeom>
          <a:noFill/>
        </p:spPr>
        <p:txBody>
          <a:bodyPr wrap="square" rtlCol="0">
            <a:spAutoFit/>
          </a:bodyPr>
          <a:lstStyle/>
          <a:p>
            <a:pPr lvl="0" algn="ctr">
              <a:defRPr/>
            </a:pPr>
            <a:r>
              <a:rPr lang="en-US" altLang="zh-CN" sz="4000" spc="700" dirty="0">
                <a:solidFill>
                  <a:prstClr val="white">
                    <a:lumMod val="65000"/>
                  </a:prstClr>
                </a:solidFill>
                <a:effectLst>
                  <a:outerShdw blurRad="165100" algn="ctr" rotWithShape="0">
                    <a:prstClr val="black">
                      <a:alpha val="24000"/>
                    </a:prstClr>
                  </a:outerShdw>
                </a:effectLst>
                <a:cs typeface="+mn-ea"/>
                <a:sym typeface="+mn-lt"/>
              </a:rPr>
              <a:t>Information </a:t>
            </a:r>
            <a:endParaRPr kumimoji="0" lang="zh-CN" altLang="en-US" sz="4000" b="0" i="0" u="none" strike="noStrike" kern="1200" cap="none" spc="700" normalizeH="0" baseline="0" noProof="0" dirty="0">
              <a:ln>
                <a:noFill/>
              </a:ln>
              <a:solidFill>
                <a:prstClr val="white">
                  <a:lumMod val="65000"/>
                </a:prstClr>
              </a:solidFill>
              <a:effectLst>
                <a:outerShdw blurRad="165100" algn="ctr" rotWithShape="0">
                  <a:prstClr val="black">
                    <a:alpha val="24000"/>
                  </a:prstClr>
                </a:outerShdw>
              </a:effectLst>
              <a:uLnTx/>
              <a:uFillTx/>
              <a:cs typeface="+mn-ea"/>
              <a:sym typeface="+mn-lt"/>
            </a:endParaRPr>
          </a:p>
        </p:txBody>
      </p:sp>
      <p:sp>
        <p:nvSpPr>
          <p:cNvPr id="7" name="文本框 6">
            <a:extLst>
              <a:ext uri="{FF2B5EF4-FFF2-40B4-BE49-F238E27FC236}">
                <a16:creationId xmlns:a16="http://schemas.microsoft.com/office/drawing/2014/main" id="{D2947702-0219-4F74-958A-0A5A704ECCC4}"/>
              </a:ext>
            </a:extLst>
          </p:cNvPr>
          <p:cNvSpPr txBox="1"/>
          <p:nvPr/>
        </p:nvSpPr>
        <p:spPr>
          <a:xfrm>
            <a:off x="2730500" y="2967335"/>
            <a:ext cx="6781800" cy="92333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5400" spc="1000" dirty="0">
                <a:solidFill>
                  <a:prstClr val="black">
                    <a:lumMod val="85000"/>
                    <a:lumOff val="15000"/>
                  </a:prstClr>
                </a:solidFill>
                <a:cs typeface="+mn-ea"/>
                <a:sym typeface="+mn-lt"/>
              </a:rPr>
              <a:t>谢谢观看</a:t>
            </a:r>
            <a:endParaRPr kumimoji="0" lang="zh-CN" altLang="en-US" sz="5400" b="0" i="0" u="none" strike="noStrike" kern="1200" cap="none" spc="1000" normalizeH="0" baseline="0" noProof="0" dirty="0">
              <a:ln>
                <a:noFill/>
              </a:ln>
              <a:solidFill>
                <a:prstClr val="black">
                  <a:lumMod val="85000"/>
                  <a:lumOff val="15000"/>
                </a:prstClr>
              </a:solidFill>
              <a:effectLst/>
              <a:uLnTx/>
              <a:uFillTx/>
              <a:cs typeface="+mn-ea"/>
              <a:sym typeface="+mn-lt"/>
            </a:endParaRPr>
          </a:p>
        </p:txBody>
      </p:sp>
      <p:sp>
        <p:nvSpPr>
          <p:cNvPr id="8" name="椭圆 7">
            <a:extLst>
              <a:ext uri="{FF2B5EF4-FFF2-40B4-BE49-F238E27FC236}">
                <a16:creationId xmlns:a16="http://schemas.microsoft.com/office/drawing/2014/main" id="{08B93554-9443-4291-83BC-91BEC5088783}"/>
              </a:ext>
            </a:extLst>
          </p:cNvPr>
          <p:cNvSpPr/>
          <p:nvPr/>
        </p:nvSpPr>
        <p:spPr>
          <a:xfrm>
            <a:off x="683912" y="5242803"/>
            <a:ext cx="1056397" cy="1056397"/>
          </a:xfrm>
          <a:prstGeom prst="ellipse">
            <a:avLst/>
          </a:prstGeom>
          <a:solidFill>
            <a:schemeClr val="bg1"/>
          </a:solidFill>
          <a:ln>
            <a:noFill/>
          </a:ln>
          <a:effectLst>
            <a:outerShdw blurRad="546100" sx="101000" sy="101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9" name="椭圆 8">
            <a:extLst>
              <a:ext uri="{FF2B5EF4-FFF2-40B4-BE49-F238E27FC236}">
                <a16:creationId xmlns:a16="http://schemas.microsoft.com/office/drawing/2014/main" id="{16338DEE-2916-4AC7-A537-1507B9F2A824}"/>
              </a:ext>
            </a:extLst>
          </p:cNvPr>
          <p:cNvSpPr/>
          <p:nvPr/>
        </p:nvSpPr>
        <p:spPr>
          <a:xfrm>
            <a:off x="10464448" y="933352"/>
            <a:ext cx="563400" cy="563400"/>
          </a:xfrm>
          <a:prstGeom prst="ellipse">
            <a:avLst/>
          </a:prstGeom>
          <a:solidFill>
            <a:schemeClr val="bg1"/>
          </a:solidFill>
          <a:ln>
            <a:noFill/>
          </a:ln>
          <a:effectLst>
            <a:outerShdw blurRad="546100" sx="101000" sy="101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Tree>
    <p:custDataLst>
      <p:tags r:id="rId1"/>
    </p:custDataLst>
    <p:extLst>
      <p:ext uri="{BB962C8B-B14F-4D97-AF65-F5344CB8AC3E}">
        <p14:creationId xmlns:p14="http://schemas.microsoft.com/office/powerpoint/2010/main" val="2184022013"/>
      </p:ext>
    </p:extLst>
  </p:cSld>
  <p:clrMapOvr>
    <a:masterClrMapping/>
  </p:clrMapOvr>
  <mc:AlternateContent xmlns:mc="http://schemas.openxmlformats.org/markup-compatibility/2006" xmlns:p14="http://schemas.microsoft.com/office/powerpoint/2010/main">
    <mc:Choice Requires="p14">
      <p:transition spd="slow" p14:dur="1500" advTm="3880">
        <p:random/>
      </p:transition>
    </mc:Choice>
    <mc:Fallback xmlns:a16="http://schemas.microsoft.com/office/drawing/2014/main" xmlns="">
      <p:transition spd="slow" advTm="388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out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randombar(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1000"/>
                                        <p:tgtEl>
                                          <p:spTgt spid="7"/>
                                        </p:tgtEl>
                                      </p:cBhvr>
                                    </p:animEffect>
                                    <p:anim calcmode="lin" valueType="num">
                                      <p:cBhvr>
                                        <p:cTn id="18" dur="1000" fill="hold"/>
                                        <p:tgtEl>
                                          <p:spTgt spid="7"/>
                                        </p:tgtEl>
                                        <p:attrNameLst>
                                          <p:attrName>ppt_x</p:attrName>
                                        </p:attrNameLst>
                                      </p:cBhvr>
                                      <p:tavLst>
                                        <p:tav tm="0">
                                          <p:val>
                                            <p:strVal val="#ppt_x"/>
                                          </p:val>
                                        </p:tav>
                                        <p:tav tm="100000">
                                          <p:val>
                                            <p:strVal val="#ppt_x"/>
                                          </p:val>
                                        </p:tav>
                                      </p:tavLst>
                                    </p:anim>
                                    <p:anim calcmode="lin" valueType="num">
                                      <p:cBhvr>
                                        <p:cTn id="1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FF114CFD-6805-4BD5-AF91-92D9E2E5E9D9}"/>
              </a:ext>
            </a:extLst>
          </p:cNvPr>
          <p:cNvSpPr txBox="1"/>
          <p:nvPr/>
        </p:nvSpPr>
        <p:spPr>
          <a:xfrm rot="5400000">
            <a:off x="-800101" y="2705724"/>
            <a:ext cx="9454243" cy="1446550"/>
          </a:xfrm>
          <a:prstGeom prst="rect">
            <a:avLst/>
          </a:prstGeom>
          <a:noFill/>
        </p:spPr>
        <p:txBody>
          <a:bodyPr wrap="square" rtlCol="0">
            <a:spAutoFit/>
          </a:bodyPr>
          <a:lstStyle/>
          <a:p>
            <a:pPr algn="ctr"/>
            <a:r>
              <a:rPr lang="en-US" altLang="zh-CN" sz="8800" spc="500" dirty="0">
                <a:solidFill>
                  <a:schemeClr val="bg1">
                    <a:lumMod val="85000"/>
                  </a:schemeClr>
                </a:solidFill>
                <a:cs typeface="+mn-ea"/>
                <a:sym typeface="+mn-lt"/>
              </a:rPr>
              <a:t>CONTENTES</a:t>
            </a:r>
            <a:endParaRPr lang="zh-CN" altLang="en-US" sz="8800" spc="500" dirty="0">
              <a:solidFill>
                <a:schemeClr val="bg1">
                  <a:lumMod val="85000"/>
                </a:schemeClr>
              </a:solidFill>
              <a:cs typeface="+mn-ea"/>
              <a:sym typeface="+mn-lt"/>
            </a:endParaRPr>
          </a:p>
        </p:txBody>
      </p:sp>
      <p:sp>
        <p:nvSpPr>
          <p:cNvPr id="2" name="矩形 1">
            <a:extLst>
              <a:ext uri="{FF2B5EF4-FFF2-40B4-BE49-F238E27FC236}">
                <a16:creationId xmlns:a16="http://schemas.microsoft.com/office/drawing/2014/main" id="{640B1407-7F82-4105-8296-BC6BDF656B5F}"/>
              </a:ext>
            </a:extLst>
          </p:cNvPr>
          <p:cNvSpPr/>
          <p:nvPr/>
        </p:nvSpPr>
        <p:spPr>
          <a:xfrm>
            <a:off x="0" y="0"/>
            <a:ext cx="3622876" cy="6858000"/>
          </a:xfrm>
          <a:prstGeom prst="rect">
            <a:avLst/>
          </a:prstGeom>
          <a:solidFill>
            <a:schemeClr val="bg1"/>
          </a:solidFill>
          <a:ln>
            <a:noFill/>
          </a:ln>
          <a:effectLst>
            <a:outerShdw blurRad="457200" dist="38100" algn="l" rotWithShape="0">
              <a:prstClr val="black">
                <a:alpha val="1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3" name="文本框 2">
            <a:extLst>
              <a:ext uri="{FF2B5EF4-FFF2-40B4-BE49-F238E27FC236}">
                <a16:creationId xmlns:a16="http://schemas.microsoft.com/office/drawing/2014/main" id="{7A3EA0CB-309F-4C7D-ADCC-73C3AFF5190D}"/>
              </a:ext>
            </a:extLst>
          </p:cNvPr>
          <p:cNvSpPr txBox="1"/>
          <p:nvPr/>
        </p:nvSpPr>
        <p:spPr>
          <a:xfrm>
            <a:off x="1443138" y="1143000"/>
            <a:ext cx="736600" cy="1446550"/>
          </a:xfrm>
          <a:prstGeom prst="rect">
            <a:avLst/>
          </a:prstGeom>
          <a:noFill/>
        </p:spPr>
        <p:txBody>
          <a:bodyPr wrap="square" rtlCol="0">
            <a:spAutoFit/>
          </a:bodyPr>
          <a:lstStyle/>
          <a:p>
            <a:pPr algn="ctr"/>
            <a:r>
              <a:rPr lang="zh-CN" altLang="en-US" sz="8800" dirty="0">
                <a:solidFill>
                  <a:schemeClr val="tx1">
                    <a:lumMod val="75000"/>
                    <a:lumOff val="25000"/>
                  </a:schemeClr>
                </a:solidFill>
                <a:cs typeface="+mn-ea"/>
                <a:sym typeface="+mn-lt"/>
              </a:rPr>
              <a:t>目</a:t>
            </a:r>
          </a:p>
        </p:txBody>
      </p:sp>
      <p:sp>
        <p:nvSpPr>
          <p:cNvPr id="4" name="文本框 3">
            <a:extLst>
              <a:ext uri="{FF2B5EF4-FFF2-40B4-BE49-F238E27FC236}">
                <a16:creationId xmlns:a16="http://schemas.microsoft.com/office/drawing/2014/main" id="{7AF398EB-A11E-46E2-B64F-C8A48B5FE517}"/>
              </a:ext>
            </a:extLst>
          </p:cNvPr>
          <p:cNvSpPr txBox="1"/>
          <p:nvPr/>
        </p:nvSpPr>
        <p:spPr>
          <a:xfrm>
            <a:off x="1443138" y="3711307"/>
            <a:ext cx="736600" cy="1446550"/>
          </a:xfrm>
          <a:prstGeom prst="rect">
            <a:avLst/>
          </a:prstGeom>
          <a:noFill/>
        </p:spPr>
        <p:txBody>
          <a:bodyPr wrap="square" rtlCol="0">
            <a:spAutoFit/>
          </a:bodyPr>
          <a:lstStyle/>
          <a:p>
            <a:pPr algn="ctr"/>
            <a:r>
              <a:rPr lang="zh-CN" altLang="en-US" sz="8800" dirty="0">
                <a:solidFill>
                  <a:schemeClr val="tx1">
                    <a:lumMod val="75000"/>
                    <a:lumOff val="25000"/>
                  </a:schemeClr>
                </a:solidFill>
                <a:cs typeface="+mn-ea"/>
                <a:sym typeface="+mn-lt"/>
              </a:rPr>
              <a:t>录</a:t>
            </a:r>
          </a:p>
        </p:txBody>
      </p:sp>
      <p:grpSp>
        <p:nvGrpSpPr>
          <p:cNvPr id="11" name="组合 10">
            <a:extLst>
              <a:ext uri="{FF2B5EF4-FFF2-40B4-BE49-F238E27FC236}">
                <a16:creationId xmlns:a16="http://schemas.microsoft.com/office/drawing/2014/main" id="{7F8D52C9-7F85-4D30-B507-601C4D12B818}"/>
              </a:ext>
            </a:extLst>
          </p:cNvPr>
          <p:cNvGrpSpPr/>
          <p:nvPr/>
        </p:nvGrpSpPr>
        <p:grpSpPr>
          <a:xfrm>
            <a:off x="5631542" y="718513"/>
            <a:ext cx="928915" cy="781050"/>
            <a:chOff x="5631542" y="718513"/>
            <a:chExt cx="928915" cy="781050"/>
          </a:xfrm>
        </p:grpSpPr>
        <p:sp>
          <p:nvSpPr>
            <p:cNvPr id="6" name="椭圆 5">
              <a:extLst>
                <a:ext uri="{FF2B5EF4-FFF2-40B4-BE49-F238E27FC236}">
                  <a16:creationId xmlns:a16="http://schemas.microsoft.com/office/drawing/2014/main" id="{DF03291C-2718-48B2-9941-35B3933AFFB5}"/>
                </a:ext>
              </a:extLst>
            </p:cNvPr>
            <p:cNvSpPr/>
            <p:nvPr/>
          </p:nvSpPr>
          <p:spPr>
            <a:xfrm>
              <a:off x="5705474" y="718513"/>
              <a:ext cx="781050" cy="781050"/>
            </a:xfrm>
            <a:prstGeom prst="ellipse">
              <a:avLst/>
            </a:prstGeom>
            <a:solidFill>
              <a:schemeClr val="bg1"/>
            </a:solidFill>
            <a:ln>
              <a:noFill/>
            </a:ln>
            <a:effectLst>
              <a:outerShdw blurRad="177800" sx="101000" sy="101000" algn="ctr"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文本框 9">
              <a:extLst>
                <a:ext uri="{FF2B5EF4-FFF2-40B4-BE49-F238E27FC236}">
                  <a16:creationId xmlns:a16="http://schemas.microsoft.com/office/drawing/2014/main" id="{AF8D06C3-217A-4BBB-B741-31E33CE3F56D}"/>
                </a:ext>
              </a:extLst>
            </p:cNvPr>
            <p:cNvSpPr txBox="1"/>
            <p:nvPr/>
          </p:nvSpPr>
          <p:spPr>
            <a:xfrm>
              <a:off x="5631542" y="847428"/>
              <a:ext cx="928915" cy="523220"/>
            </a:xfrm>
            <a:prstGeom prst="rect">
              <a:avLst/>
            </a:prstGeom>
            <a:noFill/>
          </p:spPr>
          <p:txBody>
            <a:bodyPr wrap="square" rtlCol="0">
              <a:spAutoFit/>
            </a:bodyPr>
            <a:lstStyle/>
            <a:p>
              <a:pPr algn="ctr"/>
              <a:r>
                <a:rPr lang="en-US" altLang="zh-CN" sz="2800" dirty="0">
                  <a:cs typeface="+mn-ea"/>
                  <a:sym typeface="+mn-lt"/>
                </a:rPr>
                <a:t>01</a:t>
              </a:r>
              <a:endParaRPr lang="zh-CN" altLang="en-US" sz="2800" dirty="0">
                <a:cs typeface="+mn-ea"/>
                <a:sym typeface="+mn-lt"/>
              </a:endParaRPr>
            </a:p>
          </p:txBody>
        </p:sp>
      </p:grpSp>
      <p:grpSp>
        <p:nvGrpSpPr>
          <p:cNvPr id="15" name="组合 14">
            <a:extLst>
              <a:ext uri="{FF2B5EF4-FFF2-40B4-BE49-F238E27FC236}">
                <a16:creationId xmlns:a16="http://schemas.microsoft.com/office/drawing/2014/main" id="{512E557A-76FB-43A4-9A5A-7B570173C5A0}"/>
              </a:ext>
            </a:extLst>
          </p:cNvPr>
          <p:cNvGrpSpPr/>
          <p:nvPr/>
        </p:nvGrpSpPr>
        <p:grpSpPr>
          <a:xfrm>
            <a:off x="5631542" y="2265155"/>
            <a:ext cx="928915" cy="781050"/>
            <a:chOff x="5631542" y="2265155"/>
            <a:chExt cx="928915" cy="781050"/>
          </a:xfrm>
        </p:grpSpPr>
        <p:sp>
          <p:nvSpPr>
            <p:cNvPr id="7" name="椭圆 6">
              <a:extLst>
                <a:ext uri="{FF2B5EF4-FFF2-40B4-BE49-F238E27FC236}">
                  <a16:creationId xmlns:a16="http://schemas.microsoft.com/office/drawing/2014/main" id="{38793AA1-5499-4AE1-8522-BC5C41E302EB}"/>
                </a:ext>
              </a:extLst>
            </p:cNvPr>
            <p:cNvSpPr/>
            <p:nvPr/>
          </p:nvSpPr>
          <p:spPr>
            <a:xfrm>
              <a:off x="5705474" y="2265155"/>
              <a:ext cx="781050" cy="781050"/>
            </a:xfrm>
            <a:prstGeom prst="ellipse">
              <a:avLst/>
            </a:prstGeom>
            <a:solidFill>
              <a:schemeClr val="bg1"/>
            </a:solidFill>
            <a:ln>
              <a:noFill/>
            </a:ln>
            <a:effectLst>
              <a:outerShdw blurRad="177800" sx="101000" sy="101000" algn="ctr"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 name="文本框 11">
              <a:extLst>
                <a:ext uri="{FF2B5EF4-FFF2-40B4-BE49-F238E27FC236}">
                  <a16:creationId xmlns:a16="http://schemas.microsoft.com/office/drawing/2014/main" id="{5D236D32-F17E-4BD6-9833-EEA436543117}"/>
                </a:ext>
              </a:extLst>
            </p:cNvPr>
            <p:cNvSpPr txBox="1"/>
            <p:nvPr/>
          </p:nvSpPr>
          <p:spPr>
            <a:xfrm>
              <a:off x="5631542" y="2394070"/>
              <a:ext cx="928915" cy="523220"/>
            </a:xfrm>
            <a:prstGeom prst="rect">
              <a:avLst/>
            </a:prstGeom>
            <a:noFill/>
          </p:spPr>
          <p:txBody>
            <a:bodyPr wrap="square" rtlCol="0">
              <a:spAutoFit/>
            </a:bodyPr>
            <a:lstStyle/>
            <a:p>
              <a:pPr algn="ctr"/>
              <a:r>
                <a:rPr lang="en-US" altLang="zh-CN" sz="2800" dirty="0">
                  <a:cs typeface="+mn-ea"/>
                  <a:sym typeface="+mn-lt"/>
                </a:rPr>
                <a:t>02</a:t>
              </a:r>
              <a:endParaRPr lang="zh-CN" altLang="en-US" sz="2800" dirty="0">
                <a:cs typeface="+mn-ea"/>
                <a:sym typeface="+mn-lt"/>
              </a:endParaRPr>
            </a:p>
          </p:txBody>
        </p:sp>
      </p:grpSp>
      <p:grpSp>
        <p:nvGrpSpPr>
          <p:cNvPr id="16" name="组合 15">
            <a:extLst>
              <a:ext uri="{FF2B5EF4-FFF2-40B4-BE49-F238E27FC236}">
                <a16:creationId xmlns:a16="http://schemas.microsoft.com/office/drawing/2014/main" id="{574ED5B9-BF07-450C-AFCA-624025883E14}"/>
              </a:ext>
            </a:extLst>
          </p:cNvPr>
          <p:cNvGrpSpPr/>
          <p:nvPr/>
        </p:nvGrpSpPr>
        <p:grpSpPr>
          <a:xfrm>
            <a:off x="5631542" y="3811797"/>
            <a:ext cx="928915" cy="781050"/>
            <a:chOff x="5631542" y="3811797"/>
            <a:chExt cx="928915" cy="781050"/>
          </a:xfrm>
        </p:grpSpPr>
        <p:sp>
          <p:nvSpPr>
            <p:cNvPr id="8" name="椭圆 7">
              <a:extLst>
                <a:ext uri="{FF2B5EF4-FFF2-40B4-BE49-F238E27FC236}">
                  <a16:creationId xmlns:a16="http://schemas.microsoft.com/office/drawing/2014/main" id="{1E4D3DDE-A8DD-4CBA-9A43-7492A7821A2A}"/>
                </a:ext>
              </a:extLst>
            </p:cNvPr>
            <p:cNvSpPr/>
            <p:nvPr/>
          </p:nvSpPr>
          <p:spPr>
            <a:xfrm>
              <a:off x="5705474" y="3811797"/>
              <a:ext cx="781050" cy="781050"/>
            </a:xfrm>
            <a:prstGeom prst="ellipse">
              <a:avLst/>
            </a:prstGeom>
            <a:solidFill>
              <a:schemeClr val="bg1"/>
            </a:solidFill>
            <a:ln>
              <a:noFill/>
            </a:ln>
            <a:effectLst>
              <a:outerShdw blurRad="177800" sx="101000" sy="101000" algn="ctr"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3" name="文本框 12">
              <a:extLst>
                <a:ext uri="{FF2B5EF4-FFF2-40B4-BE49-F238E27FC236}">
                  <a16:creationId xmlns:a16="http://schemas.microsoft.com/office/drawing/2014/main" id="{754A431A-9856-4E6F-A547-9A74580F65F0}"/>
                </a:ext>
              </a:extLst>
            </p:cNvPr>
            <p:cNvSpPr txBox="1"/>
            <p:nvPr/>
          </p:nvSpPr>
          <p:spPr>
            <a:xfrm>
              <a:off x="5631542" y="3940712"/>
              <a:ext cx="928915" cy="523220"/>
            </a:xfrm>
            <a:prstGeom prst="rect">
              <a:avLst/>
            </a:prstGeom>
            <a:noFill/>
          </p:spPr>
          <p:txBody>
            <a:bodyPr wrap="square" rtlCol="0">
              <a:spAutoFit/>
            </a:bodyPr>
            <a:lstStyle/>
            <a:p>
              <a:pPr algn="ctr"/>
              <a:r>
                <a:rPr lang="en-US" altLang="zh-CN" sz="2800" dirty="0">
                  <a:cs typeface="+mn-ea"/>
                  <a:sym typeface="+mn-lt"/>
                </a:rPr>
                <a:t>03</a:t>
              </a:r>
              <a:endParaRPr lang="zh-CN" altLang="en-US" sz="2800" dirty="0">
                <a:cs typeface="+mn-ea"/>
                <a:sym typeface="+mn-lt"/>
              </a:endParaRPr>
            </a:p>
          </p:txBody>
        </p:sp>
      </p:grpSp>
      <p:grpSp>
        <p:nvGrpSpPr>
          <p:cNvPr id="17" name="组合 16">
            <a:extLst>
              <a:ext uri="{FF2B5EF4-FFF2-40B4-BE49-F238E27FC236}">
                <a16:creationId xmlns:a16="http://schemas.microsoft.com/office/drawing/2014/main" id="{D3BC77A6-15DA-4C69-989D-43D692B04E81}"/>
              </a:ext>
            </a:extLst>
          </p:cNvPr>
          <p:cNvGrpSpPr/>
          <p:nvPr/>
        </p:nvGrpSpPr>
        <p:grpSpPr>
          <a:xfrm>
            <a:off x="5631541" y="5358438"/>
            <a:ext cx="928915" cy="781050"/>
            <a:chOff x="5631541" y="5358438"/>
            <a:chExt cx="928915" cy="781050"/>
          </a:xfrm>
        </p:grpSpPr>
        <p:sp>
          <p:nvSpPr>
            <p:cNvPr id="9" name="椭圆 8">
              <a:extLst>
                <a:ext uri="{FF2B5EF4-FFF2-40B4-BE49-F238E27FC236}">
                  <a16:creationId xmlns:a16="http://schemas.microsoft.com/office/drawing/2014/main" id="{9C3CD58F-488E-4D1E-9A0D-DF19AF866436}"/>
                </a:ext>
              </a:extLst>
            </p:cNvPr>
            <p:cNvSpPr/>
            <p:nvPr/>
          </p:nvSpPr>
          <p:spPr>
            <a:xfrm>
              <a:off x="5705473" y="5358438"/>
              <a:ext cx="781050" cy="781050"/>
            </a:xfrm>
            <a:prstGeom prst="ellipse">
              <a:avLst/>
            </a:prstGeom>
            <a:solidFill>
              <a:schemeClr val="bg1"/>
            </a:solidFill>
            <a:ln>
              <a:noFill/>
            </a:ln>
            <a:effectLst>
              <a:outerShdw blurRad="177800" sx="101000" sy="101000" algn="ctr"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4" name="文本框 13">
              <a:extLst>
                <a:ext uri="{FF2B5EF4-FFF2-40B4-BE49-F238E27FC236}">
                  <a16:creationId xmlns:a16="http://schemas.microsoft.com/office/drawing/2014/main" id="{DA447D99-B916-4516-BD5F-B28767E386BB}"/>
                </a:ext>
              </a:extLst>
            </p:cNvPr>
            <p:cNvSpPr txBox="1"/>
            <p:nvPr/>
          </p:nvSpPr>
          <p:spPr>
            <a:xfrm>
              <a:off x="5631541" y="5487353"/>
              <a:ext cx="928915" cy="523220"/>
            </a:xfrm>
            <a:prstGeom prst="rect">
              <a:avLst/>
            </a:prstGeom>
            <a:noFill/>
          </p:spPr>
          <p:txBody>
            <a:bodyPr wrap="square" rtlCol="0">
              <a:spAutoFit/>
            </a:bodyPr>
            <a:lstStyle/>
            <a:p>
              <a:pPr algn="ctr"/>
              <a:r>
                <a:rPr lang="en-US" altLang="zh-CN" sz="2800" dirty="0">
                  <a:cs typeface="+mn-ea"/>
                  <a:sym typeface="+mn-lt"/>
                </a:rPr>
                <a:t>04</a:t>
              </a:r>
              <a:endParaRPr lang="zh-CN" altLang="en-US" sz="2800" dirty="0">
                <a:cs typeface="+mn-ea"/>
                <a:sym typeface="+mn-lt"/>
              </a:endParaRPr>
            </a:p>
          </p:txBody>
        </p:sp>
      </p:grpSp>
      <p:grpSp>
        <p:nvGrpSpPr>
          <p:cNvPr id="20" name="组合 19">
            <a:extLst>
              <a:ext uri="{FF2B5EF4-FFF2-40B4-BE49-F238E27FC236}">
                <a16:creationId xmlns:a16="http://schemas.microsoft.com/office/drawing/2014/main" id="{697ED3E6-2752-4956-806C-41725E21062C}"/>
              </a:ext>
            </a:extLst>
          </p:cNvPr>
          <p:cNvGrpSpPr/>
          <p:nvPr/>
        </p:nvGrpSpPr>
        <p:grpSpPr>
          <a:xfrm>
            <a:off x="6634389" y="761237"/>
            <a:ext cx="4191000" cy="667524"/>
            <a:chOff x="6725021" y="718513"/>
            <a:chExt cx="4191000" cy="667524"/>
          </a:xfrm>
        </p:grpSpPr>
        <p:sp>
          <p:nvSpPr>
            <p:cNvPr id="18" name="文本框 17">
              <a:extLst>
                <a:ext uri="{FF2B5EF4-FFF2-40B4-BE49-F238E27FC236}">
                  <a16:creationId xmlns:a16="http://schemas.microsoft.com/office/drawing/2014/main" id="{CEE315A5-BE1C-4099-B69E-F5AA0D37DCF1}"/>
                </a:ext>
              </a:extLst>
            </p:cNvPr>
            <p:cNvSpPr txBox="1"/>
            <p:nvPr/>
          </p:nvSpPr>
          <p:spPr>
            <a:xfrm>
              <a:off x="6725021" y="718513"/>
              <a:ext cx="3846412" cy="461665"/>
            </a:xfrm>
            <a:prstGeom prst="rect">
              <a:avLst/>
            </a:prstGeom>
            <a:noFill/>
          </p:spPr>
          <p:txBody>
            <a:bodyPr wrap="square" rtlCol="0">
              <a:spAutoFit/>
            </a:bodyPr>
            <a:lstStyle/>
            <a:p>
              <a:r>
                <a:rPr lang="zh-CN" altLang="en-US" sz="2400" spc="300" dirty="0">
                  <a:cs typeface="+mn-ea"/>
                  <a:sym typeface="+mn-lt"/>
                </a:rPr>
                <a:t>分析目的</a:t>
              </a:r>
            </a:p>
          </p:txBody>
        </p:sp>
        <p:sp>
          <p:nvSpPr>
            <p:cNvPr id="19" name="文本框 18">
              <a:extLst>
                <a:ext uri="{FF2B5EF4-FFF2-40B4-BE49-F238E27FC236}">
                  <a16:creationId xmlns:a16="http://schemas.microsoft.com/office/drawing/2014/main" id="{1217B4D2-D1DC-4534-832D-8F7174D47393}"/>
                </a:ext>
              </a:extLst>
            </p:cNvPr>
            <p:cNvSpPr txBox="1"/>
            <p:nvPr/>
          </p:nvSpPr>
          <p:spPr>
            <a:xfrm>
              <a:off x="6725021" y="1109038"/>
              <a:ext cx="4191000" cy="276999"/>
            </a:xfrm>
            <a:prstGeom prst="rect">
              <a:avLst/>
            </a:prstGeom>
            <a:noFill/>
          </p:spPr>
          <p:txBody>
            <a:bodyPr wrap="square" rtlCol="0">
              <a:spAutoFit/>
            </a:bodyPr>
            <a:lstStyle/>
            <a:p>
              <a:r>
                <a:rPr lang="en-US" altLang="zh-CN" sz="1200" dirty="0">
                  <a:cs typeface="+mn-ea"/>
                  <a:sym typeface="+mn-lt"/>
                </a:rPr>
                <a:t> Background and purpose of the analysis </a:t>
              </a:r>
              <a:endParaRPr lang="zh-CN" altLang="en-US" sz="1200" dirty="0">
                <a:cs typeface="+mn-ea"/>
                <a:sym typeface="+mn-lt"/>
              </a:endParaRPr>
            </a:p>
          </p:txBody>
        </p:sp>
      </p:grpSp>
      <p:grpSp>
        <p:nvGrpSpPr>
          <p:cNvPr id="21" name="组合 20">
            <a:extLst>
              <a:ext uri="{FF2B5EF4-FFF2-40B4-BE49-F238E27FC236}">
                <a16:creationId xmlns:a16="http://schemas.microsoft.com/office/drawing/2014/main" id="{054FD321-DC91-4350-8415-D468436A33C3}"/>
              </a:ext>
            </a:extLst>
          </p:cNvPr>
          <p:cNvGrpSpPr/>
          <p:nvPr/>
        </p:nvGrpSpPr>
        <p:grpSpPr>
          <a:xfrm>
            <a:off x="6634389" y="2323267"/>
            <a:ext cx="4191000" cy="667524"/>
            <a:chOff x="6725021" y="718513"/>
            <a:chExt cx="4191000" cy="667524"/>
          </a:xfrm>
        </p:grpSpPr>
        <p:sp>
          <p:nvSpPr>
            <p:cNvPr id="22" name="文本框 21">
              <a:extLst>
                <a:ext uri="{FF2B5EF4-FFF2-40B4-BE49-F238E27FC236}">
                  <a16:creationId xmlns:a16="http://schemas.microsoft.com/office/drawing/2014/main" id="{FCA6002E-C2CB-4553-8CF1-D385409B61D1}"/>
                </a:ext>
              </a:extLst>
            </p:cNvPr>
            <p:cNvSpPr txBox="1"/>
            <p:nvPr/>
          </p:nvSpPr>
          <p:spPr>
            <a:xfrm>
              <a:off x="6725021" y="718513"/>
              <a:ext cx="3846412" cy="461665"/>
            </a:xfrm>
            <a:prstGeom prst="rect">
              <a:avLst/>
            </a:prstGeom>
            <a:noFill/>
          </p:spPr>
          <p:txBody>
            <a:bodyPr wrap="square" rtlCol="0">
              <a:spAutoFit/>
            </a:bodyPr>
            <a:lstStyle/>
            <a:p>
              <a:r>
                <a:rPr lang="zh-CN" altLang="en-US" sz="2400" spc="300" dirty="0">
                  <a:cs typeface="+mn-ea"/>
                  <a:sym typeface="+mn-lt"/>
                </a:rPr>
                <a:t>数据过滤</a:t>
              </a:r>
            </a:p>
          </p:txBody>
        </p:sp>
        <p:sp>
          <p:nvSpPr>
            <p:cNvPr id="23" name="文本框 22">
              <a:extLst>
                <a:ext uri="{FF2B5EF4-FFF2-40B4-BE49-F238E27FC236}">
                  <a16:creationId xmlns:a16="http://schemas.microsoft.com/office/drawing/2014/main" id="{1B0047E7-422B-43C3-91B6-8838478EFC10}"/>
                </a:ext>
              </a:extLst>
            </p:cNvPr>
            <p:cNvSpPr txBox="1"/>
            <p:nvPr/>
          </p:nvSpPr>
          <p:spPr>
            <a:xfrm>
              <a:off x="6725021" y="1109038"/>
              <a:ext cx="4191000" cy="276999"/>
            </a:xfrm>
            <a:prstGeom prst="rect">
              <a:avLst/>
            </a:prstGeom>
            <a:noFill/>
          </p:spPr>
          <p:txBody>
            <a:bodyPr wrap="square" rtlCol="0">
              <a:spAutoFit/>
            </a:bodyPr>
            <a:lstStyle/>
            <a:p>
              <a:r>
                <a:rPr lang="en-US" altLang="zh-CN" sz="1200" dirty="0">
                  <a:cs typeface="+mn-ea"/>
                  <a:sym typeface="+mn-lt"/>
                </a:rPr>
                <a:t> Data filtering </a:t>
              </a:r>
              <a:endParaRPr lang="zh-CN" altLang="en-US" sz="1200" dirty="0">
                <a:cs typeface="+mn-ea"/>
                <a:sym typeface="+mn-lt"/>
              </a:endParaRPr>
            </a:p>
          </p:txBody>
        </p:sp>
      </p:grpSp>
      <p:grpSp>
        <p:nvGrpSpPr>
          <p:cNvPr id="24" name="组合 23">
            <a:extLst>
              <a:ext uri="{FF2B5EF4-FFF2-40B4-BE49-F238E27FC236}">
                <a16:creationId xmlns:a16="http://schemas.microsoft.com/office/drawing/2014/main" id="{DA38CBEA-AFA5-41FA-A3BD-809C43F3A6C2}"/>
              </a:ext>
            </a:extLst>
          </p:cNvPr>
          <p:cNvGrpSpPr/>
          <p:nvPr/>
        </p:nvGrpSpPr>
        <p:grpSpPr>
          <a:xfrm>
            <a:off x="6634389" y="3868560"/>
            <a:ext cx="4191000" cy="667524"/>
            <a:chOff x="6725021" y="718513"/>
            <a:chExt cx="4191000" cy="667524"/>
          </a:xfrm>
        </p:grpSpPr>
        <p:sp>
          <p:nvSpPr>
            <p:cNvPr id="25" name="文本框 24">
              <a:extLst>
                <a:ext uri="{FF2B5EF4-FFF2-40B4-BE49-F238E27FC236}">
                  <a16:creationId xmlns:a16="http://schemas.microsoft.com/office/drawing/2014/main" id="{9F3502C6-7FDF-44BD-8505-81C1D207716F}"/>
                </a:ext>
              </a:extLst>
            </p:cNvPr>
            <p:cNvSpPr txBox="1"/>
            <p:nvPr/>
          </p:nvSpPr>
          <p:spPr>
            <a:xfrm>
              <a:off x="6725021" y="718513"/>
              <a:ext cx="3846412" cy="461665"/>
            </a:xfrm>
            <a:prstGeom prst="rect">
              <a:avLst/>
            </a:prstGeom>
            <a:noFill/>
          </p:spPr>
          <p:txBody>
            <a:bodyPr wrap="square" rtlCol="0">
              <a:spAutoFit/>
            </a:bodyPr>
            <a:lstStyle/>
            <a:p>
              <a:r>
                <a:rPr lang="zh-CN" altLang="en-US" sz="2400" spc="300" dirty="0">
                  <a:cs typeface="+mn-ea"/>
                  <a:sym typeface="+mn-lt"/>
                </a:rPr>
                <a:t>多维度分析学生信息</a:t>
              </a:r>
            </a:p>
          </p:txBody>
        </p:sp>
        <p:sp>
          <p:nvSpPr>
            <p:cNvPr id="26" name="文本框 25">
              <a:extLst>
                <a:ext uri="{FF2B5EF4-FFF2-40B4-BE49-F238E27FC236}">
                  <a16:creationId xmlns:a16="http://schemas.microsoft.com/office/drawing/2014/main" id="{9697D371-8047-4E3C-838F-6744133B462A}"/>
                </a:ext>
              </a:extLst>
            </p:cNvPr>
            <p:cNvSpPr txBox="1"/>
            <p:nvPr/>
          </p:nvSpPr>
          <p:spPr>
            <a:xfrm>
              <a:off x="6725021" y="1109038"/>
              <a:ext cx="4191000" cy="276999"/>
            </a:xfrm>
            <a:prstGeom prst="rect">
              <a:avLst/>
            </a:prstGeom>
            <a:noFill/>
          </p:spPr>
          <p:txBody>
            <a:bodyPr wrap="square" rtlCol="0">
              <a:spAutoFit/>
            </a:bodyPr>
            <a:lstStyle/>
            <a:p>
              <a:r>
                <a:rPr lang="en-US" altLang="zh-CN" sz="1200" dirty="0">
                  <a:cs typeface="+mn-ea"/>
                  <a:sym typeface="+mn-lt"/>
                </a:rPr>
                <a:t> Multi-dimensional analysis of student information </a:t>
              </a:r>
              <a:endParaRPr lang="zh-CN" altLang="en-US" sz="1200" dirty="0">
                <a:cs typeface="+mn-ea"/>
                <a:sym typeface="+mn-lt"/>
              </a:endParaRPr>
            </a:p>
          </p:txBody>
        </p:sp>
      </p:grpSp>
      <p:grpSp>
        <p:nvGrpSpPr>
          <p:cNvPr id="27" name="组合 26">
            <a:extLst>
              <a:ext uri="{FF2B5EF4-FFF2-40B4-BE49-F238E27FC236}">
                <a16:creationId xmlns:a16="http://schemas.microsoft.com/office/drawing/2014/main" id="{AA3F9935-1494-45E6-9B16-29F961A39652}"/>
              </a:ext>
            </a:extLst>
          </p:cNvPr>
          <p:cNvGrpSpPr/>
          <p:nvPr/>
        </p:nvGrpSpPr>
        <p:grpSpPr>
          <a:xfrm>
            <a:off x="6634389" y="5412206"/>
            <a:ext cx="4191000" cy="667524"/>
            <a:chOff x="6725021" y="718513"/>
            <a:chExt cx="4191000" cy="667524"/>
          </a:xfrm>
        </p:grpSpPr>
        <p:sp>
          <p:nvSpPr>
            <p:cNvPr id="28" name="文本框 27">
              <a:extLst>
                <a:ext uri="{FF2B5EF4-FFF2-40B4-BE49-F238E27FC236}">
                  <a16:creationId xmlns:a16="http://schemas.microsoft.com/office/drawing/2014/main" id="{41CF8660-98CE-45B1-A950-43DFFBAE8E9B}"/>
                </a:ext>
              </a:extLst>
            </p:cNvPr>
            <p:cNvSpPr txBox="1"/>
            <p:nvPr/>
          </p:nvSpPr>
          <p:spPr>
            <a:xfrm>
              <a:off x="6725021" y="718513"/>
              <a:ext cx="3846412" cy="461665"/>
            </a:xfrm>
            <a:prstGeom prst="rect">
              <a:avLst/>
            </a:prstGeom>
            <a:noFill/>
          </p:spPr>
          <p:txBody>
            <a:bodyPr wrap="square" rtlCol="0">
              <a:spAutoFit/>
            </a:bodyPr>
            <a:lstStyle/>
            <a:p>
              <a:r>
                <a:rPr lang="zh-CN" altLang="en-US" sz="2400" spc="300" dirty="0">
                  <a:cs typeface="+mn-ea"/>
                  <a:sym typeface="+mn-lt"/>
                </a:rPr>
                <a:t>结论</a:t>
              </a:r>
            </a:p>
          </p:txBody>
        </p:sp>
        <p:sp>
          <p:nvSpPr>
            <p:cNvPr id="29" name="文本框 28">
              <a:extLst>
                <a:ext uri="{FF2B5EF4-FFF2-40B4-BE49-F238E27FC236}">
                  <a16:creationId xmlns:a16="http://schemas.microsoft.com/office/drawing/2014/main" id="{52FCC779-B090-42F3-AF39-7E68C95095C3}"/>
                </a:ext>
              </a:extLst>
            </p:cNvPr>
            <p:cNvSpPr txBox="1"/>
            <p:nvPr/>
          </p:nvSpPr>
          <p:spPr>
            <a:xfrm>
              <a:off x="6725021" y="1109038"/>
              <a:ext cx="4191000" cy="276999"/>
            </a:xfrm>
            <a:prstGeom prst="rect">
              <a:avLst/>
            </a:prstGeom>
            <a:noFill/>
          </p:spPr>
          <p:txBody>
            <a:bodyPr wrap="square" rtlCol="0">
              <a:spAutoFit/>
            </a:bodyPr>
            <a:lstStyle/>
            <a:p>
              <a:r>
                <a:rPr lang="en-US" altLang="zh-CN" sz="1200" dirty="0">
                  <a:cs typeface="+mn-ea"/>
                  <a:sym typeface="+mn-lt"/>
                </a:rPr>
                <a:t> Conclusions </a:t>
              </a:r>
              <a:endParaRPr lang="zh-CN" altLang="en-US" sz="1200" dirty="0">
                <a:cs typeface="+mn-ea"/>
                <a:sym typeface="+mn-lt"/>
              </a:endParaRPr>
            </a:p>
          </p:txBody>
        </p:sp>
      </p:grpSp>
    </p:spTree>
    <p:custDataLst>
      <p:tags r:id="rId1"/>
    </p:custDataLst>
    <p:extLst>
      <p:ext uri="{BB962C8B-B14F-4D97-AF65-F5344CB8AC3E}">
        <p14:creationId xmlns:p14="http://schemas.microsoft.com/office/powerpoint/2010/main" val="1037447724"/>
      </p:ext>
    </p:extLst>
  </p:cSld>
  <p:clrMapOvr>
    <a:masterClrMapping/>
  </p:clrMapOvr>
  <mc:AlternateContent xmlns:mc="http://schemas.openxmlformats.org/markup-compatibility/2006" xmlns:p14="http://schemas.microsoft.com/office/powerpoint/2010/main">
    <mc:Choice Requires="p14">
      <p:transition spd="slow" p14:dur="1500" advTm="6426">
        <p:random/>
      </p:transition>
    </mc:Choice>
    <mc:Fallback xmlns:a16="http://schemas.microsoft.com/office/drawing/2014/main" xmlns="">
      <p:transition spd="slow" advTm="6426">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p:cTn id="12" dur="500" fill="hold"/>
                                        <p:tgtEl>
                                          <p:spTgt spid="3"/>
                                        </p:tgtEl>
                                        <p:attrNameLst>
                                          <p:attrName>ppt_w</p:attrName>
                                        </p:attrNameLst>
                                      </p:cBhvr>
                                      <p:tavLst>
                                        <p:tav tm="0">
                                          <p:val>
                                            <p:fltVal val="0"/>
                                          </p:val>
                                        </p:tav>
                                        <p:tav tm="100000">
                                          <p:val>
                                            <p:strVal val="#ppt_w"/>
                                          </p:val>
                                        </p:tav>
                                      </p:tavLst>
                                    </p:anim>
                                    <p:anim calcmode="lin" valueType="num">
                                      <p:cBhvr>
                                        <p:cTn id="13" dur="500" fill="hold"/>
                                        <p:tgtEl>
                                          <p:spTgt spid="3"/>
                                        </p:tgtEl>
                                        <p:attrNameLst>
                                          <p:attrName>ppt_h</p:attrName>
                                        </p:attrNameLst>
                                      </p:cBhvr>
                                      <p:tavLst>
                                        <p:tav tm="0">
                                          <p:val>
                                            <p:fltVal val="0"/>
                                          </p:val>
                                        </p:tav>
                                        <p:tav tm="100000">
                                          <p:val>
                                            <p:strVal val="#ppt_h"/>
                                          </p:val>
                                        </p:tav>
                                      </p:tavLst>
                                    </p:anim>
                                    <p:animEffect transition="in" filter="fade">
                                      <p:cBhvr>
                                        <p:cTn id="14" dur="500"/>
                                        <p:tgtEl>
                                          <p:spTgt spid="3"/>
                                        </p:tgtEl>
                                      </p:cBhvr>
                                    </p:animEffect>
                                  </p:childTnLst>
                                </p:cTn>
                              </p:par>
                            </p:childTnLst>
                          </p:cTn>
                        </p:par>
                      </p:childTnLst>
                    </p:cTn>
                  </p:par>
                  <p:par>
                    <p:cTn id="15" fill="hold">
                      <p:stCondLst>
                        <p:cond delay="indefinite"/>
                      </p:stCondLst>
                      <p:childTnLst>
                        <p:par>
                          <p:cTn id="16" fill="hold">
                            <p:stCondLst>
                              <p:cond delay="0"/>
                            </p:stCondLst>
                            <p:childTnLst>
                              <p:par>
                                <p:cTn id="17" presetID="16" presetClass="entr" presetSubtype="42"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barn(outHorizontal)">
                                      <p:cBhvr>
                                        <p:cTn id="19" dur="500"/>
                                        <p:tgtEl>
                                          <p:spTgt spid="5"/>
                                        </p:tgtEl>
                                      </p:cBhvr>
                                    </p:animEffect>
                                  </p:childTnLst>
                                </p:cTn>
                              </p:par>
                            </p:childTnLst>
                          </p:cTn>
                        </p:par>
                      </p:childTnLst>
                    </p:cTn>
                  </p:par>
                  <p:par>
                    <p:cTn id="20" fill="hold">
                      <p:stCondLst>
                        <p:cond delay="indefinite"/>
                      </p:stCondLst>
                      <p:childTnLst>
                        <p:par>
                          <p:cTn id="21" fill="hold">
                            <p:stCondLst>
                              <p:cond delay="0"/>
                            </p:stCondLst>
                            <p:childTnLst>
                              <p:par>
                                <p:cTn id="22" presetID="53" presetClass="entr" presetSubtype="16" fill="hold" nodeType="clickEffect">
                                  <p:stCondLst>
                                    <p:cond delay="0"/>
                                  </p:stCondLst>
                                  <p:childTnLst>
                                    <p:set>
                                      <p:cBhvr>
                                        <p:cTn id="23" dur="1" fill="hold">
                                          <p:stCondLst>
                                            <p:cond delay="0"/>
                                          </p:stCondLst>
                                        </p:cTn>
                                        <p:tgtEl>
                                          <p:spTgt spid="11"/>
                                        </p:tgtEl>
                                        <p:attrNameLst>
                                          <p:attrName>style.visibility</p:attrName>
                                        </p:attrNameLst>
                                      </p:cBhvr>
                                      <p:to>
                                        <p:strVal val="visible"/>
                                      </p:to>
                                    </p:set>
                                    <p:anim calcmode="lin" valueType="num">
                                      <p:cBhvr>
                                        <p:cTn id="24" dur="500" fill="hold"/>
                                        <p:tgtEl>
                                          <p:spTgt spid="11"/>
                                        </p:tgtEl>
                                        <p:attrNameLst>
                                          <p:attrName>ppt_w</p:attrName>
                                        </p:attrNameLst>
                                      </p:cBhvr>
                                      <p:tavLst>
                                        <p:tav tm="0">
                                          <p:val>
                                            <p:fltVal val="0"/>
                                          </p:val>
                                        </p:tav>
                                        <p:tav tm="100000">
                                          <p:val>
                                            <p:strVal val="#ppt_w"/>
                                          </p:val>
                                        </p:tav>
                                      </p:tavLst>
                                    </p:anim>
                                    <p:anim calcmode="lin" valueType="num">
                                      <p:cBhvr>
                                        <p:cTn id="25" dur="500" fill="hold"/>
                                        <p:tgtEl>
                                          <p:spTgt spid="11"/>
                                        </p:tgtEl>
                                        <p:attrNameLst>
                                          <p:attrName>ppt_h</p:attrName>
                                        </p:attrNameLst>
                                      </p:cBhvr>
                                      <p:tavLst>
                                        <p:tav tm="0">
                                          <p:val>
                                            <p:fltVal val="0"/>
                                          </p:val>
                                        </p:tav>
                                        <p:tav tm="100000">
                                          <p:val>
                                            <p:strVal val="#ppt_h"/>
                                          </p:val>
                                        </p:tav>
                                      </p:tavLst>
                                    </p:anim>
                                    <p:animEffect transition="in" filter="fade">
                                      <p:cBhvr>
                                        <p:cTn id="26" dur="500"/>
                                        <p:tgtEl>
                                          <p:spTgt spid="11"/>
                                        </p:tgtEl>
                                      </p:cBhvr>
                                    </p:animEffect>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nodeType="clickEffect">
                                  <p:stCondLst>
                                    <p:cond delay="0"/>
                                  </p:stCondLst>
                                  <p:childTnLst>
                                    <p:set>
                                      <p:cBhvr>
                                        <p:cTn id="30" dur="1" fill="hold">
                                          <p:stCondLst>
                                            <p:cond delay="0"/>
                                          </p:stCondLst>
                                        </p:cTn>
                                        <p:tgtEl>
                                          <p:spTgt spid="20"/>
                                        </p:tgtEl>
                                        <p:attrNameLst>
                                          <p:attrName>style.visibility</p:attrName>
                                        </p:attrNameLst>
                                      </p:cBhvr>
                                      <p:to>
                                        <p:strVal val="visible"/>
                                      </p:to>
                                    </p:set>
                                    <p:anim calcmode="lin" valueType="num">
                                      <p:cBhvr additive="base">
                                        <p:cTn id="31" dur="500" fill="hold"/>
                                        <p:tgtEl>
                                          <p:spTgt spid="20"/>
                                        </p:tgtEl>
                                        <p:attrNameLst>
                                          <p:attrName>ppt_x</p:attrName>
                                        </p:attrNameLst>
                                      </p:cBhvr>
                                      <p:tavLst>
                                        <p:tav tm="0">
                                          <p:val>
                                            <p:strVal val="1+#ppt_w/2"/>
                                          </p:val>
                                        </p:tav>
                                        <p:tav tm="100000">
                                          <p:val>
                                            <p:strVal val="#ppt_x"/>
                                          </p:val>
                                        </p:tav>
                                      </p:tavLst>
                                    </p:anim>
                                    <p:anim calcmode="lin" valueType="num">
                                      <p:cBhvr additive="base">
                                        <p:cTn id="32" dur="500" fill="hold"/>
                                        <p:tgtEl>
                                          <p:spTgt spid="20"/>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53" presetClass="entr" presetSubtype="16" fill="hold" nodeType="clickEffect">
                                  <p:stCondLst>
                                    <p:cond delay="0"/>
                                  </p:stCondLst>
                                  <p:childTnLst>
                                    <p:set>
                                      <p:cBhvr>
                                        <p:cTn id="36" dur="1" fill="hold">
                                          <p:stCondLst>
                                            <p:cond delay="0"/>
                                          </p:stCondLst>
                                        </p:cTn>
                                        <p:tgtEl>
                                          <p:spTgt spid="15"/>
                                        </p:tgtEl>
                                        <p:attrNameLst>
                                          <p:attrName>style.visibility</p:attrName>
                                        </p:attrNameLst>
                                      </p:cBhvr>
                                      <p:to>
                                        <p:strVal val="visible"/>
                                      </p:to>
                                    </p:set>
                                    <p:anim calcmode="lin" valueType="num">
                                      <p:cBhvr>
                                        <p:cTn id="37" dur="500" fill="hold"/>
                                        <p:tgtEl>
                                          <p:spTgt spid="15"/>
                                        </p:tgtEl>
                                        <p:attrNameLst>
                                          <p:attrName>ppt_w</p:attrName>
                                        </p:attrNameLst>
                                      </p:cBhvr>
                                      <p:tavLst>
                                        <p:tav tm="0">
                                          <p:val>
                                            <p:fltVal val="0"/>
                                          </p:val>
                                        </p:tav>
                                        <p:tav tm="100000">
                                          <p:val>
                                            <p:strVal val="#ppt_w"/>
                                          </p:val>
                                        </p:tav>
                                      </p:tavLst>
                                    </p:anim>
                                    <p:anim calcmode="lin" valueType="num">
                                      <p:cBhvr>
                                        <p:cTn id="38" dur="500" fill="hold"/>
                                        <p:tgtEl>
                                          <p:spTgt spid="15"/>
                                        </p:tgtEl>
                                        <p:attrNameLst>
                                          <p:attrName>ppt_h</p:attrName>
                                        </p:attrNameLst>
                                      </p:cBhvr>
                                      <p:tavLst>
                                        <p:tav tm="0">
                                          <p:val>
                                            <p:fltVal val="0"/>
                                          </p:val>
                                        </p:tav>
                                        <p:tav tm="100000">
                                          <p:val>
                                            <p:strVal val="#ppt_h"/>
                                          </p:val>
                                        </p:tav>
                                      </p:tavLst>
                                    </p:anim>
                                    <p:animEffect transition="in" filter="fade">
                                      <p:cBhvr>
                                        <p:cTn id="39" dur="500"/>
                                        <p:tgtEl>
                                          <p:spTgt spid="15"/>
                                        </p:tgtEl>
                                      </p:cBhvr>
                                    </p:animEffect>
                                  </p:childTnLst>
                                </p:cTn>
                              </p:par>
                            </p:childTnLst>
                          </p:cTn>
                        </p:par>
                      </p:childTnLst>
                    </p:cTn>
                  </p:par>
                  <p:par>
                    <p:cTn id="40" fill="hold">
                      <p:stCondLst>
                        <p:cond delay="indefinite"/>
                      </p:stCondLst>
                      <p:childTnLst>
                        <p:par>
                          <p:cTn id="41" fill="hold">
                            <p:stCondLst>
                              <p:cond delay="0"/>
                            </p:stCondLst>
                            <p:childTnLst>
                              <p:par>
                                <p:cTn id="42" presetID="2" presetClass="entr" presetSubtype="2" fill="hold" nodeType="clickEffect">
                                  <p:stCondLst>
                                    <p:cond delay="0"/>
                                  </p:stCondLst>
                                  <p:childTnLst>
                                    <p:set>
                                      <p:cBhvr>
                                        <p:cTn id="43" dur="1" fill="hold">
                                          <p:stCondLst>
                                            <p:cond delay="0"/>
                                          </p:stCondLst>
                                        </p:cTn>
                                        <p:tgtEl>
                                          <p:spTgt spid="21"/>
                                        </p:tgtEl>
                                        <p:attrNameLst>
                                          <p:attrName>style.visibility</p:attrName>
                                        </p:attrNameLst>
                                      </p:cBhvr>
                                      <p:to>
                                        <p:strVal val="visible"/>
                                      </p:to>
                                    </p:set>
                                    <p:anim calcmode="lin" valueType="num">
                                      <p:cBhvr additive="base">
                                        <p:cTn id="44" dur="500" fill="hold"/>
                                        <p:tgtEl>
                                          <p:spTgt spid="21"/>
                                        </p:tgtEl>
                                        <p:attrNameLst>
                                          <p:attrName>ppt_x</p:attrName>
                                        </p:attrNameLst>
                                      </p:cBhvr>
                                      <p:tavLst>
                                        <p:tav tm="0">
                                          <p:val>
                                            <p:strVal val="1+#ppt_w/2"/>
                                          </p:val>
                                        </p:tav>
                                        <p:tav tm="100000">
                                          <p:val>
                                            <p:strVal val="#ppt_x"/>
                                          </p:val>
                                        </p:tav>
                                      </p:tavLst>
                                    </p:anim>
                                    <p:anim calcmode="lin" valueType="num">
                                      <p:cBhvr additive="base">
                                        <p:cTn id="45" dur="500" fill="hold"/>
                                        <p:tgtEl>
                                          <p:spTgt spid="21"/>
                                        </p:tgtEl>
                                        <p:attrNameLst>
                                          <p:attrName>ppt_y</p:attrName>
                                        </p:attrNameLst>
                                      </p:cBhvr>
                                      <p:tavLst>
                                        <p:tav tm="0">
                                          <p:val>
                                            <p:strVal val="#ppt_y"/>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53" presetClass="entr" presetSubtype="16" fill="hold" nodeType="clickEffect">
                                  <p:stCondLst>
                                    <p:cond delay="0"/>
                                  </p:stCondLst>
                                  <p:childTnLst>
                                    <p:set>
                                      <p:cBhvr>
                                        <p:cTn id="49" dur="1" fill="hold">
                                          <p:stCondLst>
                                            <p:cond delay="0"/>
                                          </p:stCondLst>
                                        </p:cTn>
                                        <p:tgtEl>
                                          <p:spTgt spid="16"/>
                                        </p:tgtEl>
                                        <p:attrNameLst>
                                          <p:attrName>style.visibility</p:attrName>
                                        </p:attrNameLst>
                                      </p:cBhvr>
                                      <p:to>
                                        <p:strVal val="visible"/>
                                      </p:to>
                                    </p:set>
                                    <p:anim calcmode="lin" valueType="num">
                                      <p:cBhvr>
                                        <p:cTn id="50" dur="500" fill="hold"/>
                                        <p:tgtEl>
                                          <p:spTgt spid="16"/>
                                        </p:tgtEl>
                                        <p:attrNameLst>
                                          <p:attrName>ppt_w</p:attrName>
                                        </p:attrNameLst>
                                      </p:cBhvr>
                                      <p:tavLst>
                                        <p:tav tm="0">
                                          <p:val>
                                            <p:fltVal val="0"/>
                                          </p:val>
                                        </p:tav>
                                        <p:tav tm="100000">
                                          <p:val>
                                            <p:strVal val="#ppt_w"/>
                                          </p:val>
                                        </p:tav>
                                      </p:tavLst>
                                    </p:anim>
                                    <p:anim calcmode="lin" valueType="num">
                                      <p:cBhvr>
                                        <p:cTn id="51" dur="500" fill="hold"/>
                                        <p:tgtEl>
                                          <p:spTgt spid="16"/>
                                        </p:tgtEl>
                                        <p:attrNameLst>
                                          <p:attrName>ppt_h</p:attrName>
                                        </p:attrNameLst>
                                      </p:cBhvr>
                                      <p:tavLst>
                                        <p:tav tm="0">
                                          <p:val>
                                            <p:fltVal val="0"/>
                                          </p:val>
                                        </p:tav>
                                        <p:tav tm="100000">
                                          <p:val>
                                            <p:strVal val="#ppt_h"/>
                                          </p:val>
                                        </p:tav>
                                      </p:tavLst>
                                    </p:anim>
                                    <p:animEffect transition="in" filter="fade">
                                      <p:cBhvr>
                                        <p:cTn id="52" dur="500"/>
                                        <p:tgtEl>
                                          <p:spTgt spid="16"/>
                                        </p:tgtEl>
                                      </p:cBhvr>
                                    </p:animEffect>
                                  </p:childTnLst>
                                </p:cTn>
                              </p:par>
                            </p:childTnLst>
                          </p:cTn>
                        </p:par>
                      </p:childTnLst>
                    </p:cTn>
                  </p:par>
                  <p:par>
                    <p:cTn id="53" fill="hold">
                      <p:stCondLst>
                        <p:cond delay="indefinite"/>
                      </p:stCondLst>
                      <p:childTnLst>
                        <p:par>
                          <p:cTn id="54" fill="hold">
                            <p:stCondLst>
                              <p:cond delay="0"/>
                            </p:stCondLst>
                            <p:childTnLst>
                              <p:par>
                                <p:cTn id="55" presetID="2" presetClass="entr" presetSubtype="2" fill="hold" nodeType="clickEffect">
                                  <p:stCondLst>
                                    <p:cond delay="0"/>
                                  </p:stCondLst>
                                  <p:childTnLst>
                                    <p:set>
                                      <p:cBhvr>
                                        <p:cTn id="56" dur="1" fill="hold">
                                          <p:stCondLst>
                                            <p:cond delay="0"/>
                                          </p:stCondLst>
                                        </p:cTn>
                                        <p:tgtEl>
                                          <p:spTgt spid="24"/>
                                        </p:tgtEl>
                                        <p:attrNameLst>
                                          <p:attrName>style.visibility</p:attrName>
                                        </p:attrNameLst>
                                      </p:cBhvr>
                                      <p:to>
                                        <p:strVal val="visible"/>
                                      </p:to>
                                    </p:set>
                                    <p:anim calcmode="lin" valueType="num">
                                      <p:cBhvr additive="base">
                                        <p:cTn id="57" dur="500" fill="hold"/>
                                        <p:tgtEl>
                                          <p:spTgt spid="24"/>
                                        </p:tgtEl>
                                        <p:attrNameLst>
                                          <p:attrName>ppt_x</p:attrName>
                                        </p:attrNameLst>
                                      </p:cBhvr>
                                      <p:tavLst>
                                        <p:tav tm="0">
                                          <p:val>
                                            <p:strVal val="1+#ppt_w/2"/>
                                          </p:val>
                                        </p:tav>
                                        <p:tav tm="100000">
                                          <p:val>
                                            <p:strVal val="#ppt_x"/>
                                          </p:val>
                                        </p:tav>
                                      </p:tavLst>
                                    </p:anim>
                                    <p:anim calcmode="lin" valueType="num">
                                      <p:cBhvr additive="base">
                                        <p:cTn id="58" dur="500" fill="hold"/>
                                        <p:tgtEl>
                                          <p:spTgt spid="24"/>
                                        </p:tgtEl>
                                        <p:attrNameLst>
                                          <p:attrName>ppt_y</p:attrName>
                                        </p:attrNameLst>
                                      </p:cBhvr>
                                      <p:tavLst>
                                        <p:tav tm="0">
                                          <p:val>
                                            <p:strVal val="#ppt_y"/>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53" presetClass="entr" presetSubtype="16" fill="hold" nodeType="clickEffect">
                                  <p:stCondLst>
                                    <p:cond delay="0"/>
                                  </p:stCondLst>
                                  <p:childTnLst>
                                    <p:set>
                                      <p:cBhvr>
                                        <p:cTn id="62" dur="1" fill="hold">
                                          <p:stCondLst>
                                            <p:cond delay="0"/>
                                          </p:stCondLst>
                                        </p:cTn>
                                        <p:tgtEl>
                                          <p:spTgt spid="17"/>
                                        </p:tgtEl>
                                        <p:attrNameLst>
                                          <p:attrName>style.visibility</p:attrName>
                                        </p:attrNameLst>
                                      </p:cBhvr>
                                      <p:to>
                                        <p:strVal val="visible"/>
                                      </p:to>
                                    </p:set>
                                    <p:anim calcmode="lin" valueType="num">
                                      <p:cBhvr>
                                        <p:cTn id="63" dur="500" fill="hold"/>
                                        <p:tgtEl>
                                          <p:spTgt spid="17"/>
                                        </p:tgtEl>
                                        <p:attrNameLst>
                                          <p:attrName>ppt_w</p:attrName>
                                        </p:attrNameLst>
                                      </p:cBhvr>
                                      <p:tavLst>
                                        <p:tav tm="0">
                                          <p:val>
                                            <p:fltVal val="0"/>
                                          </p:val>
                                        </p:tav>
                                        <p:tav tm="100000">
                                          <p:val>
                                            <p:strVal val="#ppt_w"/>
                                          </p:val>
                                        </p:tav>
                                      </p:tavLst>
                                    </p:anim>
                                    <p:anim calcmode="lin" valueType="num">
                                      <p:cBhvr>
                                        <p:cTn id="64" dur="500" fill="hold"/>
                                        <p:tgtEl>
                                          <p:spTgt spid="17"/>
                                        </p:tgtEl>
                                        <p:attrNameLst>
                                          <p:attrName>ppt_h</p:attrName>
                                        </p:attrNameLst>
                                      </p:cBhvr>
                                      <p:tavLst>
                                        <p:tav tm="0">
                                          <p:val>
                                            <p:fltVal val="0"/>
                                          </p:val>
                                        </p:tav>
                                        <p:tav tm="100000">
                                          <p:val>
                                            <p:strVal val="#ppt_h"/>
                                          </p:val>
                                        </p:tav>
                                      </p:tavLst>
                                    </p:anim>
                                    <p:animEffect transition="in" filter="fade">
                                      <p:cBhvr>
                                        <p:cTn id="65" dur="500"/>
                                        <p:tgtEl>
                                          <p:spTgt spid="17"/>
                                        </p:tgtEl>
                                      </p:cBhvr>
                                    </p:animEffect>
                                  </p:childTnLst>
                                </p:cTn>
                              </p:par>
                            </p:childTnLst>
                          </p:cTn>
                        </p:par>
                      </p:childTnLst>
                    </p:cTn>
                  </p:par>
                  <p:par>
                    <p:cTn id="66" fill="hold">
                      <p:stCondLst>
                        <p:cond delay="indefinite"/>
                      </p:stCondLst>
                      <p:childTnLst>
                        <p:par>
                          <p:cTn id="67" fill="hold">
                            <p:stCondLst>
                              <p:cond delay="0"/>
                            </p:stCondLst>
                            <p:childTnLst>
                              <p:par>
                                <p:cTn id="68" presetID="2" presetClass="entr" presetSubtype="2" fill="hold" nodeType="clickEffect">
                                  <p:stCondLst>
                                    <p:cond delay="0"/>
                                  </p:stCondLst>
                                  <p:childTnLst>
                                    <p:set>
                                      <p:cBhvr>
                                        <p:cTn id="69" dur="1" fill="hold">
                                          <p:stCondLst>
                                            <p:cond delay="0"/>
                                          </p:stCondLst>
                                        </p:cTn>
                                        <p:tgtEl>
                                          <p:spTgt spid="27"/>
                                        </p:tgtEl>
                                        <p:attrNameLst>
                                          <p:attrName>style.visibility</p:attrName>
                                        </p:attrNameLst>
                                      </p:cBhvr>
                                      <p:to>
                                        <p:strVal val="visible"/>
                                      </p:to>
                                    </p:set>
                                    <p:anim calcmode="lin" valueType="num">
                                      <p:cBhvr additive="base">
                                        <p:cTn id="70" dur="500" fill="hold"/>
                                        <p:tgtEl>
                                          <p:spTgt spid="27"/>
                                        </p:tgtEl>
                                        <p:attrNameLst>
                                          <p:attrName>ppt_x</p:attrName>
                                        </p:attrNameLst>
                                      </p:cBhvr>
                                      <p:tavLst>
                                        <p:tav tm="0">
                                          <p:val>
                                            <p:strVal val="1+#ppt_w/2"/>
                                          </p:val>
                                        </p:tav>
                                        <p:tav tm="100000">
                                          <p:val>
                                            <p:strVal val="#ppt_x"/>
                                          </p:val>
                                        </p:tav>
                                      </p:tavLst>
                                    </p:anim>
                                    <p:anim calcmode="lin" valueType="num">
                                      <p:cBhvr additive="base">
                                        <p:cTn id="71" dur="500" fill="hold"/>
                                        <p:tgtEl>
                                          <p:spTgt spid="2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3" grpId="0"/>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椭圆 2">
            <a:extLst>
              <a:ext uri="{FF2B5EF4-FFF2-40B4-BE49-F238E27FC236}">
                <a16:creationId xmlns:a16="http://schemas.microsoft.com/office/drawing/2014/main" id="{D4A3B98F-6A49-43DA-B651-91E6B46E817B}"/>
              </a:ext>
            </a:extLst>
          </p:cNvPr>
          <p:cNvSpPr/>
          <p:nvPr/>
        </p:nvSpPr>
        <p:spPr>
          <a:xfrm>
            <a:off x="1407812" y="4912603"/>
            <a:ext cx="1056397" cy="1056397"/>
          </a:xfrm>
          <a:prstGeom prst="ellipse">
            <a:avLst/>
          </a:prstGeom>
          <a:solidFill>
            <a:schemeClr val="bg1"/>
          </a:solidFill>
          <a:ln>
            <a:noFill/>
          </a:ln>
          <a:effectLst>
            <a:outerShdw blurRad="546100" sx="101000" sy="101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椭圆 3">
            <a:extLst>
              <a:ext uri="{FF2B5EF4-FFF2-40B4-BE49-F238E27FC236}">
                <a16:creationId xmlns:a16="http://schemas.microsoft.com/office/drawing/2014/main" id="{7A5E0C9A-CAF3-4888-837B-FC3767A57C8C}"/>
              </a:ext>
            </a:extLst>
          </p:cNvPr>
          <p:cNvSpPr/>
          <p:nvPr/>
        </p:nvSpPr>
        <p:spPr>
          <a:xfrm>
            <a:off x="9727792" y="1136552"/>
            <a:ext cx="563400" cy="563400"/>
          </a:xfrm>
          <a:prstGeom prst="ellipse">
            <a:avLst/>
          </a:prstGeom>
          <a:solidFill>
            <a:schemeClr val="bg1"/>
          </a:solidFill>
          <a:ln>
            <a:noFill/>
          </a:ln>
          <a:effectLst>
            <a:outerShdw blurRad="546100" sx="101000" sy="101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椭圆 10">
            <a:extLst>
              <a:ext uri="{FF2B5EF4-FFF2-40B4-BE49-F238E27FC236}">
                <a16:creationId xmlns:a16="http://schemas.microsoft.com/office/drawing/2014/main" id="{D89A7198-D701-4783-A59D-BCD05966888C}"/>
              </a:ext>
            </a:extLst>
          </p:cNvPr>
          <p:cNvSpPr/>
          <p:nvPr/>
        </p:nvSpPr>
        <p:spPr>
          <a:xfrm>
            <a:off x="-397892" y="-623833"/>
            <a:ext cx="1629792" cy="1629792"/>
          </a:xfrm>
          <a:prstGeom prst="ellipse">
            <a:avLst/>
          </a:prstGeom>
          <a:solidFill>
            <a:schemeClr val="bg1"/>
          </a:solidFill>
          <a:ln>
            <a:noFill/>
          </a:ln>
          <a:effectLst>
            <a:outerShdw blurRad="546100" sx="101000" sy="101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 name="椭圆 11">
            <a:extLst>
              <a:ext uri="{FF2B5EF4-FFF2-40B4-BE49-F238E27FC236}">
                <a16:creationId xmlns:a16="http://schemas.microsoft.com/office/drawing/2014/main" id="{0BE10BF7-C5F4-4FE0-AEEF-8235E084A839}"/>
              </a:ext>
            </a:extLst>
          </p:cNvPr>
          <p:cNvSpPr/>
          <p:nvPr/>
        </p:nvSpPr>
        <p:spPr>
          <a:xfrm>
            <a:off x="8919450" y="5253200"/>
            <a:ext cx="449100" cy="449100"/>
          </a:xfrm>
          <a:prstGeom prst="ellipse">
            <a:avLst/>
          </a:prstGeom>
          <a:solidFill>
            <a:schemeClr val="bg1"/>
          </a:solidFill>
          <a:ln>
            <a:noFill/>
          </a:ln>
          <a:effectLst>
            <a:outerShdw blurRad="546100" sx="101000" sy="101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13" name="组合 12">
            <a:extLst>
              <a:ext uri="{FF2B5EF4-FFF2-40B4-BE49-F238E27FC236}">
                <a16:creationId xmlns:a16="http://schemas.microsoft.com/office/drawing/2014/main" id="{51ACFD56-E5D9-427E-9740-DA5852656F0F}"/>
              </a:ext>
            </a:extLst>
          </p:cNvPr>
          <p:cNvGrpSpPr/>
          <p:nvPr/>
        </p:nvGrpSpPr>
        <p:grpSpPr>
          <a:xfrm>
            <a:off x="3048000" y="1443260"/>
            <a:ext cx="6096000" cy="3971481"/>
            <a:chOff x="3048000" y="1443260"/>
            <a:chExt cx="6096000" cy="3971481"/>
          </a:xfrm>
        </p:grpSpPr>
        <p:sp>
          <p:nvSpPr>
            <p:cNvPr id="14" name="矩形: 圆角 1">
              <a:extLst>
                <a:ext uri="{FF2B5EF4-FFF2-40B4-BE49-F238E27FC236}">
                  <a16:creationId xmlns:a16="http://schemas.microsoft.com/office/drawing/2014/main" id="{BF97AFBC-27AF-41E9-ADE8-CA1910FFAB41}"/>
                </a:ext>
              </a:extLst>
            </p:cNvPr>
            <p:cNvSpPr/>
            <p:nvPr/>
          </p:nvSpPr>
          <p:spPr>
            <a:xfrm rot="2684577">
              <a:off x="4110260" y="1443260"/>
              <a:ext cx="3971481" cy="3971481"/>
            </a:xfrm>
            <a:prstGeom prst="roundRect">
              <a:avLst>
                <a:gd name="adj" fmla="val 13360"/>
              </a:avLst>
            </a:prstGeom>
            <a:solidFill>
              <a:schemeClr val="bg1"/>
            </a:solidFill>
            <a:ln>
              <a:noFill/>
            </a:ln>
            <a:effectLst>
              <a:outerShdw blurRad="546100" sx="101000" sy="101000" algn="ctr" rotWithShape="0">
                <a:schemeClr val="tx1">
                  <a:lumMod val="65000"/>
                  <a:lumOff val="35000"/>
                  <a:alpha val="19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 name="文本框 5">
              <a:extLst>
                <a:ext uri="{FF2B5EF4-FFF2-40B4-BE49-F238E27FC236}">
                  <a16:creationId xmlns:a16="http://schemas.microsoft.com/office/drawing/2014/main" id="{8E42A8E3-2D45-4AB9-B1D0-8A0770BF747D}"/>
                </a:ext>
              </a:extLst>
            </p:cNvPr>
            <p:cNvSpPr txBox="1"/>
            <p:nvPr/>
          </p:nvSpPr>
          <p:spPr>
            <a:xfrm>
              <a:off x="3048000" y="3370650"/>
              <a:ext cx="6096000" cy="584775"/>
            </a:xfrm>
            <a:prstGeom prst="rect">
              <a:avLst/>
            </a:prstGeom>
            <a:noFill/>
          </p:spPr>
          <p:txBody>
            <a:bodyPr wrap="square">
              <a:spAutoFit/>
            </a:bodyPr>
            <a:lstStyle/>
            <a:p>
              <a:pPr algn="ctr"/>
              <a:r>
                <a:rPr lang="zh-CN" altLang="en-US" sz="3200" spc="300" dirty="0">
                  <a:cs typeface="+mn-ea"/>
                  <a:sym typeface="+mn-lt"/>
                </a:rPr>
                <a:t>分析目的</a:t>
              </a:r>
            </a:p>
          </p:txBody>
        </p:sp>
        <p:pic>
          <p:nvPicPr>
            <p:cNvPr id="16" name="图片 15">
              <a:extLst>
                <a:ext uri="{FF2B5EF4-FFF2-40B4-BE49-F238E27FC236}">
                  <a16:creationId xmlns:a16="http://schemas.microsoft.com/office/drawing/2014/main" id="{147404A2-118E-4F88-B4D9-700DA2E6DD5D}"/>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5500892" y="2075527"/>
              <a:ext cx="1190216" cy="1144439"/>
            </a:xfrm>
            <a:prstGeom prst="rect">
              <a:avLst/>
            </a:prstGeom>
          </p:spPr>
        </p:pic>
        <p:sp>
          <p:nvSpPr>
            <p:cNvPr id="17" name="文本框 8">
              <a:extLst>
                <a:ext uri="{FF2B5EF4-FFF2-40B4-BE49-F238E27FC236}">
                  <a16:creationId xmlns:a16="http://schemas.microsoft.com/office/drawing/2014/main" id="{9D470E61-C9B1-44A3-B0E8-2A09009FE19B}"/>
                </a:ext>
              </a:extLst>
            </p:cNvPr>
            <p:cNvSpPr txBox="1"/>
            <p:nvPr/>
          </p:nvSpPr>
          <p:spPr>
            <a:xfrm>
              <a:off x="4000500" y="4536226"/>
              <a:ext cx="4191000" cy="246221"/>
            </a:xfrm>
            <a:prstGeom prst="rect">
              <a:avLst/>
            </a:prstGeom>
            <a:noFill/>
          </p:spPr>
          <p:txBody>
            <a:bodyPr wrap="square" rtlCol="0">
              <a:spAutoFit/>
            </a:bodyPr>
            <a:lstStyle/>
            <a:p>
              <a:pPr algn="ctr"/>
              <a:r>
                <a:rPr lang="en-US" altLang="zh-CN" sz="1000" dirty="0">
                  <a:cs typeface="+mn-ea"/>
                  <a:sym typeface="+mn-lt"/>
                </a:rPr>
                <a:t> Background and purpose of the analysis </a:t>
              </a:r>
            </a:p>
          </p:txBody>
        </p:sp>
      </p:grpSp>
      <p:sp>
        <p:nvSpPr>
          <p:cNvPr id="2" name="文本框 1"/>
          <p:cNvSpPr txBox="1"/>
          <p:nvPr/>
        </p:nvSpPr>
        <p:spPr>
          <a:xfrm>
            <a:off x="1819922" y="745724"/>
            <a:ext cx="2867488" cy="369332"/>
          </a:xfrm>
          <a:prstGeom prst="rect">
            <a:avLst/>
          </a:prstGeom>
          <a:noFill/>
        </p:spPr>
        <p:txBody>
          <a:bodyPr wrap="square" rtlCol="0">
            <a:spAutoFit/>
          </a:bodyPr>
          <a:lstStyle/>
          <a:p>
            <a:r>
              <a:rPr lang="en-US" altLang="zh-CN" dirty="0">
                <a:solidFill>
                  <a:srgbClr val="FFFFFF"/>
                </a:solidFill>
              </a:rPr>
              <a:t>https://www.ypppt.com/</a:t>
            </a:r>
            <a:endParaRPr lang="zh-CN" altLang="en-US" dirty="0">
              <a:solidFill>
                <a:srgbClr val="FFFFFF"/>
              </a:solidFill>
            </a:endParaRPr>
          </a:p>
        </p:txBody>
      </p:sp>
    </p:spTree>
    <p:custDataLst>
      <p:tags r:id="rId1"/>
    </p:custDataLst>
    <p:extLst>
      <p:ext uri="{BB962C8B-B14F-4D97-AF65-F5344CB8AC3E}">
        <p14:creationId xmlns:p14="http://schemas.microsoft.com/office/powerpoint/2010/main" val="2687228978"/>
      </p:ext>
    </p:extLst>
  </p:cSld>
  <p:clrMapOvr>
    <a:masterClrMapping/>
  </p:clrMapOvr>
  <mc:AlternateContent xmlns:mc="http://schemas.openxmlformats.org/markup-compatibility/2006" xmlns:p14="http://schemas.microsoft.com/office/powerpoint/2010/main">
    <mc:Choice Requires="p14">
      <p:transition spd="slow" p14:dur="1500" advTm="1594">
        <p:random/>
      </p:transition>
    </mc:Choice>
    <mc:Fallback xmlns:a16="http://schemas.microsoft.com/office/drawing/2014/main" xmlns="">
      <p:transition spd="slow" advTm="1594">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p:cTn id="12" dur="500" fill="hold"/>
                                        <p:tgtEl>
                                          <p:spTgt spid="3"/>
                                        </p:tgtEl>
                                        <p:attrNameLst>
                                          <p:attrName>ppt_w</p:attrName>
                                        </p:attrNameLst>
                                      </p:cBhvr>
                                      <p:tavLst>
                                        <p:tav tm="0">
                                          <p:val>
                                            <p:fltVal val="0"/>
                                          </p:val>
                                        </p:tav>
                                        <p:tav tm="100000">
                                          <p:val>
                                            <p:strVal val="#ppt_w"/>
                                          </p:val>
                                        </p:tav>
                                      </p:tavLst>
                                    </p:anim>
                                    <p:anim calcmode="lin" valueType="num">
                                      <p:cBhvr>
                                        <p:cTn id="13" dur="500" fill="hold"/>
                                        <p:tgtEl>
                                          <p:spTgt spid="3"/>
                                        </p:tgtEl>
                                        <p:attrNameLst>
                                          <p:attrName>ppt_h</p:attrName>
                                        </p:attrNameLst>
                                      </p:cBhvr>
                                      <p:tavLst>
                                        <p:tav tm="0">
                                          <p:val>
                                            <p:fltVal val="0"/>
                                          </p:val>
                                        </p:tav>
                                        <p:tav tm="100000">
                                          <p:val>
                                            <p:strVal val="#ppt_h"/>
                                          </p:val>
                                        </p:tav>
                                      </p:tavLst>
                                    </p:anim>
                                    <p:animEffect transition="in" filter="fade">
                                      <p:cBhvr>
                                        <p:cTn id="14" dur="500"/>
                                        <p:tgtEl>
                                          <p:spTgt spid="3"/>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anim calcmode="lin" valueType="num">
                                      <p:cBhvr>
                                        <p:cTn id="17" dur="500" fill="hold"/>
                                        <p:tgtEl>
                                          <p:spTgt spid="11"/>
                                        </p:tgtEl>
                                        <p:attrNameLst>
                                          <p:attrName>ppt_w</p:attrName>
                                        </p:attrNameLst>
                                      </p:cBhvr>
                                      <p:tavLst>
                                        <p:tav tm="0">
                                          <p:val>
                                            <p:fltVal val="0"/>
                                          </p:val>
                                        </p:tav>
                                        <p:tav tm="100000">
                                          <p:val>
                                            <p:strVal val="#ppt_w"/>
                                          </p:val>
                                        </p:tav>
                                      </p:tavLst>
                                    </p:anim>
                                    <p:anim calcmode="lin" valueType="num">
                                      <p:cBhvr>
                                        <p:cTn id="18" dur="500" fill="hold"/>
                                        <p:tgtEl>
                                          <p:spTgt spid="11"/>
                                        </p:tgtEl>
                                        <p:attrNameLst>
                                          <p:attrName>ppt_h</p:attrName>
                                        </p:attrNameLst>
                                      </p:cBhvr>
                                      <p:tavLst>
                                        <p:tav tm="0">
                                          <p:val>
                                            <p:fltVal val="0"/>
                                          </p:val>
                                        </p:tav>
                                        <p:tav tm="100000">
                                          <p:val>
                                            <p:strVal val="#ppt_h"/>
                                          </p:val>
                                        </p:tav>
                                      </p:tavLst>
                                    </p:anim>
                                    <p:animEffect transition="in" filter="fade">
                                      <p:cBhvr>
                                        <p:cTn id="19" dur="500"/>
                                        <p:tgtEl>
                                          <p:spTgt spid="11"/>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12"/>
                                        </p:tgtEl>
                                        <p:attrNameLst>
                                          <p:attrName>style.visibility</p:attrName>
                                        </p:attrNameLst>
                                      </p:cBhvr>
                                      <p:to>
                                        <p:strVal val="visible"/>
                                      </p:to>
                                    </p:set>
                                    <p:anim calcmode="lin" valueType="num">
                                      <p:cBhvr>
                                        <p:cTn id="22" dur="500" fill="hold"/>
                                        <p:tgtEl>
                                          <p:spTgt spid="12"/>
                                        </p:tgtEl>
                                        <p:attrNameLst>
                                          <p:attrName>ppt_w</p:attrName>
                                        </p:attrNameLst>
                                      </p:cBhvr>
                                      <p:tavLst>
                                        <p:tav tm="0">
                                          <p:val>
                                            <p:fltVal val="0"/>
                                          </p:val>
                                        </p:tav>
                                        <p:tav tm="100000">
                                          <p:val>
                                            <p:strVal val="#ppt_w"/>
                                          </p:val>
                                        </p:tav>
                                      </p:tavLst>
                                    </p:anim>
                                    <p:anim calcmode="lin" valueType="num">
                                      <p:cBhvr>
                                        <p:cTn id="23" dur="500" fill="hold"/>
                                        <p:tgtEl>
                                          <p:spTgt spid="12"/>
                                        </p:tgtEl>
                                        <p:attrNameLst>
                                          <p:attrName>ppt_h</p:attrName>
                                        </p:attrNameLst>
                                      </p:cBhvr>
                                      <p:tavLst>
                                        <p:tav tm="0">
                                          <p:val>
                                            <p:fltVal val="0"/>
                                          </p:val>
                                        </p:tav>
                                        <p:tav tm="100000">
                                          <p:val>
                                            <p:strVal val="#ppt_h"/>
                                          </p:val>
                                        </p:tav>
                                      </p:tavLst>
                                    </p:anim>
                                    <p:animEffect transition="in" filter="fade">
                                      <p:cBhvr>
                                        <p:cTn id="24" dur="500"/>
                                        <p:tgtEl>
                                          <p:spTgt spid="12"/>
                                        </p:tgtEl>
                                      </p:cBhvr>
                                    </p:animEffect>
                                  </p:childTnLst>
                                </p:cTn>
                              </p:par>
                            </p:childTnLst>
                          </p:cTn>
                        </p:par>
                      </p:childTnLst>
                    </p:cTn>
                  </p:par>
                  <p:par>
                    <p:cTn id="25" fill="hold">
                      <p:stCondLst>
                        <p:cond delay="indefinite"/>
                      </p:stCondLst>
                      <p:childTnLst>
                        <p:par>
                          <p:cTn id="26" fill="hold">
                            <p:stCondLst>
                              <p:cond delay="0"/>
                            </p:stCondLst>
                            <p:childTnLst>
                              <p:par>
                                <p:cTn id="27" presetID="53" presetClass="entr" presetSubtype="16" fill="hold" nodeType="clickEffect">
                                  <p:stCondLst>
                                    <p:cond delay="0"/>
                                  </p:stCondLst>
                                  <p:childTnLst>
                                    <p:set>
                                      <p:cBhvr>
                                        <p:cTn id="28" dur="1" fill="hold">
                                          <p:stCondLst>
                                            <p:cond delay="0"/>
                                          </p:stCondLst>
                                        </p:cTn>
                                        <p:tgtEl>
                                          <p:spTgt spid="13"/>
                                        </p:tgtEl>
                                        <p:attrNameLst>
                                          <p:attrName>style.visibility</p:attrName>
                                        </p:attrNameLst>
                                      </p:cBhvr>
                                      <p:to>
                                        <p:strVal val="visible"/>
                                      </p:to>
                                    </p:set>
                                    <p:anim calcmode="lin" valueType="num">
                                      <p:cBhvr>
                                        <p:cTn id="29" dur="500" fill="hold"/>
                                        <p:tgtEl>
                                          <p:spTgt spid="13"/>
                                        </p:tgtEl>
                                        <p:attrNameLst>
                                          <p:attrName>ppt_w</p:attrName>
                                        </p:attrNameLst>
                                      </p:cBhvr>
                                      <p:tavLst>
                                        <p:tav tm="0">
                                          <p:val>
                                            <p:fltVal val="0"/>
                                          </p:val>
                                        </p:tav>
                                        <p:tav tm="100000">
                                          <p:val>
                                            <p:strVal val="#ppt_w"/>
                                          </p:val>
                                        </p:tav>
                                      </p:tavLst>
                                    </p:anim>
                                    <p:anim calcmode="lin" valueType="num">
                                      <p:cBhvr>
                                        <p:cTn id="30" dur="500" fill="hold"/>
                                        <p:tgtEl>
                                          <p:spTgt spid="13"/>
                                        </p:tgtEl>
                                        <p:attrNameLst>
                                          <p:attrName>ppt_h</p:attrName>
                                        </p:attrNameLst>
                                      </p:cBhvr>
                                      <p:tavLst>
                                        <p:tav tm="0">
                                          <p:val>
                                            <p:fltVal val="0"/>
                                          </p:val>
                                        </p:tav>
                                        <p:tav tm="100000">
                                          <p:val>
                                            <p:strVal val="#ppt_h"/>
                                          </p:val>
                                        </p:tav>
                                      </p:tavLst>
                                    </p:anim>
                                    <p:animEffect transition="in" filter="fade">
                                      <p:cBhvr>
                                        <p:cTn id="31"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11" grpId="0" animBg="1"/>
      <p:bldP spid="12"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6130B33B-FCB5-4AFA-8175-BA08126D80E1}"/>
              </a:ext>
            </a:extLst>
          </p:cNvPr>
          <p:cNvSpPr/>
          <p:nvPr/>
        </p:nvSpPr>
        <p:spPr>
          <a:xfrm>
            <a:off x="5029200" y="857250"/>
            <a:ext cx="2133600" cy="2286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3" name="组合 2">
            <a:extLst>
              <a:ext uri="{FF2B5EF4-FFF2-40B4-BE49-F238E27FC236}">
                <a16:creationId xmlns:a16="http://schemas.microsoft.com/office/drawing/2014/main" id="{CF3B8F59-C87E-48F7-911B-3FCC3B1922F9}"/>
              </a:ext>
            </a:extLst>
          </p:cNvPr>
          <p:cNvGrpSpPr/>
          <p:nvPr/>
        </p:nvGrpSpPr>
        <p:grpSpPr>
          <a:xfrm>
            <a:off x="3175001" y="1217196"/>
            <a:ext cx="5841999" cy="1046440"/>
            <a:chOff x="736600" y="1991896"/>
            <a:chExt cx="3515773" cy="1046440"/>
          </a:xfrm>
        </p:grpSpPr>
        <p:sp>
          <p:nvSpPr>
            <p:cNvPr id="4" name="文本框 3">
              <a:extLst>
                <a:ext uri="{FF2B5EF4-FFF2-40B4-BE49-F238E27FC236}">
                  <a16:creationId xmlns:a16="http://schemas.microsoft.com/office/drawing/2014/main" id="{F069F7C5-7C6B-4416-BA43-7E9FF2B95F70}"/>
                </a:ext>
              </a:extLst>
            </p:cNvPr>
            <p:cNvSpPr txBox="1"/>
            <p:nvPr/>
          </p:nvSpPr>
          <p:spPr>
            <a:xfrm>
              <a:off x="736600" y="1991896"/>
              <a:ext cx="3515773" cy="707886"/>
            </a:xfrm>
            <a:prstGeom prst="rect">
              <a:avLst/>
            </a:prstGeom>
            <a:noFill/>
          </p:spPr>
          <p:txBody>
            <a:bodyPr wrap="square" rtlCol="0">
              <a:spAutoFit/>
            </a:bodyPr>
            <a:lstStyle/>
            <a:p>
              <a:pPr algn="ctr"/>
              <a:r>
                <a:rPr lang="zh-CN" altLang="en-US" sz="4000" dirty="0">
                  <a:cs typeface="+mn-ea"/>
                  <a:sym typeface="+mn-lt"/>
                </a:rPr>
                <a:t>分析内容</a:t>
              </a:r>
            </a:p>
          </p:txBody>
        </p:sp>
        <p:sp>
          <p:nvSpPr>
            <p:cNvPr id="5" name="文本框 4">
              <a:extLst>
                <a:ext uri="{FF2B5EF4-FFF2-40B4-BE49-F238E27FC236}">
                  <a16:creationId xmlns:a16="http://schemas.microsoft.com/office/drawing/2014/main" id="{E7404F6D-3A40-4203-8F0A-6169C74FB4CA}"/>
                </a:ext>
              </a:extLst>
            </p:cNvPr>
            <p:cNvSpPr txBox="1"/>
            <p:nvPr/>
          </p:nvSpPr>
          <p:spPr>
            <a:xfrm>
              <a:off x="793749" y="2699782"/>
              <a:ext cx="3458623" cy="338554"/>
            </a:xfrm>
            <a:prstGeom prst="rect">
              <a:avLst/>
            </a:prstGeom>
            <a:noFill/>
          </p:spPr>
          <p:txBody>
            <a:bodyPr wrap="square">
              <a:spAutoFit/>
            </a:bodyPr>
            <a:lstStyle/>
            <a:p>
              <a:pPr algn="ctr"/>
              <a:r>
                <a:rPr lang="en-US" altLang="zh-CN" sz="1600" dirty="0">
                  <a:cs typeface="+mn-ea"/>
                  <a:sym typeface="+mn-lt"/>
                </a:rPr>
                <a:t> Analysis content </a:t>
              </a:r>
              <a:endParaRPr lang="zh-CN" altLang="en-US" sz="1600" dirty="0">
                <a:cs typeface="+mn-ea"/>
                <a:sym typeface="+mn-lt"/>
              </a:endParaRPr>
            </a:p>
          </p:txBody>
        </p:sp>
      </p:grpSp>
      <p:grpSp>
        <p:nvGrpSpPr>
          <p:cNvPr id="54" name="组合 53">
            <a:extLst>
              <a:ext uri="{FF2B5EF4-FFF2-40B4-BE49-F238E27FC236}">
                <a16:creationId xmlns:a16="http://schemas.microsoft.com/office/drawing/2014/main" id="{FCCA3CB6-223F-4376-825B-7B31C43A8D08}"/>
              </a:ext>
            </a:extLst>
          </p:cNvPr>
          <p:cNvGrpSpPr/>
          <p:nvPr/>
        </p:nvGrpSpPr>
        <p:grpSpPr>
          <a:xfrm>
            <a:off x="914399" y="2215885"/>
            <a:ext cx="3497668" cy="2196709"/>
            <a:chOff x="914399" y="2640434"/>
            <a:chExt cx="3497668" cy="2196709"/>
          </a:xfrm>
        </p:grpSpPr>
        <p:sp>
          <p:nvSpPr>
            <p:cNvPr id="48" name="文本框 47">
              <a:extLst>
                <a:ext uri="{FF2B5EF4-FFF2-40B4-BE49-F238E27FC236}">
                  <a16:creationId xmlns:a16="http://schemas.microsoft.com/office/drawing/2014/main" id="{D7A56C2C-7B43-4BF0-AFA3-BCC06B61E5BE}"/>
                </a:ext>
              </a:extLst>
            </p:cNvPr>
            <p:cNvSpPr txBox="1"/>
            <p:nvPr/>
          </p:nvSpPr>
          <p:spPr>
            <a:xfrm>
              <a:off x="2897592" y="2640434"/>
              <a:ext cx="1514475" cy="1015663"/>
            </a:xfrm>
            <a:prstGeom prst="rect">
              <a:avLst/>
            </a:prstGeom>
            <a:noFill/>
          </p:spPr>
          <p:txBody>
            <a:bodyPr wrap="square" rtlCol="0">
              <a:spAutoFit/>
            </a:bodyPr>
            <a:lstStyle/>
            <a:p>
              <a:pPr algn="ctr"/>
              <a:r>
                <a:rPr lang="en-US" altLang="zh-CN" sz="6000" dirty="0">
                  <a:solidFill>
                    <a:schemeClr val="bg1"/>
                  </a:solidFill>
                  <a:effectLst>
                    <a:outerShdw blurRad="165100" algn="ctr" rotWithShape="0">
                      <a:prstClr val="black">
                        <a:alpha val="24000"/>
                      </a:prstClr>
                    </a:outerShdw>
                  </a:effectLst>
                  <a:cs typeface="+mn-ea"/>
                  <a:sym typeface="+mn-lt"/>
                </a:rPr>
                <a:t>1</a:t>
              </a:r>
              <a:endParaRPr lang="zh-CN" altLang="en-US" sz="6000" dirty="0">
                <a:solidFill>
                  <a:schemeClr val="bg1"/>
                </a:solidFill>
                <a:effectLst>
                  <a:outerShdw blurRad="165100" algn="ctr" rotWithShape="0">
                    <a:prstClr val="black">
                      <a:alpha val="24000"/>
                    </a:prstClr>
                  </a:outerShdw>
                </a:effectLst>
                <a:cs typeface="+mn-ea"/>
                <a:sym typeface="+mn-lt"/>
              </a:endParaRPr>
            </a:p>
          </p:txBody>
        </p:sp>
        <p:grpSp>
          <p:nvGrpSpPr>
            <p:cNvPr id="17" name="组合 16">
              <a:extLst>
                <a:ext uri="{FF2B5EF4-FFF2-40B4-BE49-F238E27FC236}">
                  <a16:creationId xmlns:a16="http://schemas.microsoft.com/office/drawing/2014/main" id="{43883416-D639-47DE-A541-A6CDD0E0DB11}"/>
                </a:ext>
              </a:extLst>
            </p:cNvPr>
            <p:cNvGrpSpPr/>
            <p:nvPr/>
          </p:nvGrpSpPr>
          <p:grpSpPr>
            <a:xfrm>
              <a:off x="914399" y="3167743"/>
              <a:ext cx="754743" cy="754743"/>
              <a:chOff x="914399" y="3167743"/>
              <a:chExt cx="754743" cy="754743"/>
            </a:xfrm>
          </p:grpSpPr>
          <p:sp>
            <p:nvSpPr>
              <p:cNvPr id="6" name="椭圆 5">
                <a:extLst>
                  <a:ext uri="{FF2B5EF4-FFF2-40B4-BE49-F238E27FC236}">
                    <a16:creationId xmlns:a16="http://schemas.microsoft.com/office/drawing/2014/main" id="{1275C104-EC2E-46EE-8433-58B3FCB55A8F}"/>
                  </a:ext>
                </a:extLst>
              </p:cNvPr>
              <p:cNvSpPr/>
              <p:nvPr/>
            </p:nvSpPr>
            <p:spPr>
              <a:xfrm>
                <a:off x="914399" y="3167743"/>
                <a:ext cx="754743" cy="754743"/>
              </a:xfrm>
              <a:prstGeom prst="ellipse">
                <a:avLst/>
              </a:prstGeom>
              <a:solidFill>
                <a:schemeClr val="bg1"/>
              </a:solidFill>
              <a:ln>
                <a:noFill/>
              </a:ln>
              <a:effectLst>
                <a:outerShdw blurRad="114300" algn="ctr" rotWithShape="0">
                  <a:prstClr val="black">
                    <a:alpha val="3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pic>
            <p:nvPicPr>
              <p:cNvPr id="16" name="图片 15">
                <a:extLst>
                  <a:ext uri="{FF2B5EF4-FFF2-40B4-BE49-F238E27FC236}">
                    <a16:creationId xmlns:a16="http://schemas.microsoft.com/office/drawing/2014/main" id="{8938A4E4-B830-4074-9F2F-7FD7267EFBB2}"/>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124584" y="3380520"/>
                <a:ext cx="334372" cy="329188"/>
              </a:xfrm>
              <a:prstGeom prst="rect">
                <a:avLst/>
              </a:prstGeom>
            </p:spPr>
          </p:pic>
        </p:grpSp>
        <p:grpSp>
          <p:nvGrpSpPr>
            <p:cNvPr id="32" name="组合 31">
              <a:extLst>
                <a:ext uri="{FF2B5EF4-FFF2-40B4-BE49-F238E27FC236}">
                  <a16:creationId xmlns:a16="http://schemas.microsoft.com/office/drawing/2014/main" id="{C5142A0C-5849-4C49-9439-90E67281A68F}"/>
                </a:ext>
              </a:extLst>
            </p:cNvPr>
            <p:cNvGrpSpPr/>
            <p:nvPr/>
          </p:nvGrpSpPr>
          <p:grpSpPr>
            <a:xfrm>
              <a:off x="1763686" y="3171793"/>
              <a:ext cx="2604912" cy="1665350"/>
              <a:chOff x="1669141" y="3167743"/>
              <a:chExt cx="2604912" cy="1665350"/>
            </a:xfrm>
          </p:grpSpPr>
          <p:sp>
            <p:nvSpPr>
              <p:cNvPr id="30" name="文本框 29">
                <a:extLst>
                  <a:ext uri="{FF2B5EF4-FFF2-40B4-BE49-F238E27FC236}">
                    <a16:creationId xmlns:a16="http://schemas.microsoft.com/office/drawing/2014/main" id="{DD4BECE6-24C5-4E73-BA3C-8C855506E4D1}"/>
                  </a:ext>
                </a:extLst>
              </p:cNvPr>
              <p:cNvSpPr txBox="1"/>
              <p:nvPr/>
            </p:nvSpPr>
            <p:spPr>
              <a:xfrm>
                <a:off x="1669141" y="3448098"/>
                <a:ext cx="2604912" cy="1384995"/>
              </a:xfrm>
              <a:prstGeom prst="rect">
                <a:avLst/>
              </a:prstGeom>
              <a:noFill/>
            </p:spPr>
            <p:txBody>
              <a:bodyPr wrap="square" rtlCol="0">
                <a:spAutoFit/>
              </a:bodyPr>
              <a:lstStyle/>
              <a:p>
                <a:r>
                  <a:rPr lang="zh-CN" altLang="en-US" sz="1400" spc="400" dirty="0">
                    <a:cs typeface="+mn-ea"/>
                    <a:sym typeface="+mn-lt"/>
                  </a:rPr>
                  <a:t>了解不同地区学生的就业情况，包括毕业生主要来自哪些地区和毕业后选择去往哪些地区工作，以便为地区间的人才流动提供参考。</a:t>
                </a:r>
              </a:p>
            </p:txBody>
          </p:sp>
          <p:sp>
            <p:nvSpPr>
              <p:cNvPr id="31" name="文本框 30">
                <a:extLst>
                  <a:ext uri="{FF2B5EF4-FFF2-40B4-BE49-F238E27FC236}">
                    <a16:creationId xmlns:a16="http://schemas.microsoft.com/office/drawing/2014/main" id="{BDCA81A6-9BDA-4717-84D7-01551324B598}"/>
                  </a:ext>
                </a:extLst>
              </p:cNvPr>
              <p:cNvSpPr txBox="1"/>
              <p:nvPr/>
            </p:nvSpPr>
            <p:spPr>
              <a:xfrm>
                <a:off x="1669141" y="3167743"/>
                <a:ext cx="1514475" cy="369332"/>
              </a:xfrm>
              <a:prstGeom prst="rect">
                <a:avLst/>
              </a:prstGeom>
              <a:noFill/>
            </p:spPr>
            <p:txBody>
              <a:bodyPr wrap="square" rtlCol="0">
                <a:spAutoFit/>
              </a:bodyPr>
              <a:lstStyle/>
              <a:p>
                <a:r>
                  <a:rPr lang="zh-CN" altLang="en-US" dirty="0">
                    <a:solidFill>
                      <a:schemeClr val="tx1">
                        <a:lumMod val="85000"/>
                        <a:lumOff val="15000"/>
                      </a:schemeClr>
                    </a:solidFill>
                    <a:cs typeface="+mn-ea"/>
                    <a:sym typeface="+mn-lt"/>
                  </a:rPr>
                  <a:t>就业分布</a:t>
                </a:r>
              </a:p>
            </p:txBody>
          </p:sp>
        </p:grpSp>
      </p:grpSp>
      <p:grpSp>
        <p:nvGrpSpPr>
          <p:cNvPr id="55" name="组合 54">
            <a:extLst>
              <a:ext uri="{FF2B5EF4-FFF2-40B4-BE49-F238E27FC236}">
                <a16:creationId xmlns:a16="http://schemas.microsoft.com/office/drawing/2014/main" id="{8F3C2B23-22AB-4145-9968-DC39FF0E657D}"/>
              </a:ext>
            </a:extLst>
          </p:cNvPr>
          <p:cNvGrpSpPr/>
          <p:nvPr/>
        </p:nvGrpSpPr>
        <p:grpSpPr>
          <a:xfrm>
            <a:off x="7823404" y="2215885"/>
            <a:ext cx="3548742" cy="2180380"/>
            <a:chOff x="4463142" y="2656763"/>
            <a:chExt cx="3548742" cy="2180380"/>
          </a:xfrm>
        </p:grpSpPr>
        <p:sp>
          <p:nvSpPr>
            <p:cNvPr id="49" name="文本框 48">
              <a:extLst>
                <a:ext uri="{FF2B5EF4-FFF2-40B4-BE49-F238E27FC236}">
                  <a16:creationId xmlns:a16="http://schemas.microsoft.com/office/drawing/2014/main" id="{1FE2FA04-C1DC-4FD2-8120-72051458E641}"/>
                </a:ext>
              </a:extLst>
            </p:cNvPr>
            <p:cNvSpPr txBox="1"/>
            <p:nvPr/>
          </p:nvSpPr>
          <p:spPr>
            <a:xfrm>
              <a:off x="6497409" y="2656763"/>
              <a:ext cx="1514475" cy="1015663"/>
            </a:xfrm>
            <a:prstGeom prst="rect">
              <a:avLst/>
            </a:prstGeom>
            <a:noFill/>
          </p:spPr>
          <p:txBody>
            <a:bodyPr wrap="square" rtlCol="0">
              <a:spAutoFit/>
            </a:bodyPr>
            <a:lstStyle/>
            <a:p>
              <a:pPr algn="ctr"/>
              <a:r>
                <a:rPr lang="en-US" altLang="zh-CN" sz="6000" dirty="0">
                  <a:solidFill>
                    <a:schemeClr val="bg1"/>
                  </a:solidFill>
                  <a:effectLst>
                    <a:outerShdw blurRad="165100" algn="ctr" rotWithShape="0">
                      <a:prstClr val="black">
                        <a:alpha val="24000"/>
                      </a:prstClr>
                    </a:outerShdw>
                  </a:effectLst>
                  <a:cs typeface="+mn-ea"/>
                  <a:sym typeface="+mn-lt"/>
                </a:rPr>
                <a:t>2</a:t>
              </a:r>
              <a:endParaRPr lang="zh-CN" altLang="en-US" sz="6000" dirty="0">
                <a:solidFill>
                  <a:schemeClr val="bg1"/>
                </a:solidFill>
                <a:effectLst>
                  <a:outerShdw blurRad="165100" algn="ctr" rotWithShape="0">
                    <a:prstClr val="black">
                      <a:alpha val="24000"/>
                    </a:prstClr>
                  </a:outerShdw>
                </a:effectLst>
                <a:cs typeface="+mn-ea"/>
                <a:sym typeface="+mn-lt"/>
              </a:endParaRPr>
            </a:p>
          </p:txBody>
        </p:sp>
        <p:grpSp>
          <p:nvGrpSpPr>
            <p:cNvPr id="14" name="组合 13">
              <a:extLst>
                <a:ext uri="{FF2B5EF4-FFF2-40B4-BE49-F238E27FC236}">
                  <a16:creationId xmlns:a16="http://schemas.microsoft.com/office/drawing/2014/main" id="{B41AD8B1-7C6B-428A-8090-639E06E27EE6}"/>
                </a:ext>
              </a:extLst>
            </p:cNvPr>
            <p:cNvGrpSpPr/>
            <p:nvPr/>
          </p:nvGrpSpPr>
          <p:grpSpPr>
            <a:xfrm>
              <a:off x="4463142" y="3167743"/>
              <a:ext cx="754743" cy="754743"/>
              <a:chOff x="4463142" y="3167743"/>
              <a:chExt cx="754743" cy="754743"/>
            </a:xfrm>
          </p:grpSpPr>
          <p:sp>
            <p:nvSpPr>
              <p:cNvPr id="8" name="椭圆 7">
                <a:extLst>
                  <a:ext uri="{FF2B5EF4-FFF2-40B4-BE49-F238E27FC236}">
                    <a16:creationId xmlns:a16="http://schemas.microsoft.com/office/drawing/2014/main" id="{D9E379F2-8607-4E70-81D0-2CC5CE55C968}"/>
                  </a:ext>
                </a:extLst>
              </p:cNvPr>
              <p:cNvSpPr/>
              <p:nvPr/>
            </p:nvSpPr>
            <p:spPr>
              <a:xfrm>
                <a:off x="4463142" y="3167743"/>
                <a:ext cx="754743" cy="754743"/>
              </a:xfrm>
              <a:prstGeom prst="ellipse">
                <a:avLst/>
              </a:prstGeom>
              <a:solidFill>
                <a:schemeClr val="bg1"/>
              </a:solidFill>
              <a:ln>
                <a:noFill/>
              </a:ln>
              <a:effectLst>
                <a:outerShdw blurRad="114300" algn="ctr" rotWithShape="0">
                  <a:prstClr val="black">
                    <a:alpha val="3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pic>
            <p:nvPicPr>
              <p:cNvPr id="13" name="图片 12">
                <a:extLst>
                  <a:ext uri="{FF2B5EF4-FFF2-40B4-BE49-F238E27FC236}">
                    <a16:creationId xmlns:a16="http://schemas.microsoft.com/office/drawing/2014/main" id="{3A87B053-0229-4D7F-9B18-C57F6A709C51}"/>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4652231" y="3378391"/>
                <a:ext cx="376565" cy="333447"/>
              </a:xfrm>
              <a:prstGeom prst="rect">
                <a:avLst/>
              </a:prstGeom>
            </p:spPr>
          </p:pic>
        </p:grpSp>
        <p:grpSp>
          <p:nvGrpSpPr>
            <p:cNvPr id="33" name="组合 32">
              <a:extLst>
                <a:ext uri="{FF2B5EF4-FFF2-40B4-BE49-F238E27FC236}">
                  <a16:creationId xmlns:a16="http://schemas.microsoft.com/office/drawing/2014/main" id="{D97958F7-A9C7-4DC5-B7D0-32932FB0F57B}"/>
                </a:ext>
              </a:extLst>
            </p:cNvPr>
            <p:cNvGrpSpPr/>
            <p:nvPr/>
          </p:nvGrpSpPr>
          <p:grpSpPr>
            <a:xfrm>
              <a:off x="5306437" y="3171793"/>
              <a:ext cx="2604912" cy="1665350"/>
              <a:chOff x="1669141" y="3167743"/>
              <a:chExt cx="2604912" cy="1665350"/>
            </a:xfrm>
          </p:grpSpPr>
          <p:sp>
            <p:nvSpPr>
              <p:cNvPr id="34" name="文本框 33">
                <a:extLst>
                  <a:ext uri="{FF2B5EF4-FFF2-40B4-BE49-F238E27FC236}">
                    <a16:creationId xmlns:a16="http://schemas.microsoft.com/office/drawing/2014/main" id="{3C105D52-8795-41BB-AE9E-F634AD56A159}"/>
                  </a:ext>
                </a:extLst>
              </p:cNvPr>
              <p:cNvSpPr txBox="1"/>
              <p:nvPr/>
            </p:nvSpPr>
            <p:spPr>
              <a:xfrm>
                <a:off x="1669141" y="3448098"/>
                <a:ext cx="2604912" cy="1384995"/>
              </a:xfrm>
              <a:prstGeom prst="rect">
                <a:avLst/>
              </a:prstGeom>
              <a:noFill/>
            </p:spPr>
            <p:txBody>
              <a:bodyPr wrap="square" rtlCol="0">
                <a:spAutoFit/>
              </a:bodyPr>
              <a:lstStyle/>
              <a:p>
                <a:r>
                  <a:rPr lang="zh-CN" altLang="en-US" sz="1400" spc="400" dirty="0">
                    <a:cs typeface="+mn-ea"/>
                    <a:sym typeface="+mn-lt"/>
                  </a:rPr>
                  <a:t>分析各专业课程的挂科情况，找出挂科率最高的专业和课程，以便找出可能存在的教学问题或学生学习困难，并采取相应措施改进。</a:t>
                </a:r>
              </a:p>
            </p:txBody>
          </p:sp>
          <p:sp>
            <p:nvSpPr>
              <p:cNvPr id="35" name="文本框 34">
                <a:extLst>
                  <a:ext uri="{FF2B5EF4-FFF2-40B4-BE49-F238E27FC236}">
                    <a16:creationId xmlns:a16="http://schemas.microsoft.com/office/drawing/2014/main" id="{DAF6F0D8-6A88-4A69-AC69-3606EF8FAA86}"/>
                  </a:ext>
                </a:extLst>
              </p:cNvPr>
              <p:cNvSpPr txBox="1"/>
              <p:nvPr/>
            </p:nvSpPr>
            <p:spPr>
              <a:xfrm>
                <a:off x="1669141" y="3167743"/>
                <a:ext cx="1514475" cy="369332"/>
              </a:xfrm>
              <a:prstGeom prst="rect">
                <a:avLst/>
              </a:prstGeom>
              <a:noFill/>
            </p:spPr>
            <p:txBody>
              <a:bodyPr wrap="square" rtlCol="0">
                <a:spAutoFit/>
              </a:bodyPr>
              <a:lstStyle/>
              <a:p>
                <a:r>
                  <a:rPr lang="zh-CN" altLang="en-US" dirty="0">
                    <a:solidFill>
                      <a:schemeClr val="tx1">
                        <a:lumMod val="85000"/>
                        <a:lumOff val="15000"/>
                      </a:schemeClr>
                    </a:solidFill>
                    <a:cs typeface="+mn-ea"/>
                    <a:sym typeface="+mn-lt"/>
                  </a:rPr>
                  <a:t>挂科分析</a:t>
                </a:r>
              </a:p>
            </p:txBody>
          </p:sp>
        </p:grpSp>
      </p:grpSp>
      <p:grpSp>
        <p:nvGrpSpPr>
          <p:cNvPr id="58" name="组合 57">
            <a:extLst>
              <a:ext uri="{FF2B5EF4-FFF2-40B4-BE49-F238E27FC236}">
                <a16:creationId xmlns:a16="http://schemas.microsoft.com/office/drawing/2014/main" id="{F287EA6D-DC54-456B-B4A5-59568E9A8C32}"/>
              </a:ext>
            </a:extLst>
          </p:cNvPr>
          <p:cNvGrpSpPr/>
          <p:nvPr/>
        </p:nvGrpSpPr>
        <p:grpSpPr>
          <a:xfrm>
            <a:off x="7823404" y="4559825"/>
            <a:ext cx="3597324" cy="2137314"/>
            <a:chOff x="4463142" y="4515661"/>
            <a:chExt cx="3597324" cy="2137314"/>
          </a:xfrm>
        </p:grpSpPr>
        <p:sp>
          <p:nvSpPr>
            <p:cNvPr id="52" name="文本框 51">
              <a:extLst>
                <a:ext uri="{FF2B5EF4-FFF2-40B4-BE49-F238E27FC236}">
                  <a16:creationId xmlns:a16="http://schemas.microsoft.com/office/drawing/2014/main" id="{2F71FC83-1BFC-48A7-9E03-46499AD05BD9}"/>
                </a:ext>
              </a:extLst>
            </p:cNvPr>
            <p:cNvSpPr txBox="1"/>
            <p:nvPr/>
          </p:nvSpPr>
          <p:spPr>
            <a:xfrm>
              <a:off x="6545991" y="4515661"/>
              <a:ext cx="1514475" cy="1015663"/>
            </a:xfrm>
            <a:prstGeom prst="rect">
              <a:avLst/>
            </a:prstGeom>
            <a:noFill/>
          </p:spPr>
          <p:txBody>
            <a:bodyPr wrap="square" rtlCol="0">
              <a:spAutoFit/>
            </a:bodyPr>
            <a:lstStyle/>
            <a:p>
              <a:pPr algn="ctr"/>
              <a:r>
                <a:rPr lang="en-US" altLang="zh-CN" sz="6000" dirty="0">
                  <a:solidFill>
                    <a:schemeClr val="bg1"/>
                  </a:solidFill>
                  <a:effectLst>
                    <a:outerShdw blurRad="165100" algn="ctr" rotWithShape="0">
                      <a:prstClr val="black">
                        <a:alpha val="24000"/>
                      </a:prstClr>
                    </a:outerShdw>
                  </a:effectLst>
                  <a:cs typeface="+mn-ea"/>
                  <a:sym typeface="+mn-lt"/>
                </a:rPr>
                <a:t>4</a:t>
              </a:r>
              <a:endParaRPr lang="zh-CN" altLang="en-US" sz="6000" dirty="0">
                <a:solidFill>
                  <a:schemeClr val="bg1"/>
                </a:solidFill>
                <a:effectLst>
                  <a:outerShdw blurRad="165100" algn="ctr" rotWithShape="0">
                    <a:prstClr val="black">
                      <a:alpha val="24000"/>
                    </a:prstClr>
                  </a:outerShdw>
                </a:effectLst>
                <a:cs typeface="+mn-ea"/>
                <a:sym typeface="+mn-lt"/>
              </a:endParaRPr>
            </a:p>
          </p:txBody>
        </p:sp>
        <p:grpSp>
          <p:nvGrpSpPr>
            <p:cNvPr id="26" name="组合 25">
              <a:extLst>
                <a:ext uri="{FF2B5EF4-FFF2-40B4-BE49-F238E27FC236}">
                  <a16:creationId xmlns:a16="http://schemas.microsoft.com/office/drawing/2014/main" id="{C7EFDC7D-C4AA-45A2-9AA0-EC94B848F658}"/>
                </a:ext>
              </a:extLst>
            </p:cNvPr>
            <p:cNvGrpSpPr/>
            <p:nvPr/>
          </p:nvGrpSpPr>
          <p:grpSpPr>
            <a:xfrm>
              <a:off x="4463142" y="5036457"/>
              <a:ext cx="754743" cy="754743"/>
              <a:chOff x="4463142" y="5036457"/>
              <a:chExt cx="754743" cy="754743"/>
            </a:xfrm>
          </p:grpSpPr>
          <p:sp>
            <p:nvSpPr>
              <p:cNvPr id="9" name="椭圆 8">
                <a:extLst>
                  <a:ext uri="{FF2B5EF4-FFF2-40B4-BE49-F238E27FC236}">
                    <a16:creationId xmlns:a16="http://schemas.microsoft.com/office/drawing/2014/main" id="{5EA93E15-B355-4E61-AC30-63468AA8B8F7}"/>
                  </a:ext>
                </a:extLst>
              </p:cNvPr>
              <p:cNvSpPr/>
              <p:nvPr/>
            </p:nvSpPr>
            <p:spPr>
              <a:xfrm>
                <a:off x="4463142" y="5036457"/>
                <a:ext cx="754743" cy="754743"/>
              </a:xfrm>
              <a:prstGeom prst="ellipse">
                <a:avLst/>
              </a:prstGeom>
              <a:solidFill>
                <a:schemeClr val="bg1"/>
              </a:solidFill>
              <a:ln>
                <a:noFill/>
              </a:ln>
              <a:effectLst>
                <a:outerShdw blurRad="114300" algn="ctr" rotWithShape="0">
                  <a:prstClr val="black">
                    <a:alpha val="3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pic>
            <p:nvPicPr>
              <p:cNvPr id="25" name="图片 24">
                <a:extLst>
                  <a:ext uri="{FF2B5EF4-FFF2-40B4-BE49-F238E27FC236}">
                    <a16:creationId xmlns:a16="http://schemas.microsoft.com/office/drawing/2014/main" id="{2852C4F2-C0E9-417E-9717-46D89BE758B7}"/>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4678222" y="5257732"/>
                <a:ext cx="324582" cy="312193"/>
              </a:xfrm>
              <a:prstGeom prst="rect">
                <a:avLst/>
              </a:prstGeom>
            </p:spPr>
          </p:pic>
        </p:grpSp>
        <p:grpSp>
          <p:nvGrpSpPr>
            <p:cNvPr id="42" name="组合 41">
              <a:extLst>
                <a:ext uri="{FF2B5EF4-FFF2-40B4-BE49-F238E27FC236}">
                  <a16:creationId xmlns:a16="http://schemas.microsoft.com/office/drawing/2014/main" id="{51D1F458-F4DF-4519-BD55-2F075B0D200C}"/>
                </a:ext>
              </a:extLst>
            </p:cNvPr>
            <p:cNvGrpSpPr/>
            <p:nvPr/>
          </p:nvGrpSpPr>
          <p:grpSpPr>
            <a:xfrm>
              <a:off x="5306437" y="4987625"/>
              <a:ext cx="2604912" cy="1665350"/>
              <a:chOff x="1669141" y="3167743"/>
              <a:chExt cx="2604912" cy="1665350"/>
            </a:xfrm>
          </p:grpSpPr>
          <p:sp>
            <p:nvSpPr>
              <p:cNvPr id="43" name="文本框 42">
                <a:extLst>
                  <a:ext uri="{FF2B5EF4-FFF2-40B4-BE49-F238E27FC236}">
                    <a16:creationId xmlns:a16="http://schemas.microsoft.com/office/drawing/2014/main" id="{D3019BAD-2C55-4806-9188-3238E5C90D71}"/>
                  </a:ext>
                </a:extLst>
              </p:cNvPr>
              <p:cNvSpPr txBox="1"/>
              <p:nvPr/>
            </p:nvSpPr>
            <p:spPr>
              <a:xfrm>
                <a:off x="1669141" y="3448098"/>
                <a:ext cx="2604912" cy="1384995"/>
              </a:xfrm>
              <a:prstGeom prst="rect">
                <a:avLst/>
              </a:prstGeom>
              <a:noFill/>
            </p:spPr>
            <p:txBody>
              <a:bodyPr wrap="square" rtlCol="0">
                <a:spAutoFit/>
              </a:bodyPr>
              <a:lstStyle/>
              <a:p>
                <a:r>
                  <a:rPr lang="zh-CN" altLang="en-US" sz="1400" spc="400" dirty="0">
                    <a:cs typeface="+mn-ea"/>
                    <a:sym typeface="+mn-lt"/>
                  </a:rPr>
                  <a:t>统计各季度开设课程的数量和报名情况，找出最受欢迎的课程，以便学校了解学生的兴趣和需求，进一步优化课程设置。</a:t>
                </a:r>
              </a:p>
            </p:txBody>
          </p:sp>
          <p:sp>
            <p:nvSpPr>
              <p:cNvPr id="44" name="文本框 43">
                <a:extLst>
                  <a:ext uri="{FF2B5EF4-FFF2-40B4-BE49-F238E27FC236}">
                    <a16:creationId xmlns:a16="http://schemas.microsoft.com/office/drawing/2014/main" id="{9D1FC715-E55D-4DDE-99E0-270F7E05C547}"/>
                  </a:ext>
                </a:extLst>
              </p:cNvPr>
              <p:cNvSpPr txBox="1"/>
              <p:nvPr/>
            </p:nvSpPr>
            <p:spPr>
              <a:xfrm>
                <a:off x="1669141" y="3167743"/>
                <a:ext cx="1514475" cy="369332"/>
              </a:xfrm>
              <a:prstGeom prst="rect">
                <a:avLst/>
              </a:prstGeom>
              <a:noFill/>
            </p:spPr>
            <p:txBody>
              <a:bodyPr wrap="square" rtlCol="0">
                <a:spAutoFit/>
              </a:bodyPr>
              <a:lstStyle/>
              <a:p>
                <a:r>
                  <a:rPr lang="zh-CN" altLang="en-US" dirty="0">
                    <a:solidFill>
                      <a:schemeClr val="tx1">
                        <a:lumMod val="85000"/>
                        <a:lumOff val="15000"/>
                      </a:schemeClr>
                    </a:solidFill>
                    <a:cs typeface="+mn-ea"/>
                    <a:sym typeface="+mn-lt"/>
                  </a:rPr>
                  <a:t>课程热度</a:t>
                </a:r>
              </a:p>
            </p:txBody>
          </p:sp>
        </p:grpSp>
      </p:grpSp>
      <p:grpSp>
        <p:nvGrpSpPr>
          <p:cNvPr id="57" name="组合 56">
            <a:extLst>
              <a:ext uri="{FF2B5EF4-FFF2-40B4-BE49-F238E27FC236}">
                <a16:creationId xmlns:a16="http://schemas.microsoft.com/office/drawing/2014/main" id="{C90D7C9F-5D26-4297-9D68-0DD44D110B84}"/>
              </a:ext>
            </a:extLst>
          </p:cNvPr>
          <p:cNvGrpSpPr/>
          <p:nvPr/>
        </p:nvGrpSpPr>
        <p:grpSpPr>
          <a:xfrm>
            <a:off x="914399" y="4674128"/>
            <a:ext cx="3506923" cy="1528309"/>
            <a:chOff x="914399" y="4527167"/>
            <a:chExt cx="3506923" cy="1528309"/>
          </a:xfrm>
        </p:grpSpPr>
        <p:sp>
          <p:nvSpPr>
            <p:cNvPr id="51" name="文本框 50">
              <a:extLst>
                <a:ext uri="{FF2B5EF4-FFF2-40B4-BE49-F238E27FC236}">
                  <a16:creationId xmlns:a16="http://schemas.microsoft.com/office/drawing/2014/main" id="{A95C61E8-F549-43DD-89D7-65FDFB4C47CB}"/>
                </a:ext>
              </a:extLst>
            </p:cNvPr>
            <p:cNvSpPr txBox="1"/>
            <p:nvPr/>
          </p:nvSpPr>
          <p:spPr>
            <a:xfrm>
              <a:off x="2906847" y="4527167"/>
              <a:ext cx="1514475" cy="1015663"/>
            </a:xfrm>
            <a:prstGeom prst="rect">
              <a:avLst/>
            </a:prstGeom>
            <a:noFill/>
          </p:spPr>
          <p:txBody>
            <a:bodyPr wrap="square" rtlCol="0">
              <a:spAutoFit/>
            </a:bodyPr>
            <a:lstStyle/>
            <a:p>
              <a:pPr algn="ctr"/>
              <a:r>
                <a:rPr lang="en-US" altLang="zh-CN" sz="6000" dirty="0">
                  <a:solidFill>
                    <a:schemeClr val="bg1"/>
                  </a:solidFill>
                  <a:effectLst>
                    <a:outerShdw blurRad="165100" algn="ctr" rotWithShape="0">
                      <a:prstClr val="black">
                        <a:alpha val="24000"/>
                      </a:prstClr>
                    </a:outerShdw>
                  </a:effectLst>
                  <a:cs typeface="+mn-ea"/>
                  <a:sym typeface="+mn-lt"/>
                </a:rPr>
                <a:t>3</a:t>
              </a:r>
              <a:endParaRPr lang="zh-CN" altLang="en-US" sz="6000" dirty="0">
                <a:solidFill>
                  <a:schemeClr val="bg1"/>
                </a:solidFill>
                <a:effectLst>
                  <a:outerShdw blurRad="165100" algn="ctr" rotWithShape="0">
                    <a:prstClr val="black">
                      <a:alpha val="24000"/>
                    </a:prstClr>
                  </a:outerShdw>
                </a:effectLst>
                <a:cs typeface="+mn-ea"/>
                <a:sym typeface="+mn-lt"/>
              </a:endParaRPr>
            </a:p>
          </p:txBody>
        </p:sp>
        <p:grpSp>
          <p:nvGrpSpPr>
            <p:cNvPr id="23" name="组合 22">
              <a:extLst>
                <a:ext uri="{FF2B5EF4-FFF2-40B4-BE49-F238E27FC236}">
                  <a16:creationId xmlns:a16="http://schemas.microsoft.com/office/drawing/2014/main" id="{D80D499B-908B-4167-965E-4C0354B4A4F1}"/>
                </a:ext>
              </a:extLst>
            </p:cNvPr>
            <p:cNvGrpSpPr/>
            <p:nvPr/>
          </p:nvGrpSpPr>
          <p:grpSpPr>
            <a:xfrm>
              <a:off x="914399" y="5036457"/>
              <a:ext cx="754743" cy="754743"/>
              <a:chOff x="914399" y="5036457"/>
              <a:chExt cx="754743" cy="754743"/>
            </a:xfrm>
          </p:grpSpPr>
          <p:sp>
            <p:nvSpPr>
              <p:cNvPr id="7" name="椭圆 6">
                <a:extLst>
                  <a:ext uri="{FF2B5EF4-FFF2-40B4-BE49-F238E27FC236}">
                    <a16:creationId xmlns:a16="http://schemas.microsoft.com/office/drawing/2014/main" id="{5F0193D3-80CD-434B-8AA8-78B1E7A201E6}"/>
                  </a:ext>
                </a:extLst>
              </p:cNvPr>
              <p:cNvSpPr/>
              <p:nvPr/>
            </p:nvSpPr>
            <p:spPr>
              <a:xfrm>
                <a:off x="914399" y="5036457"/>
                <a:ext cx="754743" cy="754743"/>
              </a:xfrm>
              <a:prstGeom prst="ellipse">
                <a:avLst/>
              </a:prstGeom>
              <a:solidFill>
                <a:schemeClr val="bg1"/>
              </a:solidFill>
              <a:ln>
                <a:noFill/>
              </a:ln>
              <a:effectLst>
                <a:outerShdw blurRad="114300" algn="ctr" rotWithShape="0">
                  <a:prstClr val="black">
                    <a:alpha val="3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pic>
            <p:nvPicPr>
              <p:cNvPr id="22" name="图片 21">
                <a:extLst>
                  <a:ext uri="{FF2B5EF4-FFF2-40B4-BE49-F238E27FC236}">
                    <a16:creationId xmlns:a16="http://schemas.microsoft.com/office/drawing/2014/main" id="{C5503400-8A11-4B03-A814-8B97096065C4}"/>
                  </a:ext>
                </a:extLst>
              </p:cNvPr>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1136833" y="5245648"/>
                <a:ext cx="309875" cy="336360"/>
              </a:xfrm>
              <a:prstGeom prst="rect">
                <a:avLst/>
              </a:prstGeom>
            </p:spPr>
          </p:pic>
        </p:grpSp>
        <p:grpSp>
          <p:nvGrpSpPr>
            <p:cNvPr id="45" name="组合 44">
              <a:extLst>
                <a:ext uri="{FF2B5EF4-FFF2-40B4-BE49-F238E27FC236}">
                  <a16:creationId xmlns:a16="http://schemas.microsoft.com/office/drawing/2014/main" id="{14112943-149F-4EB2-9E50-E8E433E18E2F}"/>
                </a:ext>
              </a:extLst>
            </p:cNvPr>
            <p:cNvGrpSpPr/>
            <p:nvPr/>
          </p:nvGrpSpPr>
          <p:grpSpPr>
            <a:xfrm>
              <a:off x="1763686" y="5036457"/>
              <a:ext cx="2604912" cy="1019019"/>
              <a:chOff x="1669141" y="3167743"/>
              <a:chExt cx="2604912" cy="1019019"/>
            </a:xfrm>
          </p:grpSpPr>
          <p:sp>
            <p:nvSpPr>
              <p:cNvPr id="46" name="文本框 45">
                <a:extLst>
                  <a:ext uri="{FF2B5EF4-FFF2-40B4-BE49-F238E27FC236}">
                    <a16:creationId xmlns:a16="http://schemas.microsoft.com/office/drawing/2014/main" id="{BD6F953A-902E-4B26-8281-7DA3311A8CAF}"/>
                  </a:ext>
                </a:extLst>
              </p:cNvPr>
              <p:cNvSpPr txBox="1"/>
              <p:nvPr/>
            </p:nvSpPr>
            <p:spPr>
              <a:xfrm>
                <a:off x="1669141" y="3448098"/>
                <a:ext cx="2604912" cy="738664"/>
              </a:xfrm>
              <a:prstGeom prst="rect">
                <a:avLst/>
              </a:prstGeom>
              <a:noFill/>
            </p:spPr>
            <p:txBody>
              <a:bodyPr wrap="square" rtlCol="0">
                <a:spAutoFit/>
              </a:bodyPr>
              <a:lstStyle/>
              <a:p>
                <a:r>
                  <a:rPr lang="zh-CN" altLang="en-US" sz="1400" spc="400" dirty="0">
                    <a:cs typeface="+mn-ea"/>
                    <a:sym typeface="+mn-lt"/>
                  </a:rPr>
                  <a:t>计算前</a:t>
                </a:r>
                <a:r>
                  <a:rPr lang="en-US" altLang="zh-CN" sz="1400" spc="400" dirty="0">
                    <a:cs typeface="+mn-ea"/>
                    <a:sym typeface="+mn-lt"/>
                  </a:rPr>
                  <a:t>40%</a:t>
                </a:r>
                <a:r>
                  <a:rPr lang="zh-CN" altLang="en-US" sz="1400" spc="400" dirty="0">
                    <a:cs typeface="+mn-ea"/>
                    <a:sym typeface="+mn-lt"/>
                  </a:rPr>
                  <a:t>的学生平均绩点，以评估学生的整体学术表现。</a:t>
                </a:r>
              </a:p>
            </p:txBody>
          </p:sp>
          <p:sp>
            <p:nvSpPr>
              <p:cNvPr id="47" name="文本框 46">
                <a:extLst>
                  <a:ext uri="{FF2B5EF4-FFF2-40B4-BE49-F238E27FC236}">
                    <a16:creationId xmlns:a16="http://schemas.microsoft.com/office/drawing/2014/main" id="{EFEAC8B5-219D-4AA3-977B-7617BDE0938D}"/>
                  </a:ext>
                </a:extLst>
              </p:cNvPr>
              <p:cNvSpPr txBox="1"/>
              <p:nvPr/>
            </p:nvSpPr>
            <p:spPr>
              <a:xfrm>
                <a:off x="1669141" y="3167743"/>
                <a:ext cx="1514475" cy="369332"/>
              </a:xfrm>
              <a:prstGeom prst="rect">
                <a:avLst/>
              </a:prstGeom>
              <a:noFill/>
            </p:spPr>
            <p:txBody>
              <a:bodyPr wrap="square" rtlCol="0">
                <a:spAutoFit/>
              </a:bodyPr>
              <a:lstStyle/>
              <a:p>
                <a:r>
                  <a:rPr lang="zh-CN" altLang="en-US" dirty="0">
                    <a:solidFill>
                      <a:schemeClr val="tx1">
                        <a:lumMod val="85000"/>
                        <a:lumOff val="15000"/>
                      </a:schemeClr>
                    </a:solidFill>
                    <a:cs typeface="+mn-ea"/>
                    <a:sym typeface="+mn-lt"/>
                  </a:rPr>
                  <a:t>绩点评估</a:t>
                </a:r>
              </a:p>
            </p:txBody>
          </p:sp>
        </p:grpSp>
      </p:grpSp>
    </p:spTree>
    <p:custDataLst>
      <p:tags r:id="rId1"/>
    </p:custDataLst>
    <p:extLst>
      <p:ext uri="{BB962C8B-B14F-4D97-AF65-F5344CB8AC3E}">
        <p14:creationId xmlns:p14="http://schemas.microsoft.com/office/powerpoint/2010/main" val="1417835446"/>
      </p:ext>
    </p:extLst>
  </p:cSld>
  <p:clrMapOvr>
    <a:masterClrMapping/>
  </p:clrMapOvr>
  <mc:AlternateContent xmlns:mc="http://schemas.openxmlformats.org/markup-compatibility/2006" xmlns:p14="http://schemas.microsoft.com/office/powerpoint/2010/main">
    <mc:Choice Requires="p14">
      <p:transition spd="slow" p14:dur="1500" advTm="3414">
        <p:random/>
      </p:transition>
    </mc:Choice>
    <mc:Fallback xmlns:a14="http://schemas.microsoft.com/office/drawing/2010/main" xmlns:a16="http://schemas.microsoft.com/office/drawing/2014/main" xmlns="">
      <p:transition spd="slow" advTm="3414">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out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54"/>
                                        </p:tgtEl>
                                        <p:attrNameLst>
                                          <p:attrName>style.visibility</p:attrName>
                                        </p:attrNameLst>
                                      </p:cBhvr>
                                      <p:to>
                                        <p:strVal val="visible"/>
                                      </p:to>
                                    </p:set>
                                    <p:animEffect transition="in" filter="fade">
                                      <p:cBhvr>
                                        <p:cTn id="17" dur="1000"/>
                                        <p:tgtEl>
                                          <p:spTgt spid="54"/>
                                        </p:tgtEl>
                                      </p:cBhvr>
                                    </p:animEffect>
                                    <p:anim calcmode="lin" valueType="num">
                                      <p:cBhvr>
                                        <p:cTn id="18" dur="1000" fill="hold"/>
                                        <p:tgtEl>
                                          <p:spTgt spid="54"/>
                                        </p:tgtEl>
                                        <p:attrNameLst>
                                          <p:attrName>ppt_x</p:attrName>
                                        </p:attrNameLst>
                                      </p:cBhvr>
                                      <p:tavLst>
                                        <p:tav tm="0">
                                          <p:val>
                                            <p:strVal val="#ppt_x"/>
                                          </p:val>
                                        </p:tav>
                                        <p:tav tm="100000">
                                          <p:val>
                                            <p:strVal val="#ppt_x"/>
                                          </p:val>
                                        </p:tav>
                                      </p:tavLst>
                                    </p:anim>
                                    <p:anim calcmode="lin" valueType="num">
                                      <p:cBhvr>
                                        <p:cTn id="19" dur="1000" fill="hold"/>
                                        <p:tgtEl>
                                          <p:spTgt spid="54"/>
                                        </p:tgtEl>
                                        <p:attrNameLst>
                                          <p:attrName>ppt_y</p:attrName>
                                        </p:attrNameLst>
                                      </p:cBhvr>
                                      <p:tavLst>
                                        <p:tav tm="0">
                                          <p:val>
                                            <p:strVal val="#ppt_y+.1"/>
                                          </p:val>
                                        </p:tav>
                                        <p:tav tm="100000">
                                          <p:val>
                                            <p:strVal val="#ppt_y"/>
                                          </p:val>
                                        </p:tav>
                                      </p:tavLst>
                                    </p:anim>
                                  </p:childTnLst>
                                </p:cTn>
                              </p:par>
                              <p:par>
                                <p:cTn id="20" presetID="47" presetClass="entr" presetSubtype="0" fill="hold" nodeType="withEffect">
                                  <p:stCondLst>
                                    <p:cond delay="0"/>
                                  </p:stCondLst>
                                  <p:childTnLst>
                                    <p:set>
                                      <p:cBhvr>
                                        <p:cTn id="21" dur="1" fill="hold">
                                          <p:stCondLst>
                                            <p:cond delay="0"/>
                                          </p:stCondLst>
                                        </p:cTn>
                                        <p:tgtEl>
                                          <p:spTgt spid="55"/>
                                        </p:tgtEl>
                                        <p:attrNameLst>
                                          <p:attrName>style.visibility</p:attrName>
                                        </p:attrNameLst>
                                      </p:cBhvr>
                                      <p:to>
                                        <p:strVal val="visible"/>
                                      </p:to>
                                    </p:set>
                                    <p:animEffect transition="in" filter="fade">
                                      <p:cBhvr>
                                        <p:cTn id="22" dur="1000"/>
                                        <p:tgtEl>
                                          <p:spTgt spid="55"/>
                                        </p:tgtEl>
                                      </p:cBhvr>
                                    </p:animEffect>
                                    <p:anim calcmode="lin" valueType="num">
                                      <p:cBhvr>
                                        <p:cTn id="23" dur="1000" fill="hold"/>
                                        <p:tgtEl>
                                          <p:spTgt spid="55"/>
                                        </p:tgtEl>
                                        <p:attrNameLst>
                                          <p:attrName>ppt_x</p:attrName>
                                        </p:attrNameLst>
                                      </p:cBhvr>
                                      <p:tavLst>
                                        <p:tav tm="0">
                                          <p:val>
                                            <p:strVal val="#ppt_x"/>
                                          </p:val>
                                        </p:tav>
                                        <p:tav tm="100000">
                                          <p:val>
                                            <p:strVal val="#ppt_x"/>
                                          </p:val>
                                        </p:tav>
                                      </p:tavLst>
                                    </p:anim>
                                    <p:anim calcmode="lin" valueType="num">
                                      <p:cBhvr>
                                        <p:cTn id="24" dur="1000" fill="hold"/>
                                        <p:tgtEl>
                                          <p:spTgt spid="55"/>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nodeType="clickEffect">
                                  <p:stCondLst>
                                    <p:cond delay="0"/>
                                  </p:stCondLst>
                                  <p:childTnLst>
                                    <p:set>
                                      <p:cBhvr>
                                        <p:cTn id="28" dur="1" fill="hold">
                                          <p:stCondLst>
                                            <p:cond delay="0"/>
                                          </p:stCondLst>
                                        </p:cTn>
                                        <p:tgtEl>
                                          <p:spTgt spid="57"/>
                                        </p:tgtEl>
                                        <p:attrNameLst>
                                          <p:attrName>style.visibility</p:attrName>
                                        </p:attrNameLst>
                                      </p:cBhvr>
                                      <p:to>
                                        <p:strVal val="visible"/>
                                      </p:to>
                                    </p:set>
                                    <p:animEffect transition="in" filter="fade">
                                      <p:cBhvr>
                                        <p:cTn id="29" dur="1000"/>
                                        <p:tgtEl>
                                          <p:spTgt spid="57"/>
                                        </p:tgtEl>
                                      </p:cBhvr>
                                    </p:animEffect>
                                    <p:anim calcmode="lin" valueType="num">
                                      <p:cBhvr>
                                        <p:cTn id="30" dur="1000" fill="hold"/>
                                        <p:tgtEl>
                                          <p:spTgt spid="57"/>
                                        </p:tgtEl>
                                        <p:attrNameLst>
                                          <p:attrName>ppt_x</p:attrName>
                                        </p:attrNameLst>
                                      </p:cBhvr>
                                      <p:tavLst>
                                        <p:tav tm="0">
                                          <p:val>
                                            <p:strVal val="#ppt_x"/>
                                          </p:val>
                                        </p:tav>
                                        <p:tav tm="100000">
                                          <p:val>
                                            <p:strVal val="#ppt_x"/>
                                          </p:val>
                                        </p:tav>
                                      </p:tavLst>
                                    </p:anim>
                                    <p:anim calcmode="lin" valueType="num">
                                      <p:cBhvr>
                                        <p:cTn id="31" dur="1000" fill="hold"/>
                                        <p:tgtEl>
                                          <p:spTgt spid="57"/>
                                        </p:tgtEl>
                                        <p:attrNameLst>
                                          <p:attrName>ppt_y</p:attrName>
                                        </p:attrNameLst>
                                      </p:cBhvr>
                                      <p:tavLst>
                                        <p:tav tm="0">
                                          <p:val>
                                            <p:strVal val="#ppt_y+.1"/>
                                          </p:val>
                                        </p:tav>
                                        <p:tav tm="100000">
                                          <p:val>
                                            <p:strVal val="#ppt_y"/>
                                          </p:val>
                                        </p:tav>
                                      </p:tavLst>
                                    </p:anim>
                                  </p:childTnLst>
                                </p:cTn>
                              </p:par>
                              <p:par>
                                <p:cTn id="32" presetID="47" presetClass="entr" presetSubtype="0" fill="hold" nodeType="withEffect">
                                  <p:stCondLst>
                                    <p:cond delay="0"/>
                                  </p:stCondLst>
                                  <p:childTnLst>
                                    <p:set>
                                      <p:cBhvr>
                                        <p:cTn id="33" dur="1" fill="hold">
                                          <p:stCondLst>
                                            <p:cond delay="0"/>
                                          </p:stCondLst>
                                        </p:cTn>
                                        <p:tgtEl>
                                          <p:spTgt spid="58"/>
                                        </p:tgtEl>
                                        <p:attrNameLst>
                                          <p:attrName>style.visibility</p:attrName>
                                        </p:attrNameLst>
                                      </p:cBhvr>
                                      <p:to>
                                        <p:strVal val="visible"/>
                                      </p:to>
                                    </p:set>
                                    <p:animEffect transition="in" filter="fade">
                                      <p:cBhvr>
                                        <p:cTn id="34" dur="1000"/>
                                        <p:tgtEl>
                                          <p:spTgt spid="58"/>
                                        </p:tgtEl>
                                      </p:cBhvr>
                                    </p:animEffect>
                                    <p:anim calcmode="lin" valueType="num">
                                      <p:cBhvr>
                                        <p:cTn id="35" dur="1000" fill="hold"/>
                                        <p:tgtEl>
                                          <p:spTgt spid="58"/>
                                        </p:tgtEl>
                                        <p:attrNameLst>
                                          <p:attrName>ppt_x</p:attrName>
                                        </p:attrNameLst>
                                      </p:cBhvr>
                                      <p:tavLst>
                                        <p:tav tm="0">
                                          <p:val>
                                            <p:strVal val="#ppt_x"/>
                                          </p:val>
                                        </p:tav>
                                        <p:tav tm="100000">
                                          <p:val>
                                            <p:strVal val="#ppt_x"/>
                                          </p:val>
                                        </p:tav>
                                      </p:tavLst>
                                    </p:anim>
                                    <p:anim calcmode="lin" valueType="num">
                                      <p:cBhvr>
                                        <p:cTn id="36" dur="1000" fill="hold"/>
                                        <p:tgtEl>
                                          <p:spTgt spid="5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椭圆 2">
            <a:extLst>
              <a:ext uri="{FF2B5EF4-FFF2-40B4-BE49-F238E27FC236}">
                <a16:creationId xmlns:a16="http://schemas.microsoft.com/office/drawing/2014/main" id="{D4A3B98F-6A49-43DA-B651-91E6B46E817B}"/>
              </a:ext>
            </a:extLst>
          </p:cNvPr>
          <p:cNvSpPr/>
          <p:nvPr/>
        </p:nvSpPr>
        <p:spPr>
          <a:xfrm>
            <a:off x="1407812" y="4912603"/>
            <a:ext cx="1056397" cy="1056397"/>
          </a:xfrm>
          <a:prstGeom prst="ellipse">
            <a:avLst/>
          </a:prstGeom>
          <a:solidFill>
            <a:schemeClr val="bg1"/>
          </a:solidFill>
          <a:ln>
            <a:noFill/>
          </a:ln>
          <a:effectLst>
            <a:outerShdw blurRad="546100" sx="101000" sy="101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4" name="椭圆 3">
            <a:extLst>
              <a:ext uri="{FF2B5EF4-FFF2-40B4-BE49-F238E27FC236}">
                <a16:creationId xmlns:a16="http://schemas.microsoft.com/office/drawing/2014/main" id="{7A5E0C9A-CAF3-4888-837B-FC3767A57C8C}"/>
              </a:ext>
            </a:extLst>
          </p:cNvPr>
          <p:cNvSpPr/>
          <p:nvPr/>
        </p:nvSpPr>
        <p:spPr>
          <a:xfrm>
            <a:off x="9727792" y="1136552"/>
            <a:ext cx="563400" cy="563400"/>
          </a:xfrm>
          <a:prstGeom prst="ellipse">
            <a:avLst/>
          </a:prstGeom>
          <a:solidFill>
            <a:schemeClr val="bg1"/>
          </a:solidFill>
          <a:ln>
            <a:noFill/>
          </a:ln>
          <a:effectLst>
            <a:outerShdw blurRad="546100" sx="101000" sy="101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11" name="椭圆 10">
            <a:extLst>
              <a:ext uri="{FF2B5EF4-FFF2-40B4-BE49-F238E27FC236}">
                <a16:creationId xmlns:a16="http://schemas.microsoft.com/office/drawing/2014/main" id="{D89A7198-D701-4783-A59D-BCD05966888C}"/>
              </a:ext>
            </a:extLst>
          </p:cNvPr>
          <p:cNvSpPr/>
          <p:nvPr/>
        </p:nvSpPr>
        <p:spPr>
          <a:xfrm>
            <a:off x="-397892" y="-623833"/>
            <a:ext cx="1629792" cy="1629792"/>
          </a:xfrm>
          <a:prstGeom prst="ellipse">
            <a:avLst/>
          </a:prstGeom>
          <a:solidFill>
            <a:schemeClr val="bg1"/>
          </a:solidFill>
          <a:ln>
            <a:noFill/>
          </a:ln>
          <a:effectLst>
            <a:outerShdw blurRad="546100" sx="101000" sy="101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12" name="椭圆 11">
            <a:extLst>
              <a:ext uri="{FF2B5EF4-FFF2-40B4-BE49-F238E27FC236}">
                <a16:creationId xmlns:a16="http://schemas.microsoft.com/office/drawing/2014/main" id="{0BE10BF7-C5F4-4FE0-AEEF-8235E084A839}"/>
              </a:ext>
            </a:extLst>
          </p:cNvPr>
          <p:cNvSpPr/>
          <p:nvPr/>
        </p:nvSpPr>
        <p:spPr>
          <a:xfrm>
            <a:off x="8919450" y="5253200"/>
            <a:ext cx="449100" cy="449100"/>
          </a:xfrm>
          <a:prstGeom prst="ellipse">
            <a:avLst/>
          </a:prstGeom>
          <a:solidFill>
            <a:schemeClr val="bg1"/>
          </a:solidFill>
          <a:ln>
            <a:noFill/>
          </a:ln>
          <a:effectLst>
            <a:outerShdw blurRad="546100" sx="101000" sy="101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grpSp>
        <p:nvGrpSpPr>
          <p:cNvPr id="14" name="组合 13">
            <a:extLst>
              <a:ext uri="{FF2B5EF4-FFF2-40B4-BE49-F238E27FC236}">
                <a16:creationId xmlns:a16="http://schemas.microsoft.com/office/drawing/2014/main" id="{A37912C4-B312-4002-ACA6-5691EF7DB321}"/>
              </a:ext>
            </a:extLst>
          </p:cNvPr>
          <p:cNvGrpSpPr/>
          <p:nvPr/>
        </p:nvGrpSpPr>
        <p:grpSpPr>
          <a:xfrm>
            <a:off x="3048000" y="1443260"/>
            <a:ext cx="6096000" cy="3971481"/>
            <a:chOff x="3048000" y="1443260"/>
            <a:chExt cx="6096000" cy="3971481"/>
          </a:xfrm>
        </p:grpSpPr>
        <p:grpSp>
          <p:nvGrpSpPr>
            <p:cNvPr id="15" name="组合 14">
              <a:extLst>
                <a:ext uri="{FF2B5EF4-FFF2-40B4-BE49-F238E27FC236}">
                  <a16:creationId xmlns:a16="http://schemas.microsoft.com/office/drawing/2014/main" id="{51ACFD56-E5D9-427E-9740-DA5852656F0F}"/>
                </a:ext>
              </a:extLst>
            </p:cNvPr>
            <p:cNvGrpSpPr/>
            <p:nvPr/>
          </p:nvGrpSpPr>
          <p:grpSpPr>
            <a:xfrm>
              <a:off x="3048000" y="1443260"/>
              <a:ext cx="6096000" cy="3971481"/>
              <a:chOff x="3048000" y="1443260"/>
              <a:chExt cx="6096000" cy="3971481"/>
            </a:xfrm>
          </p:grpSpPr>
          <p:sp>
            <p:nvSpPr>
              <p:cNvPr id="17" name="矩形: 圆角 1">
                <a:extLst>
                  <a:ext uri="{FF2B5EF4-FFF2-40B4-BE49-F238E27FC236}">
                    <a16:creationId xmlns:a16="http://schemas.microsoft.com/office/drawing/2014/main" id="{BF97AFBC-27AF-41E9-ADE8-CA1910FFAB41}"/>
                  </a:ext>
                </a:extLst>
              </p:cNvPr>
              <p:cNvSpPr/>
              <p:nvPr/>
            </p:nvSpPr>
            <p:spPr>
              <a:xfrm rot="2684577">
                <a:off x="4110260" y="1443260"/>
                <a:ext cx="3971481" cy="3971481"/>
              </a:xfrm>
              <a:prstGeom prst="roundRect">
                <a:avLst>
                  <a:gd name="adj" fmla="val 13360"/>
                </a:avLst>
              </a:prstGeom>
              <a:solidFill>
                <a:schemeClr val="bg1"/>
              </a:solidFill>
              <a:ln>
                <a:noFill/>
              </a:ln>
              <a:effectLst>
                <a:outerShdw blurRad="546100" sx="101000" sy="101000" algn="ctr" rotWithShape="0">
                  <a:schemeClr val="tx1">
                    <a:lumMod val="65000"/>
                    <a:lumOff val="35000"/>
                    <a:alpha val="19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18" name="文本框 5">
                <a:extLst>
                  <a:ext uri="{FF2B5EF4-FFF2-40B4-BE49-F238E27FC236}">
                    <a16:creationId xmlns:a16="http://schemas.microsoft.com/office/drawing/2014/main" id="{8E42A8E3-2D45-4AB9-B1D0-8A0770BF747D}"/>
                  </a:ext>
                </a:extLst>
              </p:cNvPr>
              <p:cNvSpPr txBox="1"/>
              <p:nvPr/>
            </p:nvSpPr>
            <p:spPr>
              <a:xfrm>
                <a:off x="3048000" y="3370650"/>
                <a:ext cx="6096000" cy="58477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3200" b="0" i="0" u="none" strike="noStrike" kern="1200" cap="none" spc="300" normalizeH="0" baseline="0" noProof="0" dirty="0">
                    <a:ln>
                      <a:noFill/>
                    </a:ln>
                    <a:solidFill>
                      <a:prstClr val="black"/>
                    </a:solidFill>
                    <a:effectLst/>
                    <a:uLnTx/>
                    <a:uFillTx/>
                    <a:cs typeface="+mn-ea"/>
                    <a:sym typeface="+mn-lt"/>
                  </a:rPr>
                  <a:t>数据过滤</a:t>
                </a:r>
              </a:p>
            </p:txBody>
          </p:sp>
          <p:sp>
            <p:nvSpPr>
              <p:cNvPr id="19" name="文本框 8">
                <a:extLst>
                  <a:ext uri="{FF2B5EF4-FFF2-40B4-BE49-F238E27FC236}">
                    <a16:creationId xmlns:a16="http://schemas.microsoft.com/office/drawing/2014/main" id="{9D470E61-C9B1-44A3-B0E8-2A09009FE19B}"/>
                  </a:ext>
                </a:extLst>
              </p:cNvPr>
              <p:cNvSpPr txBox="1"/>
              <p:nvPr/>
            </p:nvSpPr>
            <p:spPr>
              <a:xfrm>
                <a:off x="4000500" y="4536226"/>
                <a:ext cx="4191000" cy="24622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000" b="0" i="0" u="none" strike="noStrike" kern="1200" cap="none" spc="0" normalizeH="0" baseline="0" noProof="0" dirty="0">
                    <a:ln>
                      <a:noFill/>
                    </a:ln>
                    <a:solidFill>
                      <a:prstClr val="black"/>
                    </a:solidFill>
                    <a:effectLst/>
                    <a:uLnTx/>
                    <a:uFillTx/>
                    <a:cs typeface="+mn-ea"/>
                    <a:sym typeface="+mn-lt"/>
                  </a:rPr>
                  <a:t> Data filtering </a:t>
                </a:r>
              </a:p>
            </p:txBody>
          </p:sp>
        </p:grpSp>
        <p:pic>
          <p:nvPicPr>
            <p:cNvPr id="16" name="图片 15">
              <a:extLst>
                <a:ext uri="{FF2B5EF4-FFF2-40B4-BE49-F238E27FC236}">
                  <a16:creationId xmlns:a16="http://schemas.microsoft.com/office/drawing/2014/main" id="{164C7D9C-584B-492E-8F18-8578CFE59245}"/>
                </a:ext>
              </a:extLst>
            </p:cNvPr>
            <p:cNvPicPr>
              <a:picLocks noChangeAspect="1"/>
            </p:cNvPicPr>
            <p:nvPr/>
          </p:nvPicPr>
          <p:blipFill>
            <a:blip r:embed="rId3"/>
            <a:stretch>
              <a:fillRect/>
            </a:stretch>
          </p:blipFill>
          <p:spPr>
            <a:xfrm>
              <a:off x="5379155" y="1848473"/>
              <a:ext cx="1433689" cy="1433689"/>
            </a:xfrm>
            <a:prstGeom prst="rect">
              <a:avLst/>
            </a:prstGeom>
          </p:spPr>
        </p:pic>
      </p:grpSp>
    </p:spTree>
    <p:custDataLst>
      <p:tags r:id="rId1"/>
    </p:custDataLst>
    <p:extLst>
      <p:ext uri="{BB962C8B-B14F-4D97-AF65-F5344CB8AC3E}">
        <p14:creationId xmlns:p14="http://schemas.microsoft.com/office/powerpoint/2010/main" val="678189072"/>
      </p:ext>
    </p:extLst>
  </p:cSld>
  <p:clrMapOvr>
    <a:masterClrMapping/>
  </p:clrMapOvr>
  <mc:AlternateContent xmlns:mc="http://schemas.openxmlformats.org/markup-compatibility/2006" xmlns:p14="http://schemas.microsoft.com/office/powerpoint/2010/main">
    <mc:Choice Requires="p14">
      <p:transition spd="slow" p14:dur="1500" advTm="1708">
        <p:random/>
      </p:transition>
    </mc:Choice>
    <mc:Fallback xmlns:a16="http://schemas.microsoft.com/office/drawing/2014/main" xmlns="">
      <p:transition spd="slow" advTm="1708">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p:cTn id="12" dur="500" fill="hold"/>
                                        <p:tgtEl>
                                          <p:spTgt spid="3"/>
                                        </p:tgtEl>
                                        <p:attrNameLst>
                                          <p:attrName>ppt_w</p:attrName>
                                        </p:attrNameLst>
                                      </p:cBhvr>
                                      <p:tavLst>
                                        <p:tav tm="0">
                                          <p:val>
                                            <p:fltVal val="0"/>
                                          </p:val>
                                        </p:tav>
                                        <p:tav tm="100000">
                                          <p:val>
                                            <p:strVal val="#ppt_w"/>
                                          </p:val>
                                        </p:tav>
                                      </p:tavLst>
                                    </p:anim>
                                    <p:anim calcmode="lin" valueType="num">
                                      <p:cBhvr>
                                        <p:cTn id="13" dur="500" fill="hold"/>
                                        <p:tgtEl>
                                          <p:spTgt spid="3"/>
                                        </p:tgtEl>
                                        <p:attrNameLst>
                                          <p:attrName>ppt_h</p:attrName>
                                        </p:attrNameLst>
                                      </p:cBhvr>
                                      <p:tavLst>
                                        <p:tav tm="0">
                                          <p:val>
                                            <p:fltVal val="0"/>
                                          </p:val>
                                        </p:tav>
                                        <p:tav tm="100000">
                                          <p:val>
                                            <p:strVal val="#ppt_h"/>
                                          </p:val>
                                        </p:tav>
                                      </p:tavLst>
                                    </p:anim>
                                    <p:animEffect transition="in" filter="fade">
                                      <p:cBhvr>
                                        <p:cTn id="14" dur="500"/>
                                        <p:tgtEl>
                                          <p:spTgt spid="3"/>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anim calcmode="lin" valueType="num">
                                      <p:cBhvr>
                                        <p:cTn id="17" dur="500" fill="hold"/>
                                        <p:tgtEl>
                                          <p:spTgt spid="11"/>
                                        </p:tgtEl>
                                        <p:attrNameLst>
                                          <p:attrName>ppt_w</p:attrName>
                                        </p:attrNameLst>
                                      </p:cBhvr>
                                      <p:tavLst>
                                        <p:tav tm="0">
                                          <p:val>
                                            <p:fltVal val="0"/>
                                          </p:val>
                                        </p:tav>
                                        <p:tav tm="100000">
                                          <p:val>
                                            <p:strVal val="#ppt_w"/>
                                          </p:val>
                                        </p:tav>
                                      </p:tavLst>
                                    </p:anim>
                                    <p:anim calcmode="lin" valueType="num">
                                      <p:cBhvr>
                                        <p:cTn id="18" dur="500" fill="hold"/>
                                        <p:tgtEl>
                                          <p:spTgt spid="11"/>
                                        </p:tgtEl>
                                        <p:attrNameLst>
                                          <p:attrName>ppt_h</p:attrName>
                                        </p:attrNameLst>
                                      </p:cBhvr>
                                      <p:tavLst>
                                        <p:tav tm="0">
                                          <p:val>
                                            <p:fltVal val="0"/>
                                          </p:val>
                                        </p:tav>
                                        <p:tav tm="100000">
                                          <p:val>
                                            <p:strVal val="#ppt_h"/>
                                          </p:val>
                                        </p:tav>
                                      </p:tavLst>
                                    </p:anim>
                                    <p:animEffect transition="in" filter="fade">
                                      <p:cBhvr>
                                        <p:cTn id="19" dur="500"/>
                                        <p:tgtEl>
                                          <p:spTgt spid="11"/>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12"/>
                                        </p:tgtEl>
                                        <p:attrNameLst>
                                          <p:attrName>style.visibility</p:attrName>
                                        </p:attrNameLst>
                                      </p:cBhvr>
                                      <p:to>
                                        <p:strVal val="visible"/>
                                      </p:to>
                                    </p:set>
                                    <p:anim calcmode="lin" valueType="num">
                                      <p:cBhvr>
                                        <p:cTn id="22" dur="500" fill="hold"/>
                                        <p:tgtEl>
                                          <p:spTgt spid="12"/>
                                        </p:tgtEl>
                                        <p:attrNameLst>
                                          <p:attrName>ppt_w</p:attrName>
                                        </p:attrNameLst>
                                      </p:cBhvr>
                                      <p:tavLst>
                                        <p:tav tm="0">
                                          <p:val>
                                            <p:fltVal val="0"/>
                                          </p:val>
                                        </p:tav>
                                        <p:tav tm="100000">
                                          <p:val>
                                            <p:strVal val="#ppt_w"/>
                                          </p:val>
                                        </p:tav>
                                      </p:tavLst>
                                    </p:anim>
                                    <p:anim calcmode="lin" valueType="num">
                                      <p:cBhvr>
                                        <p:cTn id="23" dur="500" fill="hold"/>
                                        <p:tgtEl>
                                          <p:spTgt spid="12"/>
                                        </p:tgtEl>
                                        <p:attrNameLst>
                                          <p:attrName>ppt_h</p:attrName>
                                        </p:attrNameLst>
                                      </p:cBhvr>
                                      <p:tavLst>
                                        <p:tav tm="0">
                                          <p:val>
                                            <p:fltVal val="0"/>
                                          </p:val>
                                        </p:tav>
                                        <p:tav tm="100000">
                                          <p:val>
                                            <p:strVal val="#ppt_h"/>
                                          </p:val>
                                        </p:tav>
                                      </p:tavLst>
                                    </p:anim>
                                    <p:animEffect transition="in" filter="fade">
                                      <p:cBhvr>
                                        <p:cTn id="24" dur="500"/>
                                        <p:tgtEl>
                                          <p:spTgt spid="12"/>
                                        </p:tgtEl>
                                      </p:cBhvr>
                                    </p:animEffect>
                                  </p:childTnLst>
                                </p:cTn>
                              </p:par>
                            </p:childTnLst>
                          </p:cTn>
                        </p:par>
                      </p:childTnLst>
                    </p:cTn>
                  </p:par>
                  <p:par>
                    <p:cTn id="25" fill="hold">
                      <p:stCondLst>
                        <p:cond delay="indefinite"/>
                      </p:stCondLst>
                      <p:childTnLst>
                        <p:par>
                          <p:cTn id="26" fill="hold">
                            <p:stCondLst>
                              <p:cond delay="0"/>
                            </p:stCondLst>
                            <p:childTnLst>
                              <p:par>
                                <p:cTn id="27" presetID="53" presetClass="entr" presetSubtype="16" fill="hold" nodeType="clickEffect">
                                  <p:stCondLst>
                                    <p:cond delay="0"/>
                                  </p:stCondLst>
                                  <p:childTnLst>
                                    <p:set>
                                      <p:cBhvr>
                                        <p:cTn id="28" dur="1" fill="hold">
                                          <p:stCondLst>
                                            <p:cond delay="0"/>
                                          </p:stCondLst>
                                        </p:cTn>
                                        <p:tgtEl>
                                          <p:spTgt spid="14"/>
                                        </p:tgtEl>
                                        <p:attrNameLst>
                                          <p:attrName>style.visibility</p:attrName>
                                        </p:attrNameLst>
                                      </p:cBhvr>
                                      <p:to>
                                        <p:strVal val="visible"/>
                                      </p:to>
                                    </p:set>
                                    <p:anim calcmode="lin" valueType="num">
                                      <p:cBhvr>
                                        <p:cTn id="29" dur="500" fill="hold"/>
                                        <p:tgtEl>
                                          <p:spTgt spid="14"/>
                                        </p:tgtEl>
                                        <p:attrNameLst>
                                          <p:attrName>ppt_w</p:attrName>
                                        </p:attrNameLst>
                                      </p:cBhvr>
                                      <p:tavLst>
                                        <p:tav tm="0">
                                          <p:val>
                                            <p:fltVal val="0"/>
                                          </p:val>
                                        </p:tav>
                                        <p:tav tm="100000">
                                          <p:val>
                                            <p:strVal val="#ppt_w"/>
                                          </p:val>
                                        </p:tav>
                                      </p:tavLst>
                                    </p:anim>
                                    <p:anim calcmode="lin" valueType="num">
                                      <p:cBhvr>
                                        <p:cTn id="30" dur="500" fill="hold"/>
                                        <p:tgtEl>
                                          <p:spTgt spid="14"/>
                                        </p:tgtEl>
                                        <p:attrNameLst>
                                          <p:attrName>ppt_h</p:attrName>
                                        </p:attrNameLst>
                                      </p:cBhvr>
                                      <p:tavLst>
                                        <p:tav tm="0">
                                          <p:val>
                                            <p:fltVal val="0"/>
                                          </p:val>
                                        </p:tav>
                                        <p:tav tm="100000">
                                          <p:val>
                                            <p:strVal val="#ppt_h"/>
                                          </p:val>
                                        </p:tav>
                                      </p:tavLst>
                                    </p:anim>
                                    <p:animEffect transition="in" filter="fade">
                                      <p:cBhvr>
                                        <p:cTn id="31"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11" grpId="0" animBg="1"/>
      <p:bldP spid="1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圆角 1">
            <a:extLst>
              <a:ext uri="{FF2B5EF4-FFF2-40B4-BE49-F238E27FC236}">
                <a16:creationId xmlns:a16="http://schemas.microsoft.com/office/drawing/2014/main" id="{959A82C0-0BA4-4D12-898B-673A71F109A1}"/>
              </a:ext>
            </a:extLst>
          </p:cNvPr>
          <p:cNvSpPr/>
          <p:nvPr/>
        </p:nvSpPr>
        <p:spPr>
          <a:xfrm>
            <a:off x="776515" y="1785257"/>
            <a:ext cx="10638971" cy="3904343"/>
          </a:xfrm>
          <a:prstGeom prst="roundRect">
            <a:avLst>
              <a:gd name="adj" fmla="val 4028"/>
            </a:avLst>
          </a:prstGeom>
          <a:solidFill>
            <a:schemeClr val="bg1"/>
          </a:solidFill>
          <a:ln>
            <a:noFill/>
          </a:ln>
          <a:effectLst>
            <a:outerShdw blurRad="368300" algn="ctr"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矩形: 圆角 2">
            <a:extLst>
              <a:ext uri="{FF2B5EF4-FFF2-40B4-BE49-F238E27FC236}">
                <a16:creationId xmlns:a16="http://schemas.microsoft.com/office/drawing/2014/main" id="{61F30336-F895-453A-8D62-2A5023FB3678}"/>
              </a:ext>
            </a:extLst>
          </p:cNvPr>
          <p:cNvSpPr/>
          <p:nvPr/>
        </p:nvSpPr>
        <p:spPr>
          <a:xfrm>
            <a:off x="776514" y="2191657"/>
            <a:ext cx="159657" cy="3091543"/>
          </a:xfrm>
          <a:prstGeom prst="roundRect">
            <a:avLst>
              <a:gd name="adj" fmla="val 5000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矩形: 圆角 3">
            <a:extLst>
              <a:ext uri="{FF2B5EF4-FFF2-40B4-BE49-F238E27FC236}">
                <a16:creationId xmlns:a16="http://schemas.microsoft.com/office/drawing/2014/main" id="{2E36E730-A6F5-4BF5-AF5A-C557A06AFF3A}"/>
              </a:ext>
            </a:extLst>
          </p:cNvPr>
          <p:cNvSpPr/>
          <p:nvPr/>
        </p:nvSpPr>
        <p:spPr>
          <a:xfrm>
            <a:off x="8338456" y="1785257"/>
            <a:ext cx="3077029" cy="3875314"/>
          </a:xfrm>
          <a:prstGeom prst="roundRect">
            <a:avLst>
              <a:gd name="adj" fmla="val 4403"/>
            </a:avLst>
          </a:prstGeom>
          <a:blipFill>
            <a:blip r:embed="rId3">
              <a:extLst>
                <a:ext uri="{28A0092B-C50C-407E-A947-70E740481C1C}">
                  <a14:useLocalDpi xmlns:a14="http://schemas.microsoft.com/office/drawing/2010/main" val="0"/>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nvGrpSpPr>
          <p:cNvPr id="7" name="组合 6">
            <a:extLst>
              <a:ext uri="{FF2B5EF4-FFF2-40B4-BE49-F238E27FC236}">
                <a16:creationId xmlns:a16="http://schemas.microsoft.com/office/drawing/2014/main" id="{3CE8C235-1F48-4AC6-9A69-71FB0B4B52CD}"/>
              </a:ext>
            </a:extLst>
          </p:cNvPr>
          <p:cNvGrpSpPr/>
          <p:nvPr/>
        </p:nvGrpSpPr>
        <p:grpSpPr>
          <a:xfrm>
            <a:off x="1529438" y="2385786"/>
            <a:ext cx="3378200" cy="784830"/>
            <a:chOff x="736600" y="2095500"/>
            <a:chExt cx="3378200" cy="784830"/>
          </a:xfrm>
        </p:grpSpPr>
        <p:sp>
          <p:nvSpPr>
            <p:cNvPr id="8" name="文本框 7">
              <a:extLst>
                <a:ext uri="{FF2B5EF4-FFF2-40B4-BE49-F238E27FC236}">
                  <a16:creationId xmlns:a16="http://schemas.microsoft.com/office/drawing/2014/main" id="{078A507D-2CE1-4048-9F31-B781D6F3445D}"/>
                </a:ext>
              </a:extLst>
            </p:cNvPr>
            <p:cNvSpPr txBox="1"/>
            <p:nvPr/>
          </p:nvSpPr>
          <p:spPr>
            <a:xfrm>
              <a:off x="736600" y="2095500"/>
              <a:ext cx="3378200" cy="523220"/>
            </a:xfrm>
            <a:prstGeom prst="rect">
              <a:avLst/>
            </a:prstGeom>
            <a:noFill/>
          </p:spPr>
          <p:txBody>
            <a:bodyPr wrap="square" rtlCol="0">
              <a:spAutoFit/>
            </a:bodyPr>
            <a:lstStyle/>
            <a:p>
              <a:r>
                <a:rPr lang="zh-CN" altLang="en-US" sz="2800" dirty="0">
                  <a:cs typeface="+mn-ea"/>
                  <a:sym typeface="+mn-lt"/>
                </a:rPr>
                <a:t>过滤空白单元格</a:t>
              </a:r>
            </a:p>
          </p:txBody>
        </p:sp>
        <p:sp>
          <p:nvSpPr>
            <p:cNvPr id="9" name="文本框 8">
              <a:extLst>
                <a:ext uri="{FF2B5EF4-FFF2-40B4-BE49-F238E27FC236}">
                  <a16:creationId xmlns:a16="http://schemas.microsoft.com/office/drawing/2014/main" id="{8EDF779E-4CB7-4575-B73F-1BC1C9671BEA}"/>
                </a:ext>
              </a:extLst>
            </p:cNvPr>
            <p:cNvSpPr txBox="1"/>
            <p:nvPr/>
          </p:nvSpPr>
          <p:spPr>
            <a:xfrm>
              <a:off x="736600" y="2618720"/>
              <a:ext cx="3263900" cy="261610"/>
            </a:xfrm>
            <a:prstGeom prst="rect">
              <a:avLst/>
            </a:prstGeom>
            <a:noFill/>
          </p:spPr>
          <p:txBody>
            <a:bodyPr wrap="square">
              <a:spAutoFit/>
            </a:bodyPr>
            <a:lstStyle/>
            <a:p>
              <a:endParaRPr lang="zh-CN" altLang="en-US" sz="1100" dirty="0">
                <a:cs typeface="+mn-ea"/>
                <a:sym typeface="+mn-lt"/>
              </a:endParaRPr>
            </a:p>
          </p:txBody>
        </p:sp>
      </p:grpSp>
      <p:sp>
        <p:nvSpPr>
          <p:cNvPr id="10" name="文本框 9">
            <a:extLst>
              <a:ext uri="{FF2B5EF4-FFF2-40B4-BE49-F238E27FC236}">
                <a16:creationId xmlns:a16="http://schemas.microsoft.com/office/drawing/2014/main" id="{725E02A1-F66B-43B7-B395-364FFBD7062A}"/>
              </a:ext>
            </a:extLst>
          </p:cNvPr>
          <p:cNvSpPr txBox="1"/>
          <p:nvPr/>
        </p:nvSpPr>
        <p:spPr>
          <a:xfrm>
            <a:off x="1020539" y="3005192"/>
            <a:ext cx="5517205" cy="2292935"/>
          </a:xfrm>
          <a:prstGeom prst="rect">
            <a:avLst/>
          </a:prstGeom>
          <a:noFill/>
        </p:spPr>
        <p:txBody>
          <a:bodyPr wrap="square" rtlCol="0">
            <a:spAutoFit/>
          </a:bodyPr>
          <a:lstStyle/>
          <a:p>
            <a:pPr marL="342900" indent="-342900">
              <a:spcBef>
                <a:spcPts val="1800"/>
              </a:spcBef>
              <a:buAutoNum type="arabicPeriod"/>
            </a:pPr>
            <a:r>
              <a:rPr lang="zh-CN" altLang="en-US" sz="1400" spc="400" dirty="0">
                <a:cs typeface="+mn-ea"/>
                <a:sym typeface="+mn-lt"/>
              </a:rPr>
              <a:t>打开</a:t>
            </a:r>
            <a:r>
              <a:rPr lang="en-US" altLang="zh-CN" sz="1400" spc="400" dirty="0">
                <a:cs typeface="+mn-ea"/>
                <a:sym typeface="+mn-lt"/>
              </a:rPr>
              <a:t>Excel</a:t>
            </a:r>
            <a:r>
              <a:rPr lang="zh-CN" altLang="en-US" sz="1400" spc="400" dirty="0">
                <a:cs typeface="+mn-ea"/>
                <a:sym typeface="+mn-lt"/>
              </a:rPr>
              <a:t>表格，选中要过滤的数据范围</a:t>
            </a:r>
            <a:endParaRPr lang="en-US" altLang="zh-CN" sz="1400" spc="400" dirty="0">
              <a:cs typeface="+mn-ea"/>
              <a:sym typeface="+mn-lt"/>
            </a:endParaRPr>
          </a:p>
          <a:p>
            <a:pPr>
              <a:spcBef>
                <a:spcPts val="1800"/>
              </a:spcBef>
            </a:pPr>
            <a:r>
              <a:rPr lang="en-US" altLang="zh-CN" sz="1400" spc="400" dirty="0">
                <a:cs typeface="+mn-ea"/>
                <a:sym typeface="+mn-lt"/>
              </a:rPr>
              <a:t>2.</a:t>
            </a:r>
            <a:r>
              <a:rPr lang="zh-CN" altLang="en-US" sz="1400" spc="400" dirty="0">
                <a:cs typeface="+mn-ea"/>
                <a:sym typeface="+mn-lt"/>
              </a:rPr>
              <a:t>按下快捷键</a:t>
            </a:r>
            <a:r>
              <a:rPr lang="en-US" altLang="zh-CN" sz="1400" spc="400" dirty="0">
                <a:cs typeface="+mn-ea"/>
                <a:sym typeface="+mn-lt"/>
              </a:rPr>
              <a:t>F5</a:t>
            </a:r>
            <a:r>
              <a:rPr lang="zh-CN" altLang="en-US" sz="1400" spc="400" dirty="0">
                <a:cs typeface="+mn-ea"/>
                <a:sym typeface="+mn-lt"/>
              </a:rPr>
              <a:t>开始定位空白单元格，弹出定位对话框</a:t>
            </a:r>
          </a:p>
          <a:p>
            <a:pPr>
              <a:spcBef>
                <a:spcPts val="1800"/>
              </a:spcBef>
            </a:pPr>
            <a:r>
              <a:rPr lang="en-US" altLang="zh-CN" sz="1400" spc="400" dirty="0">
                <a:cs typeface="+mn-ea"/>
                <a:sym typeface="+mn-lt"/>
              </a:rPr>
              <a:t>3.</a:t>
            </a:r>
            <a:r>
              <a:rPr lang="zh-CN" altLang="en-US" sz="1400" spc="400" dirty="0">
                <a:cs typeface="+mn-ea"/>
                <a:sym typeface="+mn-lt"/>
              </a:rPr>
              <a:t>按下快捷键</a:t>
            </a:r>
            <a:r>
              <a:rPr lang="en-US" altLang="zh-CN" sz="1400" spc="400" dirty="0">
                <a:cs typeface="+mn-ea"/>
                <a:sym typeface="+mn-lt"/>
              </a:rPr>
              <a:t>F5</a:t>
            </a:r>
            <a:r>
              <a:rPr lang="zh-CN" altLang="en-US" sz="1400" spc="400" dirty="0">
                <a:cs typeface="+mn-ea"/>
                <a:sym typeface="+mn-lt"/>
              </a:rPr>
              <a:t>开始定位空白单元格，弹出定位对话框选中</a:t>
            </a:r>
            <a:r>
              <a:rPr lang="en-US" altLang="zh-CN" sz="1400" spc="400" dirty="0">
                <a:cs typeface="+mn-ea"/>
                <a:sym typeface="+mn-lt"/>
              </a:rPr>
              <a:t>【</a:t>
            </a:r>
            <a:r>
              <a:rPr lang="zh-CN" altLang="en-US" sz="1400" spc="400" dirty="0">
                <a:cs typeface="+mn-ea"/>
                <a:sym typeface="+mn-lt"/>
              </a:rPr>
              <a:t>空值</a:t>
            </a:r>
            <a:r>
              <a:rPr lang="en-US" altLang="zh-CN" sz="1400" spc="400" dirty="0">
                <a:cs typeface="+mn-ea"/>
                <a:sym typeface="+mn-lt"/>
              </a:rPr>
              <a:t>】</a:t>
            </a:r>
          </a:p>
          <a:p>
            <a:pPr>
              <a:spcBef>
                <a:spcPts val="1800"/>
              </a:spcBef>
            </a:pPr>
            <a:r>
              <a:rPr lang="en-US" altLang="zh-CN" sz="1400" spc="400" dirty="0">
                <a:cs typeface="+mn-ea"/>
                <a:sym typeface="+mn-lt"/>
              </a:rPr>
              <a:t>4.</a:t>
            </a:r>
            <a:r>
              <a:rPr lang="zh-CN" altLang="en-US" sz="1400" spc="400" dirty="0">
                <a:cs typeface="+mn-ea"/>
                <a:sym typeface="+mn-lt"/>
              </a:rPr>
              <a:t>在选中的某一个空白单元格中输入未知，</a:t>
            </a:r>
            <a:r>
              <a:rPr lang="en-US" altLang="zh-CN" sz="1400" spc="400" dirty="0" err="1">
                <a:cs typeface="+mn-ea"/>
                <a:sym typeface="+mn-lt"/>
              </a:rPr>
              <a:t>ctrl+enter</a:t>
            </a:r>
            <a:endParaRPr lang="en-US" altLang="zh-CN" sz="1400" spc="400" dirty="0">
              <a:cs typeface="+mn-ea"/>
              <a:sym typeface="+mn-lt"/>
            </a:endParaRPr>
          </a:p>
        </p:txBody>
      </p:sp>
    </p:spTree>
    <p:custDataLst>
      <p:tags r:id="rId1"/>
    </p:custDataLst>
    <p:extLst>
      <p:ext uri="{BB962C8B-B14F-4D97-AF65-F5344CB8AC3E}">
        <p14:creationId xmlns:p14="http://schemas.microsoft.com/office/powerpoint/2010/main" val="195008943"/>
      </p:ext>
    </p:extLst>
  </p:cSld>
  <p:clrMapOvr>
    <a:masterClrMapping/>
  </p:clrMapOvr>
  <mc:AlternateContent xmlns:mc="http://schemas.openxmlformats.org/markup-compatibility/2006" xmlns:p14="http://schemas.microsoft.com/office/powerpoint/2010/main">
    <mc:Choice Requires="p14">
      <p:transition spd="slow" p14:dur="1500" advTm="2048">
        <p:random/>
      </p:transition>
    </mc:Choice>
    <mc:Fallback xmlns:a14="http://schemas.microsoft.com/office/drawing/2010/main" xmlns:a16="http://schemas.microsoft.com/office/drawing/2014/main" xmlns="">
      <p:transition spd="slow" advTm="2048">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randombar(horizontal)">
                                      <p:cBhvr>
                                        <p:cTn id="1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椭圆 2">
            <a:extLst>
              <a:ext uri="{FF2B5EF4-FFF2-40B4-BE49-F238E27FC236}">
                <a16:creationId xmlns:a16="http://schemas.microsoft.com/office/drawing/2014/main" id="{D4A3B98F-6A49-43DA-B651-91E6B46E817B}"/>
              </a:ext>
            </a:extLst>
          </p:cNvPr>
          <p:cNvSpPr/>
          <p:nvPr/>
        </p:nvSpPr>
        <p:spPr>
          <a:xfrm>
            <a:off x="1407812" y="4912603"/>
            <a:ext cx="1056397" cy="1056397"/>
          </a:xfrm>
          <a:prstGeom prst="ellipse">
            <a:avLst/>
          </a:prstGeom>
          <a:solidFill>
            <a:schemeClr val="bg1"/>
          </a:solidFill>
          <a:ln>
            <a:noFill/>
          </a:ln>
          <a:effectLst>
            <a:outerShdw blurRad="546100" sx="101000" sy="101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4" name="椭圆 3">
            <a:extLst>
              <a:ext uri="{FF2B5EF4-FFF2-40B4-BE49-F238E27FC236}">
                <a16:creationId xmlns:a16="http://schemas.microsoft.com/office/drawing/2014/main" id="{7A5E0C9A-CAF3-4888-837B-FC3767A57C8C}"/>
              </a:ext>
            </a:extLst>
          </p:cNvPr>
          <p:cNvSpPr/>
          <p:nvPr/>
        </p:nvSpPr>
        <p:spPr>
          <a:xfrm>
            <a:off x="9727792" y="1136552"/>
            <a:ext cx="563400" cy="563400"/>
          </a:xfrm>
          <a:prstGeom prst="ellipse">
            <a:avLst/>
          </a:prstGeom>
          <a:solidFill>
            <a:schemeClr val="bg1"/>
          </a:solidFill>
          <a:ln>
            <a:noFill/>
          </a:ln>
          <a:effectLst>
            <a:outerShdw blurRad="546100" sx="101000" sy="101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11" name="椭圆 10">
            <a:extLst>
              <a:ext uri="{FF2B5EF4-FFF2-40B4-BE49-F238E27FC236}">
                <a16:creationId xmlns:a16="http://schemas.microsoft.com/office/drawing/2014/main" id="{D89A7198-D701-4783-A59D-BCD05966888C}"/>
              </a:ext>
            </a:extLst>
          </p:cNvPr>
          <p:cNvSpPr/>
          <p:nvPr/>
        </p:nvSpPr>
        <p:spPr>
          <a:xfrm>
            <a:off x="-397892" y="-623833"/>
            <a:ext cx="1629792" cy="1629792"/>
          </a:xfrm>
          <a:prstGeom prst="ellipse">
            <a:avLst/>
          </a:prstGeom>
          <a:solidFill>
            <a:schemeClr val="bg1"/>
          </a:solidFill>
          <a:ln>
            <a:noFill/>
          </a:ln>
          <a:effectLst>
            <a:outerShdw blurRad="546100" sx="101000" sy="101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12" name="椭圆 11">
            <a:extLst>
              <a:ext uri="{FF2B5EF4-FFF2-40B4-BE49-F238E27FC236}">
                <a16:creationId xmlns:a16="http://schemas.microsoft.com/office/drawing/2014/main" id="{0BE10BF7-C5F4-4FE0-AEEF-8235E084A839}"/>
              </a:ext>
            </a:extLst>
          </p:cNvPr>
          <p:cNvSpPr/>
          <p:nvPr/>
        </p:nvSpPr>
        <p:spPr>
          <a:xfrm>
            <a:off x="8919450" y="5253200"/>
            <a:ext cx="449100" cy="449100"/>
          </a:xfrm>
          <a:prstGeom prst="ellipse">
            <a:avLst/>
          </a:prstGeom>
          <a:solidFill>
            <a:schemeClr val="bg1"/>
          </a:solidFill>
          <a:ln>
            <a:noFill/>
          </a:ln>
          <a:effectLst>
            <a:outerShdw blurRad="546100" sx="101000" sy="101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grpSp>
        <p:nvGrpSpPr>
          <p:cNvPr id="20" name="组合 19">
            <a:extLst>
              <a:ext uri="{FF2B5EF4-FFF2-40B4-BE49-F238E27FC236}">
                <a16:creationId xmlns:a16="http://schemas.microsoft.com/office/drawing/2014/main" id="{C7C6D608-298A-4190-8F32-7F6BA4F441A5}"/>
              </a:ext>
            </a:extLst>
          </p:cNvPr>
          <p:cNvGrpSpPr/>
          <p:nvPr/>
        </p:nvGrpSpPr>
        <p:grpSpPr>
          <a:xfrm>
            <a:off x="3048000" y="1443260"/>
            <a:ext cx="6096000" cy="3971481"/>
            <a:chOff x="3048000" y="1443260"/>
            <a:chExt cx="6096000" cy="3971481"/>
          </a:xfrm>
        </p:grpSpPr>
        <p:grpSp>
          <p:nvGrpSpPr>
            <p:cNvPr id="21" name="组合 20">
              <a:extLst>
                <a:ext uri="{FF2B5EF4-FFF2-40B4-BE49-F238E27FC236}">
                  <a16:creationId xmlns:a16="http://schemas.microsoft.com/office/drawing/2014/main" id="{51ACFD56-E5D9-427E-9740-DA5852656F0F}"/>
                </a:ext>
              </a:extLst>
            </p:cNvPr>
            <p:cNvGrpSpPr/>
            <p:nvPr/>
          </p:nvGrpSpPr>
          <p:grpSpPr>
            <a:xfrm>
              <a:off x="3048000" y="1443260"/>
              <a:ext cx="6096000" cy="3971481"/>
              <a:chOff x="3048000" y="1443260"/>
              <a:chExt cx="6096000" cy="3971481"/>
            </a:xfrm>
          </p:grpSpPr>
          <p:sp>
            <p:nvSpPr>
              <p:cNvPr id="23" name="矩形: 圆角 1">
                <a:extLst>
                  <a:ext uri="{FF2B5EF4-FFF2-40B4-BE49-F238E27FC236}">
                    <a16:creationId xmlns:a16="http://schemas.microsoft.com/office/drawing/2014/main" id="{BF97AFBC-27AF-41E9-ADE8-CA1910FFAB41}"/>
                  </a:ext>
                </a:extLst>
              </p:cNvPr>
              <p:cNvSpPr/>
              <p:nvPr/>
            </p:nvSpPr>
            <p:spPr>
              <a:xfrm rot="2684577">
                <a:off x="4110260" y="1443260"/>
                <a:ext cx="3971481" cy="3971481"/>
              </a:xfrm>
              <a:prstGeom prst="roundRect">
                <a:avLst>
                  <a:gd name="adj" fmla="val 13360"/>
                </a:avLst>
              </a:prstGeom>
              <a:solidFill>
                <a:schemeClr val="bg1"/>
              </a:solidFill>
              <a:ln>
                <a:noFill/>
              </a:ln>
              <a:effectLst>
                <a:outerShdw blurRad="546100" sx="101000" sy="101000" algn="ctr" rotWithShape="0">
                  <a:schemeClr val="tx1">
                    <a:lumMod val="65000"/>
                    <a:lumOff val="35000"/>
                    <a:alpha val="19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24" name="文本框 5">
                <a:extLst>
                  <a:ext uri="{FF2B5EF4-FFF2-40B4-BE49-F238E27FC236}">
                    <a16:creationId xmlns:a16="http://schemas.microsoft.com/office/drawing/2014/main" id="{8E42A8E3-2D45-4AB9-B1D0-8A0770BF747D}"/>
                  </a:ext>
                </a:extLst>
              </p:cNvPr>
              <p:cNvSpPr txBox="1"/>
              <p:nvPr/>
            </p:nvSpPr>
            <p:spPr>
              <a:xfrm>
                <a:off x="3048000" y="3370650"/>
                <a:ext cx="6096000" cy="58477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3200" b="0" i="0" u="none" strike="noStrike" kern="1200" cap="none" spc="300" normalizeH="0" baseline="0" noProof="0" dirty="0">
                    <a:ln>
                      <a:noFill/>
                    </a:ln>
                    <a:solidFill>
                      <a:prstClr val="black"/>
                    </a:solidFill>
                    <a:effectLst/>
                    <a:uLnTx/>
                    <a:uFillTx/>
                    <a:cs typeface="+mn-ea"/>
                    <a:sym typeface="+mn-lt"/>
                  </a:rPr>
                  <a:t>多维度分析学生信息</a:t>
                </a:r>
              </a:p>
            </p:txBody>
          </p:sp>
          <p:sp>
            <p:nvSpPr>
              <p:cNvPr id="25" name="文本框 8">
                <a:extLst>
                  <a:ext uri="{FF2B5EF4-FFF2-40B4-BE49-F238E27FC236}">
                    <a16:creationId xmlns:a16="http://schemas.microsoft.com/office/drawing/2014/main" id="{9D470E61-C9B1-44A3-B0E8-2A09009FE19B}"/>
                  </a:ext>
                </a:extLst>
              </p:cNvPr>
              <p:cNvSpPr txBox="1"/>
              <p:nvPr/>
            </p:nvSpPr>
            <p:spPr>
              <a:xfrm>
                <a:off x="4000500" y="4536226"/>
                <a:ext cx="4191000" cy="24622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000" b="0" i="0" u="none" strike="noStrike" kern="1200" cap="none" spc="0" normalizeH="0" baseline="0" noProof="0" dirty="0">
                    <a:ln>
                      <a:noFill/>
                    </a:ln>
                    <a:solidFill>
                      <a:prstClr val="black"/>
                    </a:solidFill>
                    <a:effectLst/>
                    <a:uLnTx/>
                    <a:uFillTx/>
                    <a:cs typeface="+mn-ea"/>
                    <a:sym typeface="+mn-lt"/>
                  </a:rPr>
                  <a:t> Multi-dimensional analysis of student information </a:t>
                </a:r>
              </a:p>
            </p:txBody>
          </p:sp>
        </p:grpSp>
        <p:pic>
          <p:nvPicPr>
            <p:cNvPr id="22" name="图片 21">
              <a:extLst>
                <a:ext uri="{FF2B5EF4-FFF2-40B4-BE49-F238E27FC236}">
                  <a16:creationId xmlns:a16="http://schemas.microsoft.com/office/drawing/2014/main" id="{4C34CC7F-0E59-42B3-9CA7-A3C8B0629E0D}"/>
                </a:ext>
              </a:extLst>
            </p:cNvPr>
            <p:cNvPicPr>
              <a:picLocks noChangeAspect="1"/>
            </p:cNvPicPr>
            <p:nvPr/>
          </p:nvPicPr>
          <p:blipFill>
            <a:blip r:embed="rId3"/>
            <a:stretch>
              <a:fillRect/>
            </a:stretch>
          </p:blipFill>
          <p:spPr>
            <a:xfrm>
              <a:off x="5514478" y="1859795"/>
              <a:ext cx="1163044" cy="1262450"/>
            </a:xfrm>
            <a:prstGeom prst="rect">
              <a:avLst/>
            </a:prstGeom>
          </p:spPr>
        </p:pic>
      </p:grpSp>
    </p:spTree>
    <p:custDataLst>
      <p:tags r:id="rId1"/>
    </p:custDataLst>
    <p:extLst>
      <p:ext uri="{BB962C8B-B14F-4D97-AF65-F5344CB8AC3E}">
        <p14:creationId xmlns:p14="http://schemas.microsoft.com/office/powerpoint/2010/main" val="595015759"/>
      </p:ext>
    </p:extLst>
  </p:cSld>
  <p:clrMapOvr>
    <a:masterClrMapping/>
  </p:clrMapOvr>
  <mc:AlternateContent xmlns:mc="http://schemas.openxmlformats.org/markup-compatibility/2006" xmlns:p14="http://schemas.microsoft.com/office/powerpoint/2010/main">
    <mc:Choice Requires="p14">
      <p:transition spd="slow" p14:dur="1500" advTm="1506">
        <p:random/>
      </p:transition>
    </mc:Choice>
    <mc:Fallback xmlns:a16="http://schemas.microsoft.com/office/drawing/2014/main" xmlns="">
      <p:transition spd="slow" advTm="1506">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p:cTn id="12" dur="500" fill="hold"/>
                                        <p:tgtEl>
                                          <p:spTgt spid="3"/>
                                        </p:tgtEl>
                                        <p:attrNameLst>
                                          <p:attrName>ppt_w</p:attrName>
                                        </p:attrNameLst>
                                      </p:cBhvr>
                                      <p:tavLst>
                                        <p:tav tm="0">
                                          <p:val>
                                            <p:fltVal val="0"/>
                                          </p:val>
                                        </p:tav>
                                        <p:tav tm="100000">
                                          <p:val>
                                            <p:strVal val="#ppt_w"/>
                                          </p:val>
                                        </p:tav>
                                      </p:tavLst>
                                    </p:anim>
                                    <p:anim calcmode="lin" valueType="num">
                                      <p:cBhvr>
                                        <p:cTn id="13" dur="500" fill="hold"/>
                                        <p:tgtEl>
                                          <p:spTgt spid="3"/>
                                        </p:tgtEl>
                                        <p:attrNameLst>
                                          <p:attrName>ppt_h</p:attrName>
                                        </p:attrNameLst>
                                      </p:cBhvr>
                                      <p:tavLst>
                                        <p:tav tm="0">
                                          <p:val>
                                            <p:fltVal val="0"/>
                                          </p:val>
                                        </p:tav>
                                        <p:tav tm="100000">
                                          <p:val>
                                            <p:strVal val="#ppt_h"/>
                                          </p:val>
                                        </p:tav>
                                      </p:tavLst>
                                    </p:anim>
                                    <p:animEffect transition="in" filter="fade">
                                      <p:cBhvr>
                                        <p:cTn id="14" dur="500"/>
                                        <p:tgtEl>
                                          <p:spTgt spid="3"/>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anim calcmode="lin" valueType="num">
                                      <p:cBhvr>
                                        <p:cTn id="17" dur="500" fill="hold"/>
                                        <p:tgtEl>
                                          <p:spTgt spid="11"/>
                                        </p:tgtEl>
                                        <p:attrNameLst>
                                          <p:attrName>ppt_w</p:attrName>
                                        </p:attrNameLst>
                                      </p:cBhvr>
                                      <p:tavLst>
                                        <p:tav tm="0">
                                          <p:val>
                                            <p:fltVal val="0"/>
                                          </p:val>
                                        </p:tav>
                                        <p:tav tm="100000">
                                          <p:val>
                                            <p:strVal val="#ppt_w"/>
                                          </p:val>
                                        </p:tav>
                                      </p:tavLst>
                                    </p:anim>
                                    <p:anim calcmode="lin" valueType="num">
                                      <p:cBhvr>
                                        <p:cTn id="18" dur="500" fill="hold"/>
                                        <p:tgtEl>
                                          <p:spTgt spid="11"/>
                                        </p:tgtEl>
                                        <p:attrNameLst>
                                          <p:attrName>ppt_h</p:attrName>
                                        </p:attrNameLst>
                                      </p:cBhvr>
                                      <p:tavLst>
                                        <p:tav tm="0">
                                          <p:val>
                                            <p:fltVal val="0"/>
                                          </p:val>
                                        </p:tav>
                                        <p:tav tm="100000">
                                          <p:val>
                                            <p:strVal val="#ppt_h"/>
                                          </p:val>
                                        </p:tav>
                                      </p:tavLst>
                                    </p:anim>
                                    <p:animEffect transition="in" filter="fade">
                                      <p:cBhvr>
                                        <p:cTn id="19" dur="500"/>
                                        <p:tgtEl>
                                          <p:spTgt spid="11"/>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12"/>
                                        </p:tgtEl>
                                        <p:attrNameLst>
                                          <p:attrName>style.visibility</p:attrName>
                                        </p:attrNameLst>
                                      </p:cBhvr>
                                      <p:to>
                                        <p:strVal val="visible"/>
                                      </p:to>
                                    </p:set>
                                    <p:anim calcmode="lin" valueType="num">
                                      <p:cBhvr>
                                        <p:cTn id="22" dur="500" fill="hold"/>
                                        <p:tgtEl>
                                          <p:spTgt spid="12"/>
                                        </p:tgtEl>
                                        <p:attrNameLst>
                                          <p:attrName>ppt_w</p:attrName>
                                        </p:attrNameLst>
                                      </p:cBhvr>
                                      <p:tavLst>
                                        <p:tav tm="0">
                                          <p:val>
                                            <p:fltVal val="0"/>
                                          </p:val>
                                        </p:tav>
                                        <p:tav tm="100000">
                                          <p:val>
                                            <p:strVal val="#ppt_w"/>
                                          </p:val>
                                        </p:tav>
                                      </p:tavLst>
                                    </p:anim>
                                    <p:anim calcmode="lin" valueType="num">
                                      <p:cBhvr>
                                        <p:cTn id="23" dur="500" fill="hold"/>
                                        <p:tgtEl>
                                          <p:spTgt spid="12"/>
                                        </p:tgtEl>
                                        <p:attrNameLst>
                                          <p:attrName>ppt_h</p:attrName>
                                        </p:attrNameLst>
                                      </p:cBhvr>
                                      <p:tavLst>
                                        <p:tav tm="0">
                                          <p:val>
                                            <p:fltVal val="0"/>
                                          </p:val>
                                        </p:tav>
                                        <p:tav tm="100000">
                                          <p:val>
                                            <p:strVal val="#ppt_h"/>
                                          </p:val>
                                        </p:tav>
                                      </p:tavLst>
                                    </p:anim>
                                    <p:animEffect transition="in" filter="fade">
                                      <p:cBhvr>
                                        <p:cTn id="24" dur="500"/>
                                        <p:tgtEl>
                                          <p:spTgt spid="12"/>
                                        </p:tgtEl>
                                      </p:cBhvr>
                                    </p:animEffect>
                                  </p:childTnLst>
                                </p:cTn>
                              </p:par>
                            </p:childTnLst>
                          </p:cTn>
                        </p:par>
                      </p:childTnLst>
                    </p:cTn>
                  </p:par>
                  <p:par>
                    <p:cTn id="25" fill="hold">
                      <p:stCondLst>
                        <p:cond delay="indefinite"/>
                      </p:stCondLst>
                      <p:childTnLst>
                        <p:par>
                          <p:cTn id="26" fill="hold">
                            <p:stCondLst>
                              <p:cond delay="0"/>
                            </p:stCondLst>
                            <p:childTnLst>
                              <p:par>
                                <p:cTn id="27" presetID="53" presetClass="entr" presetSubtype="16" fill="hold" nodeType="clickEffect">
                                  <p:stCondLst>
                                    <p:cond delay="0"/>
                                  </p:stCondLst>
                                  <p:childTnLst>
                                    <p:set>
                                      <p:cBhvr>
                                        <p:cTn id="28" dur="1" fill="hold">
                                          <p:stCondLst>
                                            <p:cond delay="0"/>
                                          </p:stCondLst>
                                        </p:cTn>
                                        <p:tgtEl>
                                          <p:spTgt spid="20"/>
                                        </p:tgtEl>
                                        <p:attrNameLst>
                                          <p:attrName>style.visibility</p:attrName>
                                        </p:attrNameLst>
                                      </p:cBhvr>
                                      <p:to>
                                        <p:strVal val="visible"/>
                                      </p:to>
                                    </p:set>
                                    <p:anim calcmode="lin" valueType="num">
                                      <p:cBhvr>
                                        <p:cTn id="29" dur="500" fill="hold"/>
                                        <p:tgtEl>
                                          <p:spTgt spid="20"/>
                                        </p:tgtEl>
                                        <p:attrNameLst>
                                          <p:attrName>ppt_w</p:attrName>
                                        </p:attrNameLst>
                                      </p:cBhvr>
                                      <p:tavLst>
                                        <p:tav tm="0">
                                          <p:val>
                                            <p:fltVal val="0"/>
                                          </p:val>
                                        </p:tav>
                                        <p:tav tm="100000">
                                          <p:val>
                                            <p:strVal val="#ppt_w"/>
                                          </p:val>
                                        </p:tav>
                                      </p:tavLst>
                                    </p:anim>
                                    <p:anim calcmode="lin" valueType="num">
                                      <p:cBhvr>
                                        <p:cTn id="30" dur="500" fill="hold"/>
                                        <p:tgtEl>
                                          <p:spTgt spid="20"/>
                                        </p:tgtEl>
                                        <p:attrNameLst>
                                          <p:attrName>ppt_h</p:attrName>
                                        </p:attrNameLst>
                                      </p:cBhvr>
                                      <p:tavLst>
                                        <p:tav tm="0">
                                          <p:val>
                                            <p:fltVal val="0"/>
                                          </p:val>
                                        </p:tav>
                                        <p:tav tm="100000">
                                          <p:val>
                                            <p:strVal val="#ppt_h"/>
                                          </p:val>
                                        </p:tav>
                                      </p:tavLst>
                                    </p:anim>
                                    <p:animEffect transition="in" filter="fade">
                                      <p:cBhvr>
                                        <p:cTn id="31"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11" grpId="0" animBg="1"/>
      <p:bldP spid="1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a:extLst>
              <a:ext uri="{FF2B5EF4-FFF2-40B4-BE49-F238E27FC236}">
                <a16:creationId xmlns:a16="http://schemas.microsoft.com/office/drawing/2014/main" id="{5016DF47-4C78-4917-983C-FFC43C3A22DB}"/>
              </a:ext>
            </a:extLst>
          </p:cNvPr>
          <p:cNvGrpSpPr/>
          <p:nvPr/>
        </p:nvGrpSpPr>
        <p:grpSpPr>
          <a:xfrm>
            <a:off x="774700" y="2197100"/>
            <a:ext cx="3378200" cy="784830"/>
            <a:chOff x="736600" y="2095500"/>
            <a:chExt cx="3378200" cy="784830"/>
          </a:xfrm>
        </p:grpSpPr>
        <p:sp>
          <p:nvSpPr>
            <p:cNvPr id="4" name="文本框 3">
              <a:extLst>
                <a:ext uri="{FF2B5EF4-FFF2-40B4-BE49-F238E27FC236}">
                  <a16:creationId xmlns:a16="http://schemas.microsoft.com/office/drawing/2014/main" id="{09FE6907-8676-429A-9B5A-DC3FAFE110A8}"/>
                </a:ext>
              </a:extLst>
            </p:cNvPr>
            <p:cNvSpPr txBox="1"/>
            <p:nvPr/>
          </p:nvSpPr>
          <p:spPr>
            <a:xfrm>
              <a:off x="736600" y="2095500"/>
              <a:ext cx="3378200" cy="523220"/>
            </a:xfrm>
            <a:prstGeom prst="rect">
              <a:avLst/>
            </a:prstGeom>
            <a:noFill/>
          </p:spPr>
          <p:txBody>
            <a:bodyPr wrap="square" rtlCol="0">
              <a:spAutoFit/>
            </a:bodyPr>
            <a:lstStyle/>
            <a:p>
              <a:r>
                <a:rPr lang="zh-CN" altLang="en-US" sz="2800" dirty="0">
                  <a:cs typeface="+mn-ea"/>
                  <a:sym typeface="+mn-lt"/>
                </a:rPr>
                <a:t>生源分布</a:t>
              </a:r>
            </a:p>
          </p:txBody>
        </p:sp>
        <p:sp>
          <p:nvSpPr>
            <p:cNvPr id="6" name="文本框 5">
              <a:extLst>
                <a:ext uri="{FF2B5EF4-FFF2-40B4-BE49-F238E27FC236}">
                  <a16:creationId xmlns:a16="http://schemas.microsoft.com/office/drawing/2014/main" id="{6123FD62-F930-464F-86A1-4D1030B58358}"/>
                </a:ext>
              </a:extLst>
            </p:cNvPr>
            <p:cNvSpPr txBox="1"/>
            <p:nvPr/>
          </p:nvSpPr>
          <p:spPr>
            <a:xfrm>
              <a:off x="736600" y="2618720"/>
              <a:ext cx="3263900" cy="261610"/>
            </a:xfrm>
            <a:prstGeom prst="rect">
              <a:avLst/>
            </a:prstGeom>
            <a:noFill/>
          </p:spPr>
          <p:txBody>
            <a:bodyPr wrap="square">
              <a:spAutoFit/>
            </a:bodyPr>
            <a:lstStyle/>
            <a:p>
              <a:r>
                <a:rPr lang="en-US" altLang="zh-CN" sz="1100" dirty="0">
                  <a:cs typeface="+mn-ea"/>
                  <a:sym typeface="+mn-lt"/>
                </a:rPr>
                <a:t> source distribution </a:t>
              </a:r>
              <a:endParaRPr lang="zh-CN" altLang="en-US" sz="1100" dirty="0">
                <a:cs typeface="+mn-ea"/>
                <a:sym typeface="+mn-lt"/>
              </a:endParaRPr>
            </a:p>
          </p:txBody>
        </p:sp>
      </p:grpSp>
      <p:sp>
        <p:nvSpPr>
          <p:cNvPr id="8" name="文本框 7">
            <a:extLst>
              <a:ext uri="{FF2B5EF4-FFF2-40B4-BE49-F238E27FC236}">
                <a16:creationId xmlns:a16="http://schemas.microsoft.com/office/drawing/2014/main" id="{61D68AC2-6217-4618-9FF2-2840E7AAD8C2}"/>
              </a:ext>
            </a:extLst>
          </p:cNvPr>
          <p:cNvSpPr txBox="1"/>
          <p:nvPr/>
        </p:nvSpPr>
        <p:spPr>
          <a:xfrm>
            <a:off x="774700" y="3243540"/>
            <a:ext cx="4038600" cy="2246769"/>
          </a:xfrm>
          <a:prstGeom prst="rect">
            <a:avLst/>
          </a:prstGeom>
          <a:noFill/>
        </p:spPr>
        <p:txBody>
          <a:bodyPr wrap="square" rtlCol="0">
            <a:spAutoFit/>
          </a:bodyPr>
          <a:lstStyle/>
          <a:p>
            <a:r>
              <a:rPr lang="zh-CN" altLang="en-US" sz="1400" spc="400" dirty="0">
                <a:cs typeface="+mn-ea"/>
                <a:sym typeface="+mn-lt"/>
              </a:rPr>
              <a:t>学生生源地数据分析结果显示，四川省各地频数占比不同，其中“其他”地区占比最高为</a:t>
            </a:r>
            <a:r>
              <a:rPr lang="en-US" altLang="zh-CN" sz="1400" spc="400" dirty="0">
                <a:cs typeface="+mn-ea"/>
                <a:sym typeface="+mn-lt"/>
              </a:rPr>
              <a:t>44.986%</a:t>
            </a:r>
            <a:r>
              <a:rPr lang="zh-CN" altLang="en-US" sz="1400" spc="400" dirty="0">
                <a:cs typeface="+mn-ea"/>
                <a:sym typeface="+mn-lt"/>
              </a:rPr>
              <a:t>，而四川省西充县占比最低为</a:t>
            </a:r>
            <a:r>
              <a:rPr lang="en-US" altLang="zh-CN" sz="1400" spc="400" dirty="0">
                <a:cs typeface="+mn-ea"/>
                <a:sym typeface="+mn-lt"/>
              </a:rPr>
              <a:t>0.708%</a:t>
            </a:r>
            <a:r>
              <a:rPr lang="zh-CN" altLang="en-US" sz="1400" spc="400" dirty="0">
                <a:cs typeface="+mn-ea"/>
                <a:sym typeface="+mn-lt"/>
              </a:rPr>
              <a:t>。具体排名前五的地区分别为：四川省成都市温江区</a:t>
            </a:r>
            <a:r>
              <a:rPr lang="en-US" altLang="zh-CN" sz="1400" spc="400" dirty="0">
                <a:cs typeface="+mn-ea"/>
                <a:sym typeface="+mn-lt"/>
              </a:rPr>
              <a:t>(2.953%)</a:t>
            </a:r>
            <a:r>
              <a:rPr lang="zh-CN" altLang="en-US" sz="1400" spc="400" dirty="0">
                <a:cs typeface="+mn-ea"/>
                <a:sym typeface="+mn-lt"/>
              </a:rPr>
              <a:t>、四川省南部县</a:t>
            </a:r>
            <a:r>
              <a:rPr lang="en-US" altLang="zh-CN" sz="1400" spc="400" dirty="0">
                <a:cs typeface="+mn-ea"/>
                <a:sym typeface="+mn-lt"/>
              </a:rPr>
              <a:t>(2.291%)</a:t>
            </a:r>
            <a:r>
              <a:rPr lang="zh-CN" altLang="en-US" sz="1400" spc="400" dirty="0">
                <a:cs typeface="+mn-ea"/>
                <a:sym typeface="+mn-lt"/>
              </a:rPr>
              <a:t>、四川省成都市双流区</a:t>
            </a:r>
            <a:r>
              <a:rPr lang="en-US" altLang="zh-CN" sz="1400" spc="400" dirty="0">
                <a:cs typeface="+mn-ea"/>
                <a:sym typeface="+mn-lt"/>
              </a:rPr>
              <a:t>(2.045%)</a:t>
            </a:r>
            <a:r>
              <a:rPr lang="zh-CN" altLang="en-US" sz="1400" spc="400" dirty="0">
                <a:cs typeface="+mn-ea"/>
                <a:sym typeface="+mn-lt"/>
              </a:rPr>
              <a:t>、四川省仁寿县</a:t>
            </a:r>
            <a:r>
              <a:rPr lang="en-US" altLang="zh-CN" sz="1400" spc="400" dirty="0">
                <a:cs typeface="+mn-ea"/>
                <a:sym typeface="+mn-lt"/>
              </a:rPr>
              <a:t>(1.971%)</a:t>
            </a:r>
            <a:r>
              <a:rPr lang="zh-CN" altLang="en-US" sz="1400" spc="400" dirty="0">
                <a:cs typeface="+mn-ea"/>
                <a:sym typeface="+mn-lt"/>
              </a:rPr>
              <a:t>、四川省巴中市巴州区</a:t>
            </a:r>
            <a:r>
              <a:rPr lang="en-US" altLang="zh-CN" sz="1400" spc="400" dirty="0">
                <a:cs typeface="+mn-ea"/>
                <a:sym typeface="+mn-lt"/>
              </a:rPr>
              <a:t>(1.561%)</a:t>
            </a:r>
            <a:r>
              <a:rPr lang="zh-CN" altLang="en-US" sz="1400" spc="400" dirty="0">
                <a:cs typeface="+mn-ea"/>
                <a:sym typeface="+mn-lt"/>
              </a:rPr>
              <a:t>。</a:t>
            </a:r>
          </a:p>
        </p:txBody>
      </p:sp>
      <p:pic>
        <p:nvPicPr>
          <p:cNvPr id="5" name="图片 4">
            <a:extLst>
              <a:ext uri="{FF2B5EF4-FFF2-40B4-BE49-F238E27FC236}">
                <a16:creationId xmlns:a16="http://schemas.microsoft.com/office/drawing/2014/main" id="{6CB96F33-6837-4039-894C-3E9C70E5F0CF}"/>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4607754" y="1553142"/>
            <a:ext cx="7584244" cy="3861070"/>
          </a:xfrm>
          <a:prstGeom prst="rect">
            <a:avLst/>
          </a:prstGeom>
        </p:spPr>
      </p:pic>
    </p:spTree>
    <p:custDataLst>
      <p:tags r:id="rId1"/>
    </p:custDataLst>
    <p:extLst>
      <p:ext uri="{BB962C8B-B14F-4D97-AF65-F5344CB8AC3E}">
        <p14:creationId xmlns:p14="http://schemas.microsoft.com/office/powerpoint/2010/main" val="447456059"/>
      </p:ext>
    </p:extLst>
  </p:cSld>
  <p:clrMapOvr>
    <a:masterClrMapping/>
  </p:clrMapOvr>
  <mc:AlternateContent xmlns:mc="http://schemas.openxmlformats.org/markup-compatibility/2006" xmlns:p14="http://schemas.microsoft.com/office/powerpoint/2010/main">
    <mc:Choice Requires="p14">
      <p:transition spd="slow" p14:dur="1500" advTm="4024">
        <p:random/>
      </p:transition>
    </mc:Choice>
    <mc:Fallback xmlns:a14="http://schemas.microsoft.com/office/drawing/2010/main" xmlns:a16="http://schemas.microsoft.com/office/drawing/2014/main" xmlns="">
      <p:transition spd="slow" advTm="4024">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randombar(horizontal)">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a:extLst>
              <a:ext uri="{FF2B5EF4-FFF2-40B4-BE49-F238E27FC236}">
                <a16:creationId xmlns:a16="http://schemas.microsoft.com/office/drawing/2014/main" id="{5016DF47-4C78-4917-983C-FFC43C3A22DB}"/>
              </a:ext>
            </a:extLst>
          </p:cNvPr>
          <p:cNvGrpSpPr/>
          <p:nvPr/>
        </p:nvGrpSpPr>
        <p:grpSpPr>
          <a:xfrm>
            <a:off x="774700" y="2197100"/>
            <a:ext cx="3378200" cy="784830"/>
            <a:chOff x="736600" y="2095500"/>
            <a:chExt cx="3378200" cy="784830"/>
          </a:xfrm>
        </p:grpSpPr>
        <p:sp>
          <p:nvSpPr>
            <p:cNvPr id="4" name="文本框 3">
              <a:extLst>
                <a:ext uri="{FF2B5EF4-FFF2-40B4-BE49-F238E27FC236}">
                  <a16:creationId xmlns:a16="http://schemas.microsoft.com/office/drawing/2014/main" id="{09FE6907-8676-429A-9B5A-DC3FAFE110A8}"/>
                </a:ext>
              </a:extLst>
            </p:cNvPr>
            <p:cNvSpPr txBox="1"/>
            <p:nvPr/>
          </p:nvSpPr>
          <p:spPr>
            <a:xfrm>
              <a:off x="736600" y="2095500"/>
              <a:ext cx="3378200" cy="523220"/>
            </a:xfrm>
            <a:prstGeom prst="rect">
              <a:avLst/>
            </a:prstGeom>
            <a:noFill/>
          </p:spPr>
          <p:txBody>
            <a:bodyPr wrap="square" rtlCol="0">
              <a:spAutoFit/>
            </a:bodyPr>
            <a:lstStyle/>
            <a:p>
              <a:r>
                <a:rPr lang="zh-CN" altLang="en-US" sz="2800" dirty="0">
                  <a:cs typeface="+mn-ea"/>
                  <a:sym typeface="+mn-lt"/>
                </a:rPr>
                <a:t>毕业分布</a:t>
              </a:r>
            </a:p>
          </p:txBody>
        </p:sp>
        <p:sp>
          <p:nvSpPr>
            <p:cNvPr id="6" name="文本框 5">
              <a:extLst>
                <a:ext uri="{FF2B5EF4-FFF2-40B4-BE49-F238E27FC236}">
                  <a16:creationId xmlns:a16="http://schemas.microsoft.com/office/drawing/2014/main" id="{6123FD62-F930-464F-86A1-4D1030B58358}"/>
                </a:ext>
              </a:extLst>
            </p:cNvPr>
            <p:cNvSpPr txBox="1"/>
            <p:nvPr/>
          </p:nvSpPr>
          <p:spPr>
            <a:xfrm>
              <a:off x="736600" y="2618720"/>
              <a:ext cx="3263900" cy="261610"/>
            </a:xfrm>
            <a:prstGeom prst="rect">
              <a:avLst/>
            </a:prstGeom>
            <a:noFill/>
          </p:spPr>
          <p:txBody>
            <a:bodyPr wrap="square">
              <a:spAutoFit/>
            </a:bodyPr>
            <a:lstStyle/>
            <a:p>
              <a:r>
                <a:rPr lang="en-US" altLang="zh-CN" sz="1100" dirty="0">
                  <a:cs typeface="+mn-ea"/>
                  <a:sym typeface="+mn-lt"/>
                </a:rPr>
                <a:t> Graduation distribution </a:t>
              </a:r>
              <a:endParaRPr lang="zh-CN" altLang="en-US" sz="1100" dirty="0">
                <a:cs typeface="+mn-ea"/>
                <a:sym typeface="+mn-lt"/>
              </a:endParaRPr>
            </a:p>
          </p:txBody>
        </p:sp>
      </p:grpSp>
      <p:sp>
        <p:nvSpPr>
          <p:cNvPr id="8" name="文本框 7">
            <a:extLst>
              <a:ext uri="{FF2B5EF4-FFF2-40B4-BE49-F238E27FC236}">
                <a16:creationId xmlns:a16="http://schemas.microsoft.com/office/drawing/2014/main" id="{61D68AC2-6217-4618-9FF2-2840E7AAD8C2}"/>
              </a:ext>
            </a:extLst>
          </p:cNvPr>
          <p:cNvSpPr txBox="1"/>
          <p:nvPr/>
        </p:nvSpPr>
        <p:spPr>
          <a:xfrm>
            <a:off x="774700" y="3243540"/>
            <a:ext cx="4038600" cy="2462213"/>
          </a:xfrm>
          <a:prstGeom prst="rect">
            <a:avLst/>
          </a:prstGeom>
          <a:noFill/>
        </p:spPr>
        <p:txBody>
          <a:bodyPr wrap="square" rtlCol="0">
            <a:spAutoFit/>
          </a:bodyPr>
          <a:lstStyle/>
          <a:p>
            <a:r>
              <a:rPr lang="zh-CN" altLang="en-US" sz="1400" spc="400" dirty="0">
                <a:cs typeface="+mn-ea"/>
                <a:sym typeface="+mn-lt"/>
              </a:rPr>
              <a:t>学生毕业后工作地区数据分析结果显示，未知地区占比最高，为</a:t>
            </a:r>
            <a:r>
              <a:rPr lang="en-US" altLang="zh-CN" sz="1400" spc="400" dirty="0">
                <a:cs typeface="+mn-ea"/>
                <a:sym typeface="+mn-lt"/>
              </a:rPr>
              <a:t>21.078%</a:t>
            </a:r>
            <a:r>
              <a:rPr lang="zh-CN" altLang="en-US" sz="1400" spc="400" dirty="0">
                <a:cs typeface="+mn-ea"/>
                <a:sym typeface="+mn-lt"/>
              </a:rPr>
              <a:t>。在已知地区中，四川省成都市各区占比较高，武侯区占比最高，为</a:t>
            </a:r>
            <a:r>
              <a:rPr lang="en-US" altLang="zh-CN" sz="1400" spc="400" dirty="0">
                <a:cs typeface="+mn-ea"/>
                <a:sym typeface="+mn-lt"/>
              </a:rPr>
              <a:t>13.987%</a:t>
            </a:r>
            <a:r>
              <a:rPr lang="zh-CN" altLang="en-US" sz="1400" spc="400" dirty="0">
                <a:cs typeface="+mn-ea"/>
                <a:sym typeface="+mn-lt"/>
              </a:rPr>
              <a:t>，其次是温江区（</a:t>
            </a:r>
            <a:r>
              <a:rPr lang="en-US" altLang="zh-CN" sz="1400" spc="400" dirty="0">
                <a:cs typeface="+mn-ea"/>
                <a:sym typeface="+mn-lt"/>
              </a:rPr>
              <a:t>6.245%</a:t>
            </a:r>
            <a:r>
              <a:rPr lang="zh-CN" altLang="en-US" sz="1400" spc="400" dirty="0">
                <a:cs typeface="+mn-ea"/>
                <a:sym typeface="+mn-lt"/>
              </a:rPr>
              <a:t>）、青羊区（</a:t>
            </a:r>
            <a:r>
              <a:rPr lang="en-US" altLang="zh-CN" sz="1400" spc="400" dirty="0">
                <a:cs typeface="+mn-ea"/>
                <a:sym typeface="+mn-lt"/>
              </a:rPr>
              <a:t>5.711%</a:t>
            </a:r>
            <a:r>
              <a:rPr lang="zh-CN" altLang="en-US" sz="1400" spc="400" dirty="0">
                <a:cs typeface="+mn-ea"/>
                <a:sym typeface="+mn-lt"/>
              </a:rPr>
              <a:t>）、金牛区（</a:t>
            </a:r>
            <a:r>
              <a:rPr lang="en-US" altLang="zh-CN" sz="1400" spc="400" dirty="0">
                <a:cs typeface="+mn-ea"/>
                <a:sym typeface="+mn-lt"/>
              </a:rPr>
              <a:t>5.542%</a:t>
            </a:r>
            <a:r>
              <a:rPr lang="zh-CN" altLang="en-US" sz="1400" spc="400" dirty="0">
                <a:cs typeface="+mn-ea"/>
                <a:sym typeface="+mn-lt"/>
              </a:rPr>
              <a:t>）等。其他地区占比较低，例如四川省雅安市雨城区仅占</a:t>
            </a:r>
            <a:r>
              <a:rPr lang="en-US" altLang="zh-CN" sz="1400" spc="400" dirty="0">
                <a:cs typeface="+mn-ea"/>
                <a:sym typeface="+mn-lt"/>
              </a:rPr>
              <a:t>0.199%</a:t>
            </a:r>
            <a:r>
              <a:rPr lang="zh-CN" altLang="en-US" sz="1400" spc="400" dirty="0">
                <a:cs typeface="+mn-ea"/>
                <a:sym typeface="+mn-lt"/>
              </a:rPr>
              <a:t>。总体来看，学生毕业后工作地点集中在四川省成都市及周边地区。</a:t>
            </a:r>
          </a:p>
        </p:txBody>
      </p:sp>
      <p:pic>
        <p:nvPicPr>
          <p:cNvPr id="3" name="图片 2">
            <a:extLst>
              <a:ext uri="{FF2B5EF4-FFF2-40B4-BE49-F238E27FC236}">
                <a16:creationId xmlns:a16="http://schemas.microsoft.com/office/drawing/2014/main" id="{4113218F-DCDB-4381-B362-C5F0D29106DD}"/>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4607116" y="1795979"/>
            <a:ext cx="7388556" cy="3761446"/>
          </a:xfrm>
          <a:prstGeom prst="rect">
            <a:avLst/>
          </a:prstGeom>
        </p:spPr>
      </p:pic>
    </p:spTree>
    <p:custDataLst>
      <p:tags r:id="rId1"/>
    </p:custDataLst>
    <p:extLst>
      <p:ext uri="{BB962C8B-B14F-4D97-AF65-F5344CB8AC3E}">
        <p14:creationId xmlns:p14="http://schemas.microsoft.com/office/powerpoint/2010/main" val="1006132174"/>
      </p:ext>
    </p:extLst>
  </p:cSld>
  <p:clrMapOvr>
    <a:masterClrMapping/>
  </p:clrMapOvr>
  <mc:AlternateContent xmlns:mc="http://schemas.openxmlformats.org/markup-compatibility/2006" xmlns:p14="http://schemas.microsoft.com/office/powerpoint/2010/main">
    <mc:Choice Requires="p14">
      <p:transition spd="slow" p14:dur="1500" advTm="4024">
        <p:random/>
      </p:transition>
    </mc:Choice>
    <mc:Fallback xmlns:a14="http://schemas.microsoft.com/office/drawing/2010/main" xmlns:a16="http://schemas.microsoft.com/office/drawing/2014/main" xmlns="">
      <p:transition spd="slow" advTm="4024">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randombar(horizontal)">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tags/tag1.xml><?xml version="1.0" encoding="utf-8"?>
<p:tagLst xmlns:a="http://schemas.openxmlformats.org/drawingml/2006/main" xmlns:r="http://schemas.openxmlformats.org/officeDocument/2006/relationships" xmlns:p="http://schemas.openxmlformats.org/presentationml/2006/main">
  <p:tag name="TIMING" val="|0.1|0.6|0.5|0.9"/>
</p:tagLst>
</file>

<file path=ppt/tags/tag10.xml><?xml version="1.0" encoding="utf-8"?>
<p:tagLst xmlns:a="http://schemas.openxmlformats.org/drawingml/2006/main" xmlns:r="http://schemas.openxmlformats.org/officeDocument/2006/relationships" xmlns:p="http://schemas.openxmlformats.org/presentationml/2006/main">
  <p:tag name="TIMING" val="|0.5|0.5|0.6|0.5|0.4"/>
</p:tagLst>
</file>

<file path=ppt/tags/tag11.xml><?xml version="1.0" encoding="utf-8"?>
<p:tagLst xmlns:a="http://schemas.openxmlformats.org/drawingml/2006/main" xmlns:r="http://schemas.openxmlformats.org/officeDocument/2006/relationships" xmlns:p="http://schemas.openxmlformats.org/presentationml/2006/main">
  <p:tag name="TIMING" val="|0.5|0.5|0.6|0.5|0.4"/>
</p:tagLst>
</file>

<file path=ppt/tags/tag12.xml><?xml version="1.0" encoding="utf-8"?>
<p:tagLst xmlns:a="http://schemas.openxmlformats.org/drawingml/2006/main" xmlns:r="http://schemas.openxmlformats.org/officeDocument/2006/relationships" xmlns:p="http://schemas.openxmlformats.org/presentationml/2006/main">
  <p:tag name="TIMING" val="|0.5|0.5|0.6|0.5|0.4"/>
</p:tagLst>
</file>

<file path=ppt/tags/tag13.xml><?xml version="1.0" encoding="utf-8"?>
<p:tagLst xmlns:a="http://schemas.openxmlformats.org/drawingml/2006/main" xmlns:r="http://schemas.openxmlformats.org/officeDocument/2006/relationships" xmlns:p="http://schemas.openxmlformats.org/presentationml/2006/main">
  <p:tag name="TIMING" val="|0.1|0.6"/>
</p:tagLst>
</file>

<file path=ppt/tags/tag14.xml><?xml version="1.0" encoding="utf-8"?>
<p:tagLst xmlns:a="http://schemas.openxmlformats.org/drawingml/2006/main" xmlns:r="http://schemas.openxmlformats.org/officeDocument/2006/relationships" xmlns:p="http://schemas.openxmlformats.org/presentationml/2006/main">
  <p:tag name="TIMING" val="|0.5|0.5|0.6|0.6"/>
</p:tagLst>
</file>

<file path=ppt/tags/tag15.xml><?xml version="1.0" encoding="utf-8"?>
<p:tagLst xmlns:a="http://schemas.openxmlformats.org/drawingml/2006/main" xmlns:r="http://schemas.openxmlformats.org/officeDocument/2006/relationships" xmlns:p="http://schemas.openxmlformats.org/presentationml/2006/main">
  <p:tag name="TIMING" val="|0.4|0.5|1.1|0.4"/>
</p:tagLst>
</file>

<file path=ppt/tags/tag2.xml><?xml version="1.0" encoding="utf-8"?>
<p:tagLst xmlns:a="http://schemas.openxmlformats.org/drawingml/2006/main" xmlns:r="http://schemas.openxmlformats.org/officeDocument/2006/relationships" xmlns:p="http://schemas.openxmlformats.org/presentationml/2006/main">
  <p:tag name="TIMING" val="|0.6|0.6|0.6|0.7|0.4|0.5|0.5|0.5|0.5|0.4"/>
</p:tagLst>
</file>

<file path=ppt/tags/tag3.xml><?xml version="1.0" encoding="utf-8"?>
<p:tagLst xmlns:a="http://schemas.openxmlformats.org/drawingml/2006/main" xmlns:r="http://schemas.openxmlformats.org/officeDocument/2006/relationships" xmlns:p="http://schemas.openxmlformats.org/presentationml/2006/main">
  <p:tag name="TIMING" val="|0.5|0.4"/>
</p:tagLst>
</file>

<file path=ppt/tags/tag4.xml><?xml version="1.0" encoding="utf-8"?>
<p:tagLst xmlns:a="http://schemas.openxmlformats.org/drawingml/2006/main" xmlns:r="http://schemas.openxmlformats.org/officeDocument/2006/relationships" xmlns:p="http://schemas.openxmlformats.org/presentationml/2006/main">
  <p:tag name="TIMING" val="|0.3|0.4|0.4|0.8"/>
</p:tagLst>
</file>

<file path=ppt/tags/tag5.xml><?xml version="1.0" encoding="utf-8"?>
<p:tagLst xmlns:a="http://schemas.openxmlformats.org/drawingml/2006/main" xmlns:r="http://schemas.openxmlformats.org/officeDocument/2006/relationships" xmlns:p="http://schemas.openxmlformats.org/presentationml/2006/main">
  <p:tag name="TIMING" val="|0.4|0.5"/>
</p:tagLst>
</file>

<file path=ppt/tags/tag6.xml><?xml version="1.0" encoding="utf-8"?>
<p:tagLst xmlns:a="http://schemas.openxmlformats.org/drawingml/2006/main" xmlns:r="http://schemas.openxmlformats.org/officeDocument/2006/relationships" xmlns:p="http://schemas.openxmlformats.org/presentationml/2006/main">
  <p:tag name="TIMING" val="|0|0.6|0.5"/>
</p:tagLst>
</file>

<file path=ppt/tags/tag7.xml><?xml version="1.0" encoding="utf-8"?>
<p:tagLst xmlns:a="http://schemas.openxmlformats.org/drawingml/2006/main" xmlns:r="http://schemas.openxmlformats.org/officeDocument/2006/relationships" xmlns:p="http://schemas.openxmlformats.org/presentationml/2006/main">
  <p:tag name="TIMING" val="|0|0.6"/>
</p:tagLst>
</file>

<file path=ppt/tags/tag8.xml><?xml version="1.0" encoding="utf-8"?>
<p:tagLst xmlns:a="http://schemas.openxmlformats.org/drawingml/2006/main" xmlns:r="http://schemas.openxmlformats.org/officeDocument/2006/relationships" xmlns:p="http://schemas.openxmlformats.org/presentationml/2006/main">
  <p:tag name="TIMING" val="|0.5|0.5|0.6|0.5|0.4"/>
</p:tagLst>
</file>

<file path=ppt/tags/tag9.xml><?xml version="1.0" encoding="utf-8"?>
<p:tagLst xmlns:a="http://schemas.openxmlformats.org/drawingml/2006/main" xmlns:r="http://schemas.openxmlformats.org/officeDocument/2006/relationships" xmlns:p="http://schemas.openxmlformats.org/presentationml/2006/main">
  <p:tag name="TIMING" val="|0.5|0.5|0.6|0.5|0.4"/>
</p:tagLst>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jjj2gxoh">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1227</TotalTime>
  <Words>1228</Words>
  <Application>Microsoft Office PowerPoint</Application>
  <PresentationFormat>宽屏</PresentationFormat>
  <Paragraphs>102</Paragraphs>
  <Slides>17</Slides>
  <Notes>1</Notes>
  <HiddenSlides>0</HiddenSlides>
  <MMClips>0</MMClips>
  <ScaleCrop>false</ScaleCrop>
  <HeadingPairs>
    <vt:vector size="6" baseType="variant">
      <vt:variant>
        <vt:lpstr>已用的字体</vt:lpstr>
      </vt:variant>
      <vt:variant>
        <vt:i4>3</vt:i4>
      </vt:variant>
      <vt:variant>
        <vt:lpstr>主题</vt:lpstr>
      </vt:variant>
      <vt:variant>
        <vt:i4>2</vt:i4>
      </vt:variant>
      <vt:variant>
        <vt:lpstr>幻灯片标题</vt:lpstr>
      </vt:variant>
      <vt:variant>
        <vt:i4>17</vt:i4>
      </vt:variant>
    </vt:vector>
  </HeadingPairs>
  <TitlesOfParts>
    <vt:vector size="22" baseType="lpstr">
      <vt:lpstr>微软雅黑</vt:lpstr>
      <vt:lpstr>Arial</vt:lpstr>
      <vt:lpstr>Calibri</vt:lpstr>
      <vt:lpstr>第一PPT，www.1ppt.com</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梦无念</dc:creator>
  <cp:keywords/>
  <dc:description/>
  <cp:lastModifiedBy>梦 无念</cp:lastModifiedBy>
  <cp:revision>162</cp:revision>
  <dcterms:created xsi:type="dcterms:W3CDTF">2020-11-05T09:34:12Z</dcterms:created>
  <dcterms:modified xsi:type="dcterms:W3CDTF">2023-03-27T08:48:03Z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2023-03-27T03:25:01Z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d51911ee-6d5d-42ae-abff-126ff6fb150b</vt:lpwstr>
  </property>
  <property fmtid="{D5CDD505-2E9C-101B-9397-08002B2CF9AE}" pid="7" name="MSIP_Label_defa4170-0d19-0005-0004-bc88714345d2_ActionId">
    <vt:lpwstr>b70f4cf2-8a78-4678-9ac6-2cc09188f247</vt:lpwstr>
  </property>
  <property fmtid="{D5CDD505-2E9C-101B-9397-08002B2CF9AE}" pid="8" name="MSIP_Label_defa4170-0d19-0005-0004-bc88714345d2_ContentBits">
    <vt:lpwstr>0</vt:lpwstr>
  </property>
</Properties>
</file>