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78" r:id="rId9"/>
    <p:sldId id="279" r:id="rId10"/>
    <p:sldId id="280" r:id="rId11"/>
    <p:sldId id="281" r:id="rId12"/>
    <p:sldId id="270" r:id="rId13"/>
    <p:sldId id="271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5EC"/>
    <a:srgbClr val="C4E5D1"/>
    <a:srgbClr val="CDE8D7"/>
    <a:srgbClr val="027C30"/>
    <a:srgbClr val="CFE9D9"/>
    <a:srgbClr val="6982AA"/>
    <a:srgbClr val="C4A97A"/>
    <a:srgbClr val="F6912D"/>
    <a:srgbClr val="F8C855"/>
    <a:srgbClr val="5B8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3" autoAdjust="0"/>
    <p:restoredTop sz="96192" autoAdjust="0"/>
  </p:normalViewPr>
  <p:slideViewPr>
    <p:cSldViewPr snapToGrid="0">
      <p:cViewPr varScale="1">
        <p:scale>
          <a:sx n="105" d="100"/>
          <a:sy n="105" d="100"/>
        </p:scale>
        <p:origin x="144" y="15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4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CFE8D61-692C-409E-BFC5-E03222CE25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B8F77-6565-47FA-90F1-2CCEA8B300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72770-20BC-477C-BBF0-35EB870929D9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FAC3CF-1ED7-4240-8024-BFDCFB4D5D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FA323D-E6B1-4C65-B94C-1CE10636A1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55AA-BE72-4566-904D-2FA2606A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61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98518-D479-4A91-BA78-286E5775B81A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FC6C-AC6F-4B45-AEB6-063C38173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3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1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8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6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2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21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3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2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0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2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1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BFC6C-AC6F-4B45-AEB6-063C38173D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565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86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7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A2EBEC-4C63-461B-81E2-08E434E89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537" y="1232528"/>
            <a:ext cx="4659631" cy="2548349"/>
          </a:xfrm>
          <a:custGeom>
            <a:avLst/>
            <a:gdLst>
              <a:gd name="connsiteX0" fmla="*/ 0 w 4659631"/>
              <a:gd name="connsiteY0" fmla="*/ 0 h 2548349"/>
              <a:gd name="connsiteX1" fmla="*/ 4659631 w 4659631"/>
              <a:gd name="connsiteY1" fmla="*/ 0 h 2548349"/>
              <a:gd name="connsiteX2" fmla="*/ 4659631 w 4659631"/>
              <a:gd name="connsiteY2" fmla="*/ 2548349 h 2548349"/>
              <a:gd name="connsiteX3" fmla="*/ 0 w 4659631"/>
              <a:gd name="connsiteY3" fmla="*/ 2548349 h 254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631" h="2548349">
                <a:moveTo>
                  <a:pt x="0" y="0"/>
                </a:moveTo>
                <a:lnTo>
                  <a:pt x="4659631" y="0"/>
                </a:lnTo>
                <a:lnTo>
                  <a:pt x="4659631" y="2548349"/>
                </a:lnTo>
                <a:lnTo>
                  <a:pt x="0" y="2548349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117FA2-69BA-4A5F-8ABF-C64831097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50844" y="0"/>
            <a:ext cx="5141156" cy="3030570"/>
          </a:xfrm>
          <a:custGeom>
            <a:avLst/>
            <a:gdLst>
              <a:gd name="connsiteX0" fmla="*/ 0 w 5141156"/>
              <a:gd name="connsiteY0" fmla="*/ 0 h 3030570"/>
              <a:gd name="connsiteX1" fmla="*/ 5141156 w 5141156"/>
              <a:gd name="connsiteY1" fmla="*/ 0 h 3030570"/>
              <a:gd name="connsiteX2" fmla="*/ 5141156 w 5141156"/>
              <a:gd name="connsiteY2" fmla="*/ 3030570 h 3030570"/>
              <a:gd name="connsiteX3" fmla="*/ 0 w 5141156"/>
              <a:gd name="connsiteY3" fmla="*/ 3030570 h 303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1156" h="3030570">
                <a:moveTo>
                  <a:pt x="0" y="0"/>
                </a:moveTo>
                <a:lnTo>
                  <a:pt x="5141156" y="0"/>
                </a:lnTo>
                <a:lnTo>
                  <a:pt x="5141156" y="3030570"/>
                </a:lnTo>
                <a:lnTo>
                  <a:pt x="0" y="3030570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22299F-A5F4-44F4-AA17-934222136E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25094" y="4505949"/>
            <a:ext cx="7267062" cy="2352051"/>
          </a:xfrm>
          <a:custGeom>
            <a:avLst/>
            <a:gdLst>
              <a:gd name="connsiteX0" fmla="*/ 0 w 7267062"/>
              <a:gd name="connsiteY0" fmla="*/ 0 h 2352051"/>
              <a:gd name="connsiteX1" fmla="*/ 7267062 w 7267062"/>
              <a:gd name="connsiteY1" fmla="*/ 0 h 2352051"/>
              <a:gd name="connsiteX2" fmla="*/ 7267062 w 7267062"/>
              <a:gd name="connsiteY2" fmla="*/ 2352051 h 2352051"/>
              <a:gd name="connsiteX3" fmla="*/ 0 w 7267062"/>
              <a:gd name="connsiteY3" fmla="*/ 2352051 h 23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62" h="2352051">
                <a:moveTo>
                  <a:pt x="0" y="0"/>
                </a:moveTo>
                <a:lnTo>
                  <a:pt x="7267062" y="0"/>
                </a:lnTo>
                <a:lnTo>
                  <a:pt x="7267062" y="2352051"/>
                </a:lnTo>
                <a:lnTo>
                  <a:pt x="0" y="2352051"/>
                </a:lnTo>
                <a:close/>
              </a:path>
            </a:pathLst>
          </a:cu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BFDEAFD-8D17-4045-B122-277E024270CC}"/>
              </a:ext>
            </a:extLst>
          </p:cNvPr>
          <p:cNvGrpSpPr/>
          <p:nvPr userDrawn="1"/>
        </p:nvGrpSpPr>
        <p:grpSpPr>
          <a:xfrm>
            <a:off x="368300" y="156678"/>
            <a:ext cx="2959100" cy="599191"/>
            <a:chOff x="368300" y="156678"/>
            <a:chExt cx="4545482" cy="920419"/>
          </a:xfrm>
        </p:grpSpPr>
        <p:sp>
          <p:nvSpPr>
            <p:cNvPr id="10" name="iconfont-1063-813701">
              <a:extLst>
                <a:ext uri="{FF2B5EF4-FFF2-40B4-BE49-F238E27FC236}">
                  <a16:creationId xmlns:a16="http://schemas.microsoft.com/office/drawing/2014/main" id="{DBBF56DA-C201-4CB0-8CD3-C584D4099CCC}"/>
                </a:ext>
              </a:extLst>
            </p:cNvPr>
            <p:cNvSpPr/>
            <p:nvPr/>
          </p:nvSpPr>
          <p:spPr>
            <a:xfrm>
              <a:off x="561384" y="378619"/>
              <a:ext cx="401232" cy="476538"/>
            </a:xfrm>
            <a:custGeom>
              <a:avLst/>
              <a:gdLst>
                <a:gd name="T0" fmla="*/ 5529 w 10933"/>
                <a:gd name="T1" fmla="*/ 4371 h 12985"/>
                <a:gd name="T2" fmla="*/ 1994 w 10933"/>
                <a:gd name="T3" fmla="*/ 4429 h 12985"/>
                <a:gd name="T4" fmla="*/ 1993 w 10933"/>
                <a:gd name="T5" fmla="*/ 9494 h 12985"/>
                <a:gd name="T6" fmla="*/ 3305 w 10933"/>
                <a:gd name="T7" fmla="*/ 10264 h 12985"/>
                <a:gd name="T8" fmla="*/ 3415 w 10933"/>
                <a:gd name="T9" fmla="*/ 11962 h 12985"/>
                <a:gd name="T10" fmla="*/ 4997 w 10933"/>
                <a:gd name="T11" fmla="*/ 11988 h 12985"/>
                <a:gd name="T12" fmla="*/ 5093 w 10933"/>
                <a:gd name="T13" fmla="*/ 10264 h 12985"/>
                <a:gd name="T14" fmla="*/ 6061 w 10933"/>
                <a:gd name="T15" fmla="*/ 10377 h 12985"/>
                <a:gd name="T16" fmla="*/ 6077 w 10933"/>
                <a:gd name="T17" fmla="*/ 12176 h 12985"/>
                <a:gd name="T18" fmla="*/ 7632 w 10933"/>
                <a:gd name="T19" fmla="*/ 11987 h 12985"/>
                <a:gd name="T20" fmla="*/ 7850 w 10933"/>
                <a:gd name="T21" fmla="*/ 10266 h 12985"/>
                <a:gd name="T22" fmla="*/ 9074 w 10933"/>
                <a:gd name="T23" fmla="*/ 9355 h 12985"/>
                <a:gd name="T24" fmla="*/ 8962 w 10933"/>
                <a:gd name="T25" fmla="*/ 4332 h 12985"/>
                <a:gd name="T26" fmla="*/ 10919 w 10933"/>
                <a:gd name="T27" fmla="*/ 4819 h 12985"/>
                <a:gd name="T28" fmla="*/ 9353 w 10933"/>
                <a:gd name="T29" fmla="*/ 4897 h 12985"/>
                <a:gd name="T30" fmla="*/ 9353 w 10933"/>
                <a:gd name="T31" fmla="*/ 8280 h 12985"/>
                <a:gd name="T32" fmla="*/ 10931 w 10933"/>
                <a:gd name="T33" fmla="*/ 8210 h 12985"/>
                <a:gd name="T34" fmla="*/ 1673 w 10933"/>
                <a:gd name="T35" fmla="*/ 4712 h 12985"/>
                <a:gd name="T36" fmla="*/ 0 w 10933"/>
                <a:gd name="T37" fmla="*/ 4939 h 12985"/>
                <a:gd name="T38" fmla="*/ 64 w 10933"/>
                <a:gd name="T39" fmla="*/ 8231 h 12985"/>
                <a:gd name="T40" fmla="*/ 1006 w 10933"/>
                <a:gd name="T41" fmla="*/ 9014 h 12985"/>
                <a:gd name="T42" fmla="*/ 1696 w 10933"/>
                <a:gd name="T43" fmla="*/ 4936 h 12985"/>
                <a:gd name="T44" fmla="*/ 8904 w 10933"/>
                <a:gd name="T45" fmla="*/ 3018 h 12985"/>
                <a:gd name="T46" fmla="*/ 7309 w 10933"/>
                <a:gd name="T47" fmla="*/ 1101 h 12985"/>
                <a:gd name="T48" fmla="*/ 7774 w 10933"/>
                <a:gd name="T49" fmla="*/ 39 h 12985"/>
                <a:gd name="T50" fmla="*/ 7115 w 10933"/>
                <a:gd name="T51" fmla="*/ 1009 h 12985"/>
                <a:gd name="T52" fmla="*/ 5553 w 10933"/>
                <a:gd name="T53" fmla="*/ 765 h 12985"/>
                <a:gd name="T54" fmla="*/ 3940 w 10933"/>
                <a:gd name="T55" fmla="*/ 1011 h 12985"/>
                <a:gd name="T56" fmla="*/ 3427 w 10933"/>
                <a:gd name="T57" fmla="*/ 77 h 12985"/>
                <a:gd name="T58" fmla="*/ 3233 w 10933"/>
                <a:gd name="T59" fmla="*/ 156 h 12985"/>
                <a:gd name="T60" fmla="*/ 3739 w 10933"/>
                <a:gd name="T61" fmla="*/ 1094 h 12985"/>
                <a:gd name="T62" fmla="*/ 1972 w 10933"/>
                <a:gd name="T63" fmla="*/ 3909 h 12985"/>
                <a:gd name="T64" fmla="*/ 5515 w 10933"/>
                <a:gd name="T65" fmla="*/ 4024 h 12985"/>
                <a:gd name="T66" fmla="*/ 9076 w 10933"/>
                <a:gd name="T67" fmla="*/ 3907 h 12985"/>
                <a:gd name="T68" fmla="*/ 3903 w 10933"/>
                <a:gd name="T69" fmla="*/ 2740 h 12985"/>
                <a:gd name="T70" fmla="*/ 3914 w 10933"/>
                <a:gd name="T71" fmla="*/ 2143 h 12985"/>
                <a:gd name="T72" fmla="*/ 3903 w 10933"/>
                <a:gd name="T73" fmla="*/ 2740 h 12985"/>
                <a:gd name="T74" fmla="*/ 6841 w 10933"/>
                <a:gd name="T75" fmla="*/ 2432 h 12985"/>
                <a:gd name="T76" fmla="*/ 7440 w 10933"/>
                <a:gd name="T77" fmla="*/ 2442 h 12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933" h="12985">
                  <a:moveTo>
                    <a:pt x="8962" y="4332"/>
                  </a:moveTo>
                  <a:cubicBezTo>
                    <a:pt x="7818" y="4335"/>
                    <a:pt x="6674" y="4371"/>
                    <a:pt x="5529" y="4371"/>
                  </a:cubicBezTo>
                  <a:lnTo>
                    <a:pt x="2116" y="4371"/>
                  </a:lnTo>
                  <a:cubicBezTo>
                    <a:pt x="1983" y="4371"/>
                    <a:pt x="1994" y="4296"/>
                    <a:pt x="1994" y="4429"/>
                  </a:cubicBezTo>
                  <a:lnTo>
                    <a:pt x="1994" y="9356"/>
                  </a:lnTo>
                  <a:cubicBezTo>
                    <a:pt x="1994" y="9402"/>
                    <a:pt x="1990" y="9448"/>
                    <a:pt x="1993" y="9494"/>
                  </a:cubicBezTo>
                  <a:cubicBezTo>
                    <a:pt x="2024" y="9916"/>
                    <a:pt x="2389" y="10262"/>
                    <a:pt x="2812" y="10266"/>
                  </a:cubicBezTo>
                  <a:cubicBezTo>
                    <a:pt x="2976" y="10268"/>
                    <a:pt x="3140" y="10272"/>
                    <a:pt x="3305" y="10264"/>
                  </a:cubicBezTo>
                  <a:cubicBezTo>
                    <a:pt x="3397" y="10260"/>
                    <a:pt x="3418" y="10290"/>
                    <a:pt x="3417" y="10379"/>
                  </a:cubicBezTo>
                  <a:cubicBezTo>
                    <a:pt x="3413" y="10907"/>
                    <a:pt x="3414" y="11435"/>
                    <a:pt x="3415" y="11962"/>
                  </a:cubicBezTo>
                  <a:cubicBezTo>
                    <a:pt x="3415" y="12269"/>
                    <a:pt x="3538" y="12515"/>
                    <a:pt x="3804" y="12671"/>
                  </a:cubicBezTo>
                  <a:cubicBezTo>
                    <a:pt x="4338" y="12985"/>
                    <a:pt x="4993" y="12608"/>
                    <a:pt x="4997" y="11988"/>
                  </a:cubicBezTo>
                  <a:cubicBezTo>
                    <a:pt x="5000" y="11447"/>
                    <a:pt x="4999" y="10906"/>
                    <a:pt x="4996" y="10365"/>
                  </a:cubicBezTo>
                  <a:cubicBezTo>
                    <a:pt x="4996" y="10290"/>
                    <a:pt x="5012" y="10263"/>
                    <a:pt x="5093" y="10264"/>
                  </a:cubicBezTo>
                  <a:cubicBezTo>
                    <a:pt x="5380" y="10270"/>
                    <a:pt x="5667" y="10270"/>
                    <a:pt x="5954" y="10264"/>
                  </a:cubicBezTo>
                  <a:cubicBezTo>
                    <a:pt x="6045" y="10262"/>
                    <a:pt x="6062" y="10294"/>
                    <a:pt x="6061" y="10377"/>
                  </a:cubicBezTo>
                  <a:cubicBezTo>
                    <a:pt x="6058" y="10911"/>
                    <a:pt x="6060" y="11446"/>
                    <a:pt x="6060" y="11980"/>
                  </a:cubicBezTo>
                  <a:cubicBezTo>
                    <a:pt x="6060" y="12046"/>
                    <a:pt x="6061" y="12112"/>
                    <a:pt x="6077" y="12176"/>
                  </a:cubicBezTo>
                  <a:cubicBezTo>
                    <a:pt x="6178" y="12581"/>
                    <a:pt x="6542" y="12825"/>
                    <a:pt x="6966" y="12773"/>
                  </a:cubicBezTo>
                  <a:cubicBezTo>
                    <a:pt x="7343" y="12726"/>
                    <a:pt x="7632" y="12387"/>
                    <a:pt x="7632" y="11987"/>
                  </a:cubicBezTo>
                  <a:cubicBezTo>
                    <a:pt x="7633" y="11486"/>
                    <a:pt x="7632" y="10984"/>
                    <a:pt x="7632" y="10483"/>
                  </a:cubicBezTo>
                  <a:cubicBezTo>
                    <a:pt x="7632" y="10266"/>
                    <a:pt x="7632" y="10269"/>
                    <a:pt x="7850" y="10266"/>
                  </a:cubicBezTo>
                  <a:cubicBezTo>
                    <a:pt x="8035" y="10263"/>
                    <a:pt x="8221" y="10290"/>
                    <a:pt x="8403" y="10249"/>
                  </a:cubicBezTo>
                  <a:cubicBezTo>
                    <a:pt x="8816" y="10155"/>
                    <a:pt x="9074" y="9808"/>
                    <a:pt x="9074" y="9355"/>
                  </a:cubicBezTo>
                  <a:cubicBezTo>
                    <a:pt x="9075" y="7706"/>
                    <a:pt x="9074" y="6076"/>
                    <a:pt x="9077" y="4427"/>
                  </a:cubicBezTo>
                  <a:cubicBezTo>
                    <a:pt x="9077" y="4335"/>
                    <a:pt x="9052" y="4332"/>
                    <a:pt x="8962" y="4332"/>
                  </a:cubicBezTo>
                  <a:close/>
                  <a:moveTo>
                    <a:pt x="10931" y="5026"/>
                  </a:moveTo>
                  <a:cubicBezTo>
                    <a:pt x="10931" y="4957"/>
                    <a:pt x="10927" y="4887"/>
                    <a:pt x="10919" y="4819"/>
                  </a:cubicBezTo>
                  <a:cubicBezTo>
                    <a:pt x="10870" y="4419"/>
                    <a:pt x="10509" y="4127"/>
                    <a:pt x="10090" y="4145"/>
                  </a:cubicBezTo>
                  <a:cubicBezTo>
                    <a:pt x="9696" y="4162"/>
                    <a:pt x="9357" y="4502"/>
                    <a:pt x="9353" y="4897"/>
                  </a:cubicBezTo>
                  <a:cubicBezTo>
                    <a:pt x="9347" y="5458"/>
                    <a:pt x="9351" y="6018"/>
                    <a:pt x="9352" y="6579"/>
                  </a:cubicBezTo>
                  <a:cubicBezTo>
                    <a:pt x="9352" y="7146"/>
                    <a:pt x="9347" y="7712"/>
                    <a:pt x="9353" y="8280"/>
                  </a:cubicBezTo>
                  <a:cubicBezTo>
                    <a:pt x="9357" y="8609"/>
                    <a:pt x="9606" y="8910"/>
                    <a:pt x="9924" y="8994"/>
                  </a:cubicBezTo>
                  <a:cubicBezTo>
                    <a:pt x="10447" y="9131"/>
                    <a:pt x="10931" y="8757"/>
                    <a:pt x="10931" y="8210"/>
                  </a:cubicBezTo>
                  <a:cubicBezTo>
                    <a:pt x="10933" y="7149"/>
                    <a:pt x="10932" y="6088"/>
                    <a:pt x="10931" y="5026"/>
                  </a:cubicBezTo>
                  <a:close/>
                  <a:moveTo>
                    <a:pt x="1673" y="4712"/>
                  </a:moveTo>
                  <a:cubicBezTo>
                    <a:pt x="1560" y="4340"/>
                    <a:pt x="1125" y="4097"/>
                    <a:pt x="750" y="4149"/>
                  </a:cubicBezTo>
                  <a:cubicBezTo>
                    <a:pt x="347" y="4206"/>
                    <a:pt x="0" y="4531"/>
                    <a:pt x="0" y="4939"/>
                  </a:cubicBezTo>
                  <a:lnTo>
                    <a:pt x="0" y="6590"/>
                  </a:lnTo>
                  <a:cubicBezTo>
                    <a:pt x="0" y="7137"/>
                    <a:pt x="63" y="7684"/>
                    <a:pt x="64" y="8231"/>
                  </a:cubicBezTo>
                  <a:cubicBezTo>
                    <a:pt x="64" y="8284"/>
                    <a:pt x="96" y="8338"/>
                    <a:pt x="107" y="8389"/>
                  </a:cubicBezTo>
                  <a:cubicBezTo>
                    <a:pt x="194" y="8805"/>
                    <a:pt x="570" y="9059"/>
                    <a:pt x="1006" y="9014"/>
                  </a:cubicBezTo>
                  <a:cubicBezTo>
                    <a:pt x="1388" y="8976"/>
                    <a:pt x="1691" y="8636"/>
                    <a:pt x="1692" y="8229"/>
                  </a:cubicBezTo>
                  <a:cubicBezTo>
                    <a:pt x="1692" y="7131"/>
                    <a:pt x="1696" y="6034"/>
                    <a:pt x="1696" y="4936"/>
                  </a:cubicBezTo>
                  <a:cubicBezTo>
                    <a:pt x="1696" y="4860"/>
                    <a:pt x="1695" y="4785"/>
                    <a:pt x="1673" y="4712"/>
                  </a:cubicBezTo>
                  <a:close/>
                  <a:moveTo>
                    <a:pt x="8904" y="3018"/>
                  </a:moveTo>
                  <a:cubicBezTo>
                    <a:pt x="8614" y="2221"/>
                    <a:pt x="8080" y="1635"/>
                    <a:pt x="7344" y="1226"/>
                  </a:cubicBezTo>
                  <a:cubicBezTo>
                    <a:pt x="7278" y="1189"/>
                    <a:pt x="7274" y="1165"/>
                    <a:pt x="7309" y="1101"/>
                  </a:cubicBezTo>
                  <a:cubicBezTo>
                    <a:pt x="7474" y="809"/>
                    <a:pt x="7632" y="512"/>
                    <a:pt x="7795" y="219"/>
                  </a:cubicBezTo>
                  <a:cubicBezTo>
                    <a:pt x="7832" y="152"/>
                    <a:pt x="7851" y="88"/>
                    <a:pt x="7774" y="39"/>
                  </a:cubicBezTo>
                  <a:cubicBezTo>
                    <a:pt x="7712" y="0"/>
                    <a:pt x="7651" y="28"/>
                    <a:pt x="7602" y="116"/>
                  </a:cubicBezTo>
                  <a:cubicBezTo>
                    <a:pt x="7439" y="414"/>
                    <a:pt x="7274" y="710"/>
                    <a:pt x="7115" y="1009"/>
                  </a:cubicBezTo>
                  <a:cubicBezTo>
                    <a:pt x="7081" y="1072"/>
                    <a:pt x="7051" y="1082"/>
                    <a:pt x="6985" y="1054"/>
                  </a:cubicBezTo>
                  <a:cubicBezTo>
                    <a:pt x="6528" y="860"/>
                    <a:pt x="6048" y="768"/>
                    <a:pt x="5553" y="765"/>
                  </a:cubicBezTo>
                  <a:cubicBezTo>
                    <a:pt x="5037" y="761"/>
                    <a:pt x="4537" y="853"/>
                    <a:pt x="4062" y="1056"/>
                  </a:cubicBezTo>
                  <a:cubicBezTo>
                    <a:pt x="3998" y="1083"/>
                    <a:pt x="3972" y="1070"/>
                    <a:pt x="3940" y="1011"/>
                  </a:cubicBezTo>
                  <a:cubicBezTo>
                    <a:pt x="3806" y="759"/>
                    <a:pt x="3667" y="508"/>
                    <a:pt x="3529" y="257"/>
                  </a:cubicBezTo>
                  <a:cubicBezTo>
                    <a:pt x="3496" y="197"/>
                    <a:pt x="3463" y="136"/>
                    <a:pt x="3427" y="77"/>
                  </a:cubicBezTo>
                  <a:cubicBezTo>
                    <a:pt x="3395" y="23"/>
                    <a:pt x="3344" y="12"/>
                    <a:pt x="3289" y="33"/>
                  </a:cubicBezTo>
                  <a:cubicBezTo>
                    <a:pt x="3234" y="55"/>
                    <a:pt x="3223" y="104"/>
                    <a:pt x="3233" y="156"/>
                  </a:cubicBezTo>
                  <a:cubicBezTo>
                    <a:pt x="3239" y="185"/>
                    <a:pt x="3254" y="211"/>
                    <a:pt x="3268" y="237"/>
                  </a:cubicBezTo>
                  <a:cubicBezTo>
                    <a:pt x="3424" y="524"/>
                    <a:pt x="3577" y="811"/>
                    <a:pt x="3739" y="1094"/>
                  </a:cubicBezTo>
                  <a:cubicBezTo>
                    <a:pt x="3783" y="1171"/>
                    <a:pt x="3760" y="1194"/>
                    <a:pt x="3694" y="1232"/>
                  </a:cubicBezTo>
                  <a:cubicBezTo>
                    <a:pt x="2662" y="1829"/>
                    <a:pt x="2056" y="2701"/>
                    <a:pt x="1972" y="3909"/>
                  </a:cubicBezTo>
                  <a:cubicBezTo>
                    <a:pt x="1966" y="3996"/>
                    <a:pt x="1987" y="4026"/>
                    <a:pt x="2083" y="4026"/>
                  </a:cubicBezTo>
                  <a:cubicBezTo>
                    <a:pt x="3227" y="4022"/>
                    <a:pt x="4371" y="4024"/>
                    <a:pt x="5515" y="4024"/>
                  </a:cubicBezTo>
                  <a:cubicBezTo>
                    <a:pt x="6662" y="4024"/>
                    <a:pt x="7810" y="4022"/>
                    <a:pt x="8957" y="4026"/>
                  </a:cubicBezTo>
                  <a:cubicBezTo>
                    <a:pt x="9052" y="4026"/>
                    <a:pt x="9083" y="4005"/>
                    <a:pt x="9076" y="3907"/>
                  </a:cubicBezTo>
                  <a:cubicBezTo>
                    <a:pt x="9055" y="3603"/>
                    <a:pt x="9009" y="3306"/>
                    <a:pt x="8904" y="3018"/>
                  </a:cubicBezTo>
                  <a:close/>
                  <a:moveTo>
                    <a:pt x="3903" y="2740"/>
                  </a:moveTo>
                  <a:cubicBezTo>
                    <a:pt x="3736" y="2736"/>
                    <a:pt x="3609" y="2600"/>
                    <a:pt x="3613" y="2429"/>
                  </a:cubicBezTo>
                  <a:cubicBezTo>
                    <a:pt x="3616" y="2264"/>
                    <a:pt x="3745" y="2141"/>
                    <a:pt x="3914" y="2143"/>
                  </a:cubicBezTo>
                  <a:cubicBezTo>
                    <a:pt x="4088" y="2145"/>
                    <a:pt x="4211" y="2271"/>
                    <a:pt x="4210" y="2445"/>
                  </a:cubicBezTo>
                  <a:cubicBezTo>
                    <a:pt x="4208" y="2613"/>
                    <a:pt x="4072" y="2744"/>
                    <a:pt x="3903" y="2740"/>
                  </a:cubicBezTo>
                  <a:close/>
                  <a:moveTo>
                    <a:pt x="7136" y="2740"/>
                  </a:moveTo>
                  <a:cubicBezTo>
                    <a:pt x="6972" y="2738"/>
                    <a:pt x="6839" y="2598"/>
                    <a:pt x="6841" y="2432"/>
                  </a:cubicBezTo>
                  <a:cubicBezTo>
                    <a:pt x="6843" y="2269"/>
                    <a:pt x="6974" y="2143"/>
                    <a:pt x="7140" y="2143"/>
                  </a:cubicBezTo>
                  <a:cubicBezTo>
                    <a:pt x="7311" y="2143"/>
                    <a:pt x="7441" y="2272"/>
                    <a:pt x="7440" y="2442"/>
                  </a:cubicBezTo>
                  <a:cubicBezTo>
                    <a:pt x="7441" y="2608"/>
                    <a:pt x="7303" y="2742"/>
                    <a:pt x="7136" y="27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accent3">
                  <a:lumMod val="60000"/>
                  <a:lumOff val="4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2261579-EDC2-4E95-8669-DAD08F47F62A}"/>
                </a:ext>
              </a:extLst>
            </p:cNvPr>
            <p:cNvGrpSpPr/>
            <p:nvPr/>
          </p:nvGrpSpPr>
          <p:grpSpPr>
            <a:xfrm>
              <a:off x="368300" y="223188"/>
              <a:ext cx="787400" cy="787400"/>
              <a:chOff x="3633788" y="2743200"/>
              <a:chExt cx="914400" cy="914400"/>
            </a:xfrm>
          </p:grpSpPr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F22F7257-C6BD-42A3-8FB0-FFC6A15D5A38}"/>
                  </a:ext>
                </a:extLst>
              </p:cNvPr>
              <p:cNvSpPr/>
              <p:nvPr/>
            </p:nvSpPr>
            <p:spPr>
              <a:xfrm>
                <a:off x="3633788" y="2743200"/>
                <a:ext cx="914400" cy="914400"/>
              </a:xfrm>
              <a:prstGeom prst="arc">
                <a:avLst/>
              </a:prstGeom>
              <a:ln w="9525">
                <a:gradFill>
                  <a:gsLst>
                    <a:gs pos="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F5C49D9E-DDD2-4232-8420-36EC940CE2F9}"/>
                  </a:ext>
                </a:extLst>
              </p:cNvPr>
              <p:cNvSpPr/>
              <p:nvPr/>
            </p:nvSpPr>
            <p:spPr>
              <a:xfrm rot="10800000">
                <a:off x="3633788" y="2743200"/>
                <a:ext cx="914400" cy="914400"/>
              </a:xfrm>
              <a:prstGeom prst="arc">
                <a:avLst/>
              </a:prstGeom>
              <a:ln w="9525">
                <a:gradFill>
                  <a:gsLst>
                    <a:gs pos="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C3445F4-B466-4C08-BC31-0687DF7A6DF2}"/>
                </a:ext>
              </a:extLst>
            </p:cNvPr>
            <p:cNvSpPr/>
            <p:nvPr/>
          </p:nvSpPr>
          <p:spPr>
            <a:xfrm>
              <a:off x="1348784" y="156678"/>
              <a:ext cx="3564998" cy="920419"/>
            </a:xfrm>
            <a:custGeom>
              <a:avLst/>
              <a:gdLst>
                <a:gd name="connsiteX0" fmla="*/ 0 w 6610350"/>
                <a:gd name="connsiteY0" fmla="*/ 0 h 1706675"/>
                <a:gd name="connsiteX1" fmla="*/ 2374537 w 6610350"/>
                <a:gd name="connsiteY1" fmla="*/ 0 h 1706675"/>
                <a:gd name="connsiteX2" fmla="*/ 2600135 w 6610350"/>
                <a:gd name="connsiteY2" fmla="*/ 149536 h 1706675"/>
                <a:gd name="connsiteX3" fmla="*/ 2617929 w 6610350"/>
                <a:gd name="connsiteY3" fmla="*/ 237674 h 1706675"/>
                <a:gd name="connsiteX4" fmla="*/ 6365512 w 6610350"/>
                <a:gd name="connsiteY4" fmla="*/ 237674 h 1706675"/>
                <a:gd name="connsiteX5" fmla="*/ 6610350 w 6610350"/>
                <a:gd name="connsiteY5" fmla="*/ 482512 h 1706675"/>
                <a:gd name="connsiteX6" fmla="*/ 6610350 w 6610350"/>
                <a:gd name="connsiteY6" fmla="*/ 1706675 h 1706675"/>
                <a:gd name="connsiteX7" fmla="*/ 0 w 6610350"/>
                <a:gd name="connsiteY7" fmla="*/ 1706675 h 1706675"/>
                <a:gd name="connsiteX8" fmla="*/ 0 w 6610350"/>
                <a:gd name="connsiteY8" fmla="*/ 1469001 h 1706675"/>
                <a:gd name="connsiteX9" fmla="*/ 0 w 6610350"/>
                <a:gd name="connsiteY9" fmla="*/ 237674 h 170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0350" h="1706675">
                  <a:moveTo>
                    <a:pt x="0" y="0"/>
                  </a:moveTo>
                  <a:lnTo>
                    <a:pt x="2374537" y="0"/>
                  </a:lnTo>
                  <a:cubicBezTo>
                    <a:pt x="2475952" y="0"/>
                    <a:pt x="2562966" y="61660"/>
                    <a:pt x="2600135" y="149536"/>
                  </a:cubicBezTo>
                  <a:lnTo>
                    <a:pt x="2617929" y="237674"/>
                  </a:lnTo>
                  <a:lnTo>
                    <a:pt x="6365512" y="237674"/>
                  </a:lnTo>
                  <a:cubicBezTo>
                    <a:pt x="6500732" y="237674"/>
                    <a:pt x="6610350" y="347292"/>
                    <a:pt x="6610350" y="482512"/>
                  </a:cubicBezTo>
                  <a:lnTo>
                    <a:pt x="6610350" y="1706675"/>
                  </a:lnTo>
                  <a:lnTo>
                    <a:pt x="0" y="1706675"/>
                  </a:lnTo>
                  <a:lnTo>
                    <a:pt x="0" y="1469001"/>
                  </a:lnTo>
                  <a:lnTo>
                    <a:pt x="0" y="23767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gradFill>
                <a:gsLst>
                  <a:gs pos="1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6BA337E-77CB-4522-8FEC-A6DF94DD6CEA}"/>
              </a:ext>
            </a:extLst>
          </p:cNvPr>
          <p:cNvSpPr/>
          <p:nvPr userDrawn="1"/>
        </p:nvSpPr>
        <p:spPr>
          <a:xfrm>
            <a:off x="334071" y="867775"/>
            <a:ext cx="11523857" cy="5800970"/>
          </a:xfrm>
          <a:prstGeom prst="roundRect">
            <a:avLst>
              <a:gd name="adj" fmla="val 1622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3943A"/>
            </a:gs>
            <a:gs pos="0">
              <a:schemeClr val="accent2"/>
            </a:gs>
            <a:gs pos="100000">
              <a:schemeClr val="accent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2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2E08EB-A9A4-4C28-82AE-F521DAE63068}"/>
              </a:ext>
            </a:extLst>
          </p:cNvPr>
          <p:cNvSpPr/>
          <p:nvPr/>
        </p:nvSpPr>
        <p:spPr>
          <a:xfrm>
            <a:off x="514350" y="0"/>
            <a:ext cx="11163300" cy="5581650"/>
          </a:xfrm>
          <a:custGeom>
            <a:avLst/>
            <a:gdLst>
              <a:gd name="connsiteX0" fmla="*/ 0 w 11163300"/>
              <a:gd name="connsiteY0" fmla="*/ 0 h 5581650"/>
              <a:gd name="connsiteX1" fmla="*/ 1710329 w 11163300"/>
              <a:gd name="connsiteY1" fmla="*/ 0 h 5581650"/>
              <a:gd name="connsiteX2" fmla="*/ 5581650 w 11163300"/>
              <a:gd name="connsiteY2" fmla="*/ 3871321 h 5581650"/>
              <a:gd name="connsiteX3" fmla="*/ 9452971 w 11163300"/>
              <a:gd name="connsiteY3" fmla="*/ 0 h 5581650"/>
              <a:gd name="connsiteX4" fmla="*/ 11163300 w 11163300"/>
              <a:gd name="connsiteY4" fmla="*/ 0 h 5581650"/>
              <a:gd name="connsiteX5" fmla="*/ 5581650 w 11163300"/>
              <a:gd name="connsiteY5" fmla="*/ 5581650 h 5581650"/>
              <a:gd name="connsiteX6" fmla="*/ 0 w 11163300"/>
              <a:gd name="connsiteY6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3300" h="5581650">
                <a:moveTo>
                  <a:pt x="0" y="0"/>
                </a:moveTo>
                <a:lnTo>
                  <a:pt x="1710329" y="0"/>
                </a:lnTo>
                <a:cubicBezTo>
                  <a:pt x="1710329" y="2138072"/>
                  <a:pt x="3443578" y="3871321"/>
                  <a:pt x="5581650" y="3871321"/>
                </a:cubicBezTo>
                <a:cubicBezTo>
                  <a:pt x="7719722" y="3871321"/>
                  <a:pt x="9452971" y="2138072"/>
                  <a:pt x="9452971" y="0"/>
                </a:cubicBezTo>
                <a:lnTo>
                  <a:pt x="11163300" y="0"/>
                </a:lnTo>
                <a:cubicBezTo>
                  <a:pt x="11163300" y="3082660"/>
                  <a:pt x="8664310" y="5581650"/>
                  <a:pt x="5581650" y="5581650"/>
                </a:cubicBezTo>
                <a:cubicBezTo>
                  <a:pt x="2498990" y="5581650"/>
                  <a:pt x="0" y="3082660"/>
                  <a:pt x="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0F97AFD-DEEF-4088-8016-0C47F74F5B3E}"/>
              </a:ext>
            </a:extLst>
          </p:cNvPr>
          <p:cNvSpPr/>
          <p:nvPr/>
        </p:nvSpPr>
        <p:spPr>
          <a:xfrm>
            <a:off x="2743200" y="0"/>
            <a:ext cx="6705600" cy="3352800"/>
          </a:xfrm>
          <a:custGeom>
            <a:avLst/>
            <a:gdLst>
              <a:gd name="connsiteX0" fmla="*/ 0 w 6705600"/>
              <a:gd name="connsiteY0" fmla="*/ 0 h 3352800"/>
              <a:gd name="connsiteX1" fmla="*/ 1370155 w 6705600"/>
              <a:gd name="connsiteY1" fmla="*/ 0 h 3352800"/>
              <a:gd name="connsiteX2" fmla="*/ 3352800 w 6705600"/>
              <a:gd name="connsiteY2" fmla="*/ 1982645 h 3352800"/>
              <a:gd name="connsiteX3" fmla="*/ 5335445 w 6705600"/>
              <a:gd name="connsiteY3" fmla="*/ 0 h 3352800"/>
              <a:gd name="connsiteX4" fmla="*/ 6705600 w 6705600"/>
              <a:gd name="connsiteY4" fmla="*/ 0 h 3352800"/>
              <a:gd name="connsiteX5" fmla="*/ 3352800 w 6705600"/>
              <a:gd name="connsiteY5" fmla="*/ 3352800 h 3352800"/>
              <a:gd name="connsiteX6" fmla="*/ 0 w 6705600"/>
              <a:gd name="connsiteY6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05600" h="3352800">
                <a:moveTo>
                  <a:pt x="0" y="0"/>
                </a:moveTo>
                <a:lnTo>
                  <a:pt x="1370155" y="0"/>
                </a:lnTo>
                <a:cubicBezTo>
                  <a:pt x="1370155" y="1094985"/>
                  <a:pt x="2257815" y="1982645"/>
                  <a:pt x="3352800" y="1982645"/>
                </a:cubicBezTo>
                <a:cubicBezTo>
                  <a:pt x="4447785" y="1982645"/>
                  <a:pt x="5335445" y="1094985"/>
                  <a:pt x="5335445" y="0"/>
                </a:cubicBezTo>
                <a:lnTo>
                  <a:pt x="6705600" y="0"/>
                </a:lnTo>
                <a:cubicBezTo>
                  <a:pt x="6705600" y="1851700"/>
                  <a:pt x="5204500" y="3352800"/>
                  <a:pt x="3352800" y="3352800"/>
                </a:cubicBezTo>
                <a:cubicBezTo>
                  <a:pt x="1501100" y="3352800"/>
                  <a:pt x="0" y="1851700"/>
                  <a:pt x="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iconfont-1063-813701">
            <a:extLst>
              <a:ext uri="{FF2B5EF4-FFF2-40B4-BE49-F238E27FC236}">
                <a16:creationId xmlns:a16="http://schemas.microsoft.com/office/drawing/2014/main" id="{1ECCEDEA-4CEF-49EA-94C6-827B489BADE9}"/>
              </a:ext>
            </a:extLst>
          </p:cNvPr>
          <p:cNvSpPr/>
          <p:nvPr/>
        </p:nvSpPr>
        <p:spPr>
          <a:xfrm>
            <a:off x="4731657" y="651195"/>
            <a:ext cx="2728686" cy="3240820"/>
          </a:xfrm>
          <a:custGeom>
            <a:avLst/>
            <a:gdLst>
              <a:gd name="T0" fmla="*/ 5529 w 10933"/>
              <a:gd name="T1" fmla="*/ 4371 h 12985"/>
              <a:gd name="T2" fmla="*/ 1994 w 10933"/>
              <a:gd name="T3" fmla="*/ 4429 h 12985"/>
              <a:gd name="T4" fmla="*/ 1993 w 10933"/>
              <a:gd name="T5" fmla="*/ 9494 h 12985"/>
              <a:gd name="T6" fmla="*/ 3305 w 10933"/>
              <a:gd name="T7" fmla="*/ 10264 h 12985"/>
              <a:gd name="T8" fmla="*/ 3415 w 10933"/>
              <a:gd name="T9" fmla="*/ 11962 h 12985"/>
              <a:gd name="T10" fmla="*/ 4997 w 10933"/>
              <a:gd name="T11" fmla="*/ 11988 h 12985"/>
              <a:gd name="T12" fmla="*/ 5093 w 10933"/>
              <a:gd name="T13" fmla="*/ 10264 h 12985"/>
              <a:gd name="T14" fmla="*/ 6061 w 10933"/>
              <a:gd name="T15" fmla="*/ 10377 h 12985"/>
              <a:gd name="T16" fmla="*/ 6077 w 10933"/>
              <a:gd name="T17" fmla="*/ 12176 h 12985"/>
              <a:gd name="T18" fmla="*/ 7632 w 10933"/>
              <a:gd name="T19" fmla="*/ 11987 h 12985"/>
              <a:gd name="T20" fmla="*/ 7850 w 10933"/>
              <a:gd name="T21" fmla="*/ 10266 h 12985"/>
              <a:gd name="T22" fmla="*/ 9074 w 10933"/>
              <a:gd name="T23" fmla="*/ 9355 h 12985"/>
              <a:gd name="T24" fmla="*/ 8962 w 10933"/>
              <a:gd name="T25" fmla="*/ 4332 h 12985"/>
              <a:gd name="T26" fmla="*/ 10919 w 10933"/>
              <a:gd name="T27" fmla="*/ 4819 h 12985"/>
              <a:gd name="T28" fmla="*/ 9353 w 10933"/>
              <a:gd name="T29" fmla="*/ 4897 h 12985"/>
              <a:gd name="T30" fmla="*/ 9353 w 10933"/>
              <a:gd name="T31" fmla="*/ 8280 h 12985"/>
              <a:gd name="T32" fmla="*/ 10931 w 10933"/>
              <a:gd name="T33" fmla="*/ 8210 h 12985"/>
              <a:gd name="T34" fmla="*/ 1673 w 10933"/>
              <a:gd name="T35" fmla="*/ 4712 h 12985"/>
              <a:gd name="T36" fmla="*/ 0 w 10933"/>
              <a:gd name="T37" fmla="*/ 4939 h 12985"/>
              <a:gd name="T38" fmla="*/ 64 w 10933"/>
              <a:gd name="T39" fmla="*/ 8231 h 12985"/>
              <a:gd name="T40" fmla="*/ 1006 w 10933"/>
              <a:gd name="T41" fmla="*/ 9014 h 12985"/>
              <a:gd name="T42" fmla="*/ 1696 w 10933"/>
              <a:gd name="T43" fmla="*/ 4936 h 12985"/>
              <a:gd name="T44" fmla="*/ 8904 w 10933"/>
              <a:gd name="T45" fmla="*/ 3018 h 12985"/>
              <a:gd name="T46" fmla="*/ 7309 w 10933"/>
              <a:gd name="T47" fmla="*/ 1101 h 12985"/>
              <a:gd name="T48" fmla="*/ 7774 w 10933"/>
              <a:gd name="T49" fmla="*/ 39 h 12985"/>
              <a:gd name="T50" fmla="*/ 7115 w 10933"/>
              <a:gd name="T51" fmla="*/ 1009 h 12985"/>
              <a:gd name="T52" fmla="*/ 5553 w 10933"/>
              <a:gd name="T53" fmla="*/ 765 h 12985"/>
              <a:gd name="T54" fmla="*/ 3940 w 10933"/>
              <a:gd name="T55" fmla="*/ 1011 h 12985"/>
              <a:gd name="T56" fmla="*/ 3427 w 10933"/>
              <a:gd name="T57" fmla="*/ 77 h 12985"/>
              <a:gd name="T58" fmla="*/ 3233 w 10933"/>
              <a:gd name="T59" fmla="*/ 156 h 12985"/>
              <a:gd name="T60" fmla="*/ 3739 w 10933"/>
              <a:gd name="T61" fmla="*/ 1094 h 12985"/>
              <a:gd name="T62" fmla="*/ 1972 w 10933"/>
              <a:gd name="T63" fmla="*/ 3909 h 12985"/>
              <a:gd name="T64" fmla="*/ 5515 w 10933"/>
              <a:gd name="T65" fmla="*/ 4024 h 12985"/>
              <a:gd name="T66" fmla="*/ 9076 w 10933"/>
              <a:gd name="T67" fmla="*/ 3907 h 12985"/>
              <a:gd name="T68" fmla="*/ 3903 w 10933"/>
              <a:gd name="T69" fmla="*/ 2740 h 12985"/>
              <a:gd name="T70" fmla="*/ 3914 w 10933"/>
              <a:gd name="T71" fmla="*/ 2143 h 12985"/>
              <a:gd name="T72" fmla="*/ 3903 w 10933"/>
              <a:gd name="T73" fmla="*/ 2740 h 12985"/>
              <a:gd name="T74" fmla="*/ 6841 w 10933"/>
              <a:gd name="T75" fmla="*/ 2432 h 12985"/>
              <a:gd name="T76" fmla="*/ 7440 w 10933"/>
              <a:gd name="T77" fmla="*/ 2442 h 1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33" h="12985">
                <a:moveTo>
                  <a:pt x="8962" y="4332"/>
                </a:moveTo>
                <a:cubicBezTo>
                  <a:pt x="7818" y="4335"/>
                  <a:pt x="6674" y="4371"/>
                  <a:pt x="5529" y="4371"/>
                </a:cubicBezTo>
                <a:lnTo>
                  <a:pt x="2116" y="4371"/>
                </a:lnTo>
                <a:cubicBezTo>
                  <a:pt x="1983" y="4371"/>
                  <a:pt x="1994" y="4296"/>
                  <a:pt x="1994" y="4429"/>
                </a:cubicBezTo>
                <a:lnTo>
                  <a:pt x="1994" y="9356"/>
                </a:lnTo>
                <a:cubicBezTo>
                  <a:pt x="1994" y="9402"/>
                  <a:pt x="1990" y="9448"/>
                  <a:pt x="1993" y="9494"/>
                </a:cubicBezTo>
                <a:cubicBezTo>
                  <a:pt x="2024" y="9916"/>
                  <a:pt x="2389" y="10262"/>
                  <a:pt x="2812" y="10266"/>
                </a:cubicBezTo>
                <a:cubicBezTo>
                  <a:pt x="2976" y="10268"/>
                  <a:pt x="3140" y="10272"/>
                  <a:pt x="3305" y="10264"/>
                </a:cubicBezTo>
                <a:cubicBezTo>
                  <a:pt x="3397" y="10260"/>
                  <a:pt x="3418" y="10290"/>
                  <a:pt x="3417" y="10379"/>
                </a:cubicBezTo>
                <a:cubicBezTo>
                  <a:pt x="3413" y="10907"/>
                  <a:pt x="3414" y="11435"/>
                  <a:pt x="3415" y="11962"/>
                </a:cubicBezTo>
                <a:cubicBezTo>
                  <a:pt x="3415" y="12269"/>
                  <a:pt x="3538" y="12515"/>
                  <a:pt x="3804" y="12671"/>
                </a:cubicBezTo>
                <a:cubicBezTo>
                  <a:pt x="4338" y="12985"/>
                  <a:pt x="4993" y="12608"/>
                  <a:pt x="4997" y="11988"/>
                </a:cubicBezTo>
                <a:cubicBezTo>
                  <a:pt x="5000" y="11447"/>
                  <a:pt x="4999" y="10906"/>
                  <a:pt x="4996" y="10365"/>
                </a:cubicBezTo>
                <a:cubicBezTo>
                  <a:pt x="4996" y="10290"/>
                  <a:pt x="5012" y="10263"/>
                  <a:pt x="5093" y="10264"/>
                </a:cubicBezTo>
                <a:cubicBezTo>
                  <a:pt x="5380" y="10270"/>
                  <a:pt x="5667" y="10270"/>
                  <a:pt x="5954" y="10264"/>
                </a:cubicBezTo>
                <a:cubicBezTo>
                  <a:pt x="6045" y="10262"/>
                  <a:pt x="6062" y="10294"/>
                  <a:pt x="6061" y="10377"/>
                </a:cubicBezTo>
                <a:cubicBezTo>
                  <a:pt x="6058" y="10911"/>
                  <a:pt x="6060" y="11446"/>
                  <a:pt x="6060" y="11980"/>
                </a:cubicBezTo>
                <a:cubicBezTo>
                  <a:pt x="6060" y="12046"/>
                  <a:pt x="6061" y="12112"/>
                  <a:pt x="6077" y="12176"/>
                </a:cubicBezTo>
                <a:cubicBezTo>
                  <a:pt x="6178" y="12581"/>
                  <a:pt x="6542" y="12825"/>
                  <a:pt x="6966" y="12773"/>
                </a:cubicBezTo>
                <a:cubicBezTo>
                  <a:pt x="7343" y="12726"/>
                  <a:pt x="7632" y="12387"/>
                  <a:pt x="7632" y="11987"/>
                </a:cubicBezTo>
                <a:cubicBezTo>
                  <a:pt x="7633" y="11486"/>
                  <a:pt x="7632" y="10984"/>
                  <a:pt x="7632" y="10483"/>
                </a:cubicBezTo>
                <a:cubicBezTo>
                  <a:pt x="7632" y="10266"/>
                  <a:pt x="7632" y="10269"/>
                  <a:pt x="7850" y="10266"/>
                </a:cubicBezTo>
                <a:cubicBezTo>
                  <a:pt x="8035" y="10263"/>
                  <a:pt x="8221" y="10290"/>
                  <a:pt x="8403" y="10249"/>
                </a:cubicBezTo>
                <a:cubicBezTo>
                  <a:pt x="8816" y="10155"/>
                  <a:pt x="9074" y="9808"/>
                  <a:pt x="9074" y="9355"/>
                </a:cubicBezTo>
                <a:cubicBezTo>
                  <a:pt x="9075" y="7706"/>
                  <a:pt x="9074" y="6076"/>
                  <a:pt x="9077" y="4427"/>
                </a:cubicBezTo>
                <a:cubicBezTo>
                  <a:pt x="9077" y="4335"/>
                  <a:pt x="9052" y="4332"/>
                  <a:pt x="8962" y="4332"/>
                </a:cubicBezTo>
                <a:close/>
                <a:moveTo>
                  <a:pt x="10931" y="5026"/>
                </a:moveTo>
                <a:cubicBezTo>
                  <a:pt x="10931" y="4957"/>
                  <a:pt x="10927" y="4887"/>
                  <a:pt x="10919" y="4819"/>
                </a:cubicBezTo>
                <a:cubicBezTo>
                  <a:pt x="10870" y="4419"/>
                  <a:pt x="10509" y="4127"/>
                  <a:pt x="10090" y="4145"/>
                </a:cubicBezTo>
                <a:cubicBezTo>
                  <a:pt x="9696" y="4162"/>
                  <a:pt x="9357" y="4502"/>
                  <a:pt x="9353" y="4897"/>
                </a:cubicBezTo>
                <a:cubicBezTo>
                  <a:pt x="9347" y="5458"/>
                  <a:pt x="9351" y="6018"/>
                  <a:pt x="9352" y="6579"/>
                </a:cubicBezTo>
                <a:cubicBezTo>
                  <a:pt x="9352" y="7146"/>
                  <a:pt x="9347" y="7712"/>
                  <a:pt x="9353" y="8280"/>
                </a:cubicBezTo>
                <a:cubicBezTo>
                  <a:pt x="9357" y="8609"/>
                  <a:pt x="9606" y="8910"/>
                  <a:pt x="9924" y="8994"/>
                </a:cubicBezTo>
                <a:cubicBezTo>
                  <a:pt x="10447" y="9131"/>
                  <a:pt x="10931" y="8757"/>
                  <a:pt x="10931" y="8210"/>
                </a:cubicBezTo>
                <a:cubicBezTo>
                  <a:pt x="10933" y="7149"/>
                  <a:pt x="10932" y="6088"/>
                  <a:pt x="10931" y="5026"/>
                </a:cubicBezTo>
                <a:close/>
                <a:moveTo>
                  <a:pt x="1673" y="4712"/>
                </a:moveTo>
                <a:cubicBezTo>
                  <a:pt x="1560" y="4340"/>
                  <a:pt x="1125" y="4097"/>
                  <a:pt x="750" y="4149"/>
                </a:cubicBezTo>
                <a:cubicBezTo>
                  <a:pt x="347" y="4206"/>
                  <a:pt x="0" y="4531"/>
                  <a:pt x="0" y="4939"/>
                </a:cubicBezTo>
                <a:lnTo>
                  <a:pt x="0" y="6590"/>
                </a:lnTo>
                <a:cubicBezTo>
                  <a:pt x="0" y="7137"/>
                  <a:pt x="63" y="7684"/>
                  <a:pt x="64" y="8231"/>
                </a:cubicBezTo>
                <a:cubicBezTo>
                  <a:pt x="64" y="8284"/>
                  <a:pt x="96" y="8338"/>
                  <a:pt x="107" y="8389"/>
                </a:cubicBezTo>
                <a:cubicBezTo>
                  <a:pt x="194" y="8805"/>
                  <a:pt x="570" y="9059"/>
                  <a:pt x="1006" y="9014"/>
                </a:cubicBezTo>
                <a:cubicBezTo>
                  <a:pt x="1388" y="8976"/>
                  <a:pt x="1691" y="8636"/>
                  <a:pt x="1692" y="8229"/>
                </a:cubicBezTo>
                <a:cubicBezTo>
                  <a:pt x="1692" y="7131"/>
                  <a:pt x="1696" y="6034"/>
                  <a:pt x="1696" y="4936"/>
                </a:cubicBezTo>
                <a:cubicBezTo>
                  <a:pt x="1696" y="4860"/>
                  <a:pt x="1695" y="4785"/>
                  <a:pt x="1673" y="4712"/>
                </a:cubicBezTo>
                <a:close/>
                <a:moveTo>
                  <a:pt x="8904" y="3018"/>
                </a:moveTo>
                <a:cubicBezTo>
                  <a:pt x="8614" y="2221"/>
                  <a:pt x="8080" y="1635"/>
                  <a:pt x="7344" y="1226"/>
                </a:cubicBezTo>
                <a:cubicBezTo>
                  <a:pt x="7278" y="1189"/>
                  <a:pt x="7274" y="1165"/>
                  <a:pt x="7309" y="1101"/>
                </a:cubicBezTo>
                <a:cubicBezTo>
                  <a:pt x="7474" y="809"/>
                  <a:pt x="7632" y="512"/>
                  <a:pt x="7795" y="219"/>
                </a:cubicBezTo>
                <a:cubicBezTo>
                  <a:pt x="7832" y="152"/>
                  <a:pt x="7851" y="88"/>
                  <a:pt x="7774" y="39"/>
                </a:cubicBezTo>
                <a:cubicBezTo>
                  <a:pt x="7712" y="0"/>
                  <a:pt x="7651" y="28"/>
                  <a:pt x="7602" y="116"/>
                </a:cubicBezTo>
                <a:cubicBezTo>
                  <a:pt x="7439" y="414"/>
                  <a:pt x="7274" y="710"/>
                  <a:pt x="7115" y="1009"/>
                </a:cubicBezTo>
                <a:cubicBezTo>
                  <a:pt x="7081" y="1072"/>
                  <a:pt x="7051" y="1082"/>
                  <a:pt x="6985" y="1054"/>
                </a:cubicBezTo>
                <a:cubicBezTo>
                  <a:pt x="6528" y="860"/>
                  <a:pt x="6048" y="768"/>
                  <a:pt x="5553" y="765"/>
                </a:cubicBezTo>
                <a:cubicBezTo>
                  <a:pt x="5037" y="761"/>
                  <a:pt x="4537" y="853"/>
                  <a:pt x="4062" y="1056"/>
                </a:cubicBezTo>
                <a:cubicBezTo>
                  <a:pt x="3998" y="1083"/>
                  <a:pt x="3972" y="1070"/>
                  <a:pt x="3940" y="1011"/>
                </a:cubicBezTo>
                <a:cubicBezTo>
                  <a:pt x="3806" y="759"/>
                  <a:pt x="3667" y="508"/>
                  <a:pt x="3529" y="257"/>
                </a:cubicBezTo>
                <a:cubicBezTo>
                  <a:pt x="3496" y="197"/>
                  <a:pt x="3463" y="136"/>
                  <a:pt x="3427" y="77"/>
                </a:cubicBezTo>
                <a:cubicBezTo>
                  <a:pt x="3395" y="23"/>
                  <a:pt x="3344" y="12"/>
                  <a:pt x="3289" y="33"/>
                </a:cubicBezTo>
                <a:cubicBezTo>
                  <a:pt x="3234" y="55"/>
                  <a:pt x="3223" y="104"/>
                  <a:pt x="3233" y="156"/>
                </a:cubicBezTo>
                <a:cubicBezTo>
                  <a:pt x="3239" y="185"/>
                  <a:pt x="3254" y="211"/>
                  <a:pt x="3268" y="237"/>
                </a:cubicBezTo>
                <a:cubicBezTo>
                  <a:pt x="3424" y="524"/>
                  <a:pt x="3577" y="811"/>
                  <a:pt x="3739" y="1094"/>
                </a:cubicBezTo>
                <a:cubicBezTo>
                  <a:pt x="3783" y="1171"/>
                  <a:pt x="3760" y="1194"/>
                  <a:pt x="3694" y="1232"/>
                </a:cubicBezTo>
                <a:cubicBezTo>
                  <a:pt x="2662" y="1829"/>
                  <a:pt x="2056" y="2701"/>
                  <a:pt x="1972" y="3909"/>
                </a:cubicBezTo>
                <a:cubicBezTo>
                  <a:pt x="1966" y="3996"/>
                  <a:pt x="1987" y="4026"/>
                  <a:pt x="2083" y="4026"/>
                </a:cubicBezTo>
                <a:cubicBezTo>
                  <a:pt x="3227" y="4022"/>
                  <a:pt x="4371" y="4024"/>
                  <a:pt x="5515" y="4024"/>
                </a:cubicBezTo>
                <a:cubicBezTo>
                  <a:pt x="6662" y="4024"/>
                  <a:pt x="7810" y="4022"/>
                  <a:pt x="8957" y="4026"/>
                </a:cubicBezTo>
                <a:cubicBezTo>
                  <a:pt x="9052" y="4026"/>
                  <a:pt x="9083" y="4005"/>
                  <a:pt x="9076" y="3907"/>
                </a:cubicBezTo>
                <a:cubicBezTo>
                  <a:pt x="9055" y="3603"/>
                  <a:pt x="9009" y="3306"/>
                  <a:pt x="8904" y="3018"/>
                </a:cubicBezTo>
                <a:close/>
                <a:moveTo>
                  <a:pt x="3903" y="2740"/>
                </a:moveTo>
                <a:cubicBezTo>
                  <a:pt x="3736" y="2736"/>
                  <a:pt x="3609" y="2600"/>
                  <a:pt x="3613" y="2429"/>
                </a:cubicBezTo>
                <a:cubicBezTo>
                  <a:pt x="3616" y="2264"/>
                  <a:pt x="3745" y="2141"/>
                  <a:pt x="3914" y="2143"/>
                </a:cubicBezTo>
                <a:cubicBezTo>
                  <a:pt x="4088" y="2145"/>
                  <a:pt x="4211" y="2271"/>
                  <a:pt x="4210" y="2445"/>
                </a:cubicBezTo>
                <a:cubicBezTo>
                  <a:pt x="4208" y="2613"/>
                  <a:pt x="4072" y="2744"/>
                  <a:pt x="3903" y="2740"/>
                </a:cubicBezTo>
                <a:close/>
                <a:moveTo>
                  <a:pt x="7136" y="2740"/>
                </a:moveTo>
                <a:cubicBezTo>
                  <a:pt x="6972" y="2738"/>
                  <a:pt x="6839" y="2598"/>
                  <a:pt x="6841" y="2432"/>
                </a:cubicBezTo>
                <a:cubicBezTo>
                  <a:pt x="6843" y="2269"/>
                  <a:pt x="6974" y="2143"/>
                  <a:pt x="7140" y="2143"/>
                </a:cubicBezTo>
                <a:cubicBezTo>
                  <a:pt x="7311" y="2143"/>
                  <a:pt x="7441" y="2272"/>
                  <a:pt x="7440" y="2442"/>
                </a:cubicBezTo>
                <a:cubicBezTo>
                  <a:pt x="7441" y="2608"/>
                  <a:pt x="7303" y="2742"/>
                  <a:pt x="7136" y="2740"/>
                </a:cubicBezTo>
                <a:close/>
              </a:path>
            </a:pathLst>
          </a:custGeom>
          <a:solidFill>
            <a:srgbClr val="02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3F5E73-B7CD-424C-8F9A-8DAEE3C2C787}"/>
              </a:ext>
            </a:extLst>
          </p:cNvPr>
          <p:cNvSpPr txBox="1"/>
          <p:nvPr/>
        </p:nvSpPr>
        <p:spPr>
          <a:xfrm>
            <a:off x="2146971" y="2549230"/>
            <a:ext cx="8084264" cy="1446550"/>
          </a:xfrm>
          <a:prstGeom prst="rect">
            <a:avLst/>
          </a:prstGeom>
          <a:noFill/>
          <a:effectLst>
            <a:outerShdw dist="38100" dir="5400000" algn="t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仿抖音安卓程序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05774C-8139-446B-BE7A-07FF3804C5D4}"/>
              </a:ext>
            </a:extLst>
          </p:cNvPr>
          <p:cNvSpPr txBox="1"/>
          <p:nvPr/>
        </p:nvSpPr>
        <p:spPr>
          <a:xfrm>
            <a:off x="4157489" y="1718233"/>
            <a:ext cx="4063228" cy="830997"/>
          </a:xfrm>
          <a:prstGeom prst="rect">
            <a:avLst/>
          </a:prstGeom>
          <a:noFill/>
          <a:effectLst>
            <a:outerShdw dist="38100" dir="5400000" algn="t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Android-10.0</a:t>
            </a:r>
            <a:endParaRPr lang="zh-CN" altLang="en-US" sz="48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0D0809-1DBE-4441-AF37-D4AEFC9A8D87}"/>
              </a:ext>
            </a:extLst>
          </p:cNvPr>
          <p:cNvSpPr/>
          <p:nvPr/>
        </p:nvSpPr>
        <p:spPr>
          <a:xfrm>
            <a:off x="4408166" y="4933451"/>
            <a:ext cx="3375668" cy="51723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dist="38100" dir="5400000" algn="t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27C30"/>
                </a:solidFill>
                <a:latin typeface="创客贴金刚体" panose="00020600040101010101" pitchFamily="18" charset="-122"/>
                <a:ea typeface="创客贴金刚体" panose="00020600040101010101" pitchFamily="18" charset="-122"/>
                <a:cs typeface="创客贴金刚体" panose="00020600040101010101" pitchFamily="18" charset="-122"/>
              </a:rPr>
              <a:t>软件</a:t>
            </a:r>
            <a:r>
              <a:rPr lang="en-US" altLang="zh-CN" sz="2400" dirty="0">
                <a:solidFill>
                  <a:srgbClr val="027C30"/>
                </a:solidFill>
                <a:latin typeface="创客贴金刚体" panose="00020600040101010101" pitchFamily="18" charset="-122"/>
                <a:ea typeface="创客贴金刚体" panose="00020600040101010101" pitchFamily="18" charset="-122"/>
                <a:cs typeface="创客贴金刚体" panose="00020600040101010101" pitchFamily="18" charset="-122"/>
              </a:rPr>
              <a:t>21-4 </a:t>
            </a:r>
            <a:r>
              <a:rPr lang="zh-CN" altLang="en-US" sz="2400" dirty="0">
                <a:solidFill>
                  <a:srgbClr val="027C30"/>
                </a:solidFill>
                <a:latin typeface="创客贴金刚体" panose="00020600040101010101" pitchFamily="18" charset="-122"/>
                <a:ea typeface="创客贴金刚体" panose="00020600040101010101" pitchFamily="18" charset="-122"/>
                <a:cs typeface="创客贴金刚体" panose="00020600040101010101" pitchFamily="18" charset="-122"/>
              </a:rPr>
              <a:t>曾元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656738B-0CB6-4D35-971F-613E6F24016D}"/>
              </a:ext>
            </a:extLst>
          </p:cNvPr>
          <p:cNvSpPr/>
          <p:nvPr/>
        </p:nvSpPr>
        <p:spPr>
          <a:xfrm>
            <a:off x="7844019" y="5450681"/>
            <a:ext cx="103188" cy="103188"/>
          </a:xfrm>
          <a:prstGeom prst="ellipse">
            <a:avLst/>
          </a:prstGeom>
          <a:solidFill>
            <a:srgbClr val="02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BEED905-9217-42BF-9F93-06DD142EA2D3}"/>
              </a:ext>
            </a:extLst>
          </p:cNvPr>
          <p:cNvSpPr/>
          <p:nvPr/>
        </p:nvSpPr>
        <p:spPr>
          <a:xfrm>
            <a:off x="5129212" y="5450681"/>
            <a:ext cx="103188" cy="103188"/>
          </a:xfrm>
          <a:prstGeom prst="ellipse">
            <a:avLst/>
          </a:prstGeom>
          <a:solidFill>
            <a:srgbClr val="02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918979E-F9AC-4465-A6CE-170B908DF68F}"/>
              </a:ext>
            </a:extLst>
          </p:cNvPr>
          <p:cNvSpPr/>
          <p:nvPr/>
        </p:nvSpPr>
        <p:spPr>
          <a:xfrm flipV="1">
            <a:off x="1" y="4144680"/>
            <a:ext cx="2578405" cy="2713320"/>
          </a:xfrm>
          <a:custGeom>
            <a:avLst/>
            <a:gdLst>
              <a:gd name="connsiteX0" fmla="*/ 0 w 2578405"/>
              <a:gd name="connsiteY0" fmla="*/ 2713320 h 2713320"/>
              <a:gd name="connsiteX1" fmla="*/ 114017 w 2578405"/>
              <a:gd name="connsiteY1" fmla="*/ 2687005 h 2713320"/>
              <a:gd name="connsiteX2" fmla="*/ 2560783 w 2578405"/>
              <a:gd name="connsiteY2" fmla="*/ 115466 h 2713320"/>
              <a:gd name="connsiteX3" fmla="*/ 2578405 w 2578405"/>
              <a:gd name="connsiteY3" fmla="*/ 0 h 2713320"/>
              <a:gd name="connsiteX4" fmla="*/ 1177153 w 2578405"/>
              <a:gd name="connsiteY4" fmla="*/ 0 h 2713320"/>
              <a:gd name="connsiteX5" fmla="*/ 1169609 w 2578405"/>
              <a:gd name="connsiteY5" fmla="*/ 29338 h 2713320"/>
              <a:gd name="connsiteX6" fmla="*/ 47835 w 2578405"/>
              <a:gd name="connsiteY6" fmla="*/ 1266599 h 2713320"/>
              <a:gd name="connsiteX7" fmla="*/ 0 w 2578405"/>
              <a:gd name="connsiteY7" fmla="*/ 1284107 h 27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8405" h="2713320">
                <a:moveTo>
                  <a:pt x="0" y="2713320"/>
                </a:moveTo>
                <a:lnTo>
                  <a:pt x="114017" y="2687005"/>
                </a:lnTo>
                <a:cubicBezTo>
                  <a:pt x="1345990" y="2370033"/>
                  <a:pt x="2303975" y="1370457"/>
                  <a:pt x="2560783" y="115466"/>
                </a:cubicBezTo>
                <a:lnTo>
                  <a:pt x="2578405" y="0"/>
                </a:lnTo>
                <a:lnTo>
                  <a:pt x="1177153" y="0"/>
                </a:lnTo>
                <a:lnTo>
                  <a:pt x="1169609" y="29338"/>
                </a:lnTo>
                <a:cubicBezTo>
                  <a:pt x="995823" y="588081"/>
                  <a:pt x="581536" y="1040863"/>
                  <a:pt x="47835" y="1266599"/>
                </a:cubicBezTo>
                <a:lnTo>
                  <a:pt x="0" y="1284107"/>
                </a:ln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4CADBC3-4CF4-4B19-A00E-C0CE28E394CB}"/>
              </a:ext>
            </a:extLst>
          </p:cNvPr>
          <p:cNvSpPr/>
          <p:nvPr/>
        </p:nvSpPr>
        <p:spPr>
          <a:xfrm flipH="1" flipV="1">
            <a:off x="9613595" y="4144680"/>
            <a:ext cx="2578405" cy="2713320"/>
          </a:xfrm>
          <a:custGeom>
            <a:avLst/>
            <a:gdLst>
              <a:gd name="connsiteX0" fmla="*/ 0 w 2578405"/>
              <a:gd name="connsiteY0" fmla="*/ 2713320 h 2713320"/>
              <a:gd name="connsiteX1" fmla="*/ 114017 w 2578405"/>
              <a:gd name="connsiteY1" fmla="*/ 2687005 h 2713320"/>
              <a:gd name="connsiteX2" fmla="*/ 2560783 w 2578405"/>
              <a:gd name="connsiteY2" fmla="*/ 115466 h 2713320"/>
              <a:gd name="connsiteX3" fmla="*/ 2578405 w 2578405"/>
              <a:gd name="connsiteY3" fmla="*/ 0 h 2713320"/>
              <a:gd name="connsiteX4" fmla="*/ 1177153 w 2578405"/>
              <a:gd name="connsiteY4" fmla="*/ 0 h 2713320"/>
              <a:gd name="connsiteX5" fmla="*/ 1169609 w 2578405"/>
              <a:gd name="connsiteY5" fmla="*/ 29338 h 2713320"/>
              <a:gd name="connsiteX6" fmla="*/ 47835 w 2578405"/>
              <a:gd name="connsiteY6" fmla="*/ 1266599 h 2713320"/>
              <a:gd name="connsiteX7" fmla="*/ 0 w 2578405"/>
              <a:gd name="connsiteY7" fmla="*/ 1284107 h 27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8405" h="2713320">
                <a:moveTo>
                  <a:pt x="0" y="2713320"/>
                </a:moveTo>
                <a:lnTo>
                  <a:pt x="114017" y="2687005"/>
                </a:lnTo>
                <a:cubicBezTo>
                  <a:pt x="1345990" y="2370033"/>
                  <a:pt x="2303975" y="1370457"/>
                  <a:pt x="2560783" y="115466"/>
                </a:cubicBezTo>
                <a:lnTo>
                  <a:pt x="2578405" y="0"/>
                </a:lnTo>
                <a:lnTo>
                  <a:pt x="1177153" y="0"/>
                </a:lnTo>
                <a:lnTo>
                  <a:pt x="1169609" y="29338"/>
                </a:lnTo>
                <a:cubicBezTo>
                  <a:pt x="995823" y="588081"/>
                  <a:pt x="581536" y="1040863"/>
                  <a:pt x="47835" y="1266599"/>
                </a:cubicBezTo>
                <a:lnTo>
                  <a:pt x="0" y="1284107"/>
                </a:ln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55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56987B-46F4-436B-A5FC-6A89989446BF}"/>
              </a:ext>
            </a:extLst>
          </p:cNvPr>
          <p:cNvSpPr txBox="1"/>
          <p:nvPr/>
        </p:nvSpPr>
        <p:spPr>
          <a:xfrm>
            <a:off x="1095634" y="246727"/>
            <a:ext cx="72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63287-4AFE-4DE9-A6F9-0E5309740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18" y="1197062"/>
            <a:ext cx="2503146" cy="54142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669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56987B-46F4-436B-A5FC-6A89989446BF}"/>
              </a:ext>
            </a:extLst>
          </p:cNvPr>
          <p:cNvSpPr txBox="1"/>
          <p:nvPr/>
        </p:nvSpPr>
        <p:spPr>
          <a:xfrm>
            <a:off x="1095634" y="246727"/>
            <a:ext cx="72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我的信息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72061B-2011-49A5-B17F-875E6F2F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10" y="1034716"/>
            <a:ext cx="2414145" cy="5221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61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F6E3CC1-C457-4F30-9138-101D728FE77A}"/>
              </a:ext>
            </a:extLst>
          </p:cNvPr>
          <p:cNvSpPr/>
          <p:nvPr/>
        </p:nvSpPr>
        <p:spPr>
          <a:xfrm rot="5400000">
            <a:off x="4652102" y="-2078898"/>
            <a:ext cx="5461000" cy="9618796"/>
          </a:xfrm>
          <a:custGeom>
            <a:avLst/>
            <a:gdLst>
              <a:gd name="connsiteX0" fmla="*/ 0 w 5461000"/>
              <a:gd name="connsiteY0" fmla="*/ 9618796 h 9618796"/>
              <a:gd name="connsiteX1" fmla="*/ 0 w 5461000"/>
              <a:gd name="connsiteY1" fmla="*/ 5234659 h 9618796"/>
              <a:gd name="connsiteX2" fmla="*/ 10405 w 5461000"/>
              <a:gd name="connsiteY2" fmla="*/ 5223746 h 9618796"/>
              <a:gd name="connsiteX3" fmla="*/ 2028668 w 5461000"/>
              <a:gd name="connsiteY3" fmla="*/ 0 h 9618796"/>
              <a:gd name="connsiteX4" fmla="*/ 5461000 w 5461000"/>
              <a:gd name="connsiteY4" fmla="*/ 0 h 9618796"/>
              <a:gd name="connsiteX5" fmla="*/ 67933 w 5461000"/>
              <a:gd name="connsiteY5" fmla="*/ 9579736 h 961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000" h="9618796">
                <a:moveTo>
                  <a:pt x="0" y="9618796"/>
                </a:moveTo>
                <a:lnTo>
                  <a:pt x="0" y="5234659"/>
                </a:lnTo>
                <a:lnTo>
                  <a:pt x="10405" y="5223746"/>
                </a:lnTo>
                <a:cubicBezTo>
                  <a:pt x="1264387" y="3844060"/>
                  <a:pt x="2028668" y="2011284"/>
                  <a:pt x="2028668" y="0"/>
                </a:cubicBezTo>
                <a:lnTo>
                  <a:pt x="5461000" y="0"/>
                </a:lnTo>
                <a:cubicBezTo>
                  <a:pt x="5461000" y="4059800"/>
                  <a:pt x="3301204" y="7615153"/>
                  <a:pt x="67933" y="9579736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3D5C5D1-8F65-4D39-BF3A-410F212E82E3}"/>
              </a:ext>
            </a:extLst>
          </p:cNvPr>
          <p:cNvSpPr/>
          <p:nvPr/>
        </p:nvSpPr>
        <p:spPr>
          <a:xfrm rot="16200000" flipH="1">
            <a:off x="515523" y="1605377"/>
            <a:ext cx="4737101" cy="5768145"/>
          </a:xfrm>
          <a:custGeom>
            <a:avLst/>
            <a:gdLst>
              <a:gd name="connsiteX0" fmla="*/ 0 w 4737101"/>
              <a:gd name="connsiteY0" fmla="*/ 0 h 5768145"/>
              <a:gd name="connsiteX1" fmla="*/ 4695054 w 4737101"/>
              <a:gd name="connsiteY1" fmla="*/ 5760637 h 5768145"/>
              <a:gd name="connsiteX2" fmla="*/ 4737101 w 4737101"/>
              <a:gd name="connsiteY2" fmla="*/ 5768145 h 5768145"/>
              <a:gd name="connsiteX3" fmla="*/ 4737101 w 4737101"/>
              <a:gd name="connsiteY3" fmla="*/ 3914779 h 5768145"/>
              <a:gd name="connsiteX4" fmla="*/ 4667332 w 4737101"/>
              <a:gd name="connsiteY4" fmla="*/ 3894966 h 5768145"/>
              <a:gd name="connsiteX5" fmla="*/ 1801780 w 4737101"/>
              <a:gd name="connsiteY5" fmla="*/ 0 h 576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7101" h="5768145">
                <a:moveTo>
                  <a:pt x="0" y="0"/>
                </a:moveTo>
                <a:cubicBezTo>
                  <a:pt x="0" y="2841553"/>
                  <a:pt x="2015593" y="5212339"/>
                  <a:pt x="4695054" y="5760637"/>
                </a:cubicBezTo>
                <a:lnTo>
                  <a:pt x="4737101" y="5768145"/>
                </a:lnTo>
                <a:lnTo>
                  <a:pt x="4737101" y="3914779"/>
                </a:lnTo>
                <a:lnTo>
                  <a:pt x="4667332" y="3894966"/>
                </a:lnTo>
                <a:cubicBezTo>
                  <a:pt x="3007176" y="3378605"/>
                  <a:pt x="1801780" y="1830070"/>
                  <a:pt x="180178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D9056D-8031-4A62-9961-8BFCDFBB0BAA}"/>
              </a:ext>
            </a:extLst>
          </p:cNvPr>
          <p:cNvSpPr txBox="1"/>
          <p:nvPr/>
        </p:nvSpPr>
        <p:spPr>
          <a:xfrm>
            <a:off x="494589" y="3087737"/>
            <a:ext cx="391645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</a:t>
            </a:r>
            <a:endParaRPr lang="zh-CN" altLang="en-US" sz="239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29E75C6-C523-4DDA-8C5D-1FC7B4350D26}"/>
              </a:ext>
            </a:extLst>
          </p:cNvPr>
          <p:cNvSpPr/>
          <p:nvPr/>
        </p:nvSpPr>
        <p:spPr>
          <a:xfrm>
            <a:off x="4411046" y="1181100"/>
            <a:ext cx="7780954" cy="3086100"/>
          </a:xfrm>
          <a:custGeom>
            <a:avLst/>
            <a:gdLst>
              <a:gd name="connsiteX0" fmla="*/ 412766 w 7780954"/>
              <a:gd name="connsiteY0" fmla="*/ 0 h 3086100"/>
              <a:gd name="connsiteX1" fmla="*/ 7780954 w 7780954"/>
              <a:gd name="connsiteY1" fmla="*/ 0 h 3086100"/>
              <a:gd name="connsiteX2" fmla="*/ 7780954 w 7780954"/>
              <a:gd name="connsiteY2" fmla="*/ 3086100 h 3086100"/>
              <a:gd name="connsiteX3" fmla="*/ 412766 w 7780954"/>
              <a:gd name="connsiteY3" fmla="*/ 3086100 h 3086100"/>
              <a:gd name="connsiteX4" fmla="*/ 0 w 7780954"/>
              <a:gd name="connsiteY4" fmla="*/ 2673334 h 3086100"/>
              <a:gd name="connsiteX5" fmla="*/ 0 w 7780954"/>
              <a:gd name="connsiteY5" fmla="*/ 412766 h 3086100"/>
              <a:gd name="connsiteX6" fmla="*/ 412766 w 7780954"/>
              <a:gd name="connsiteY6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0954" h="3086100">
                <a:moveTo>
                  <a:pt x="412766" y="0"/>
                </a:moveTo>
                <a:lnTo>
                  <a:pt x="7780954" y="0"/>
                </a:lnTo>
                <a:lnTo>
                  <a:pt x="7780954" y="3086100"/>
                </a:lnTo>
                <a:lnTo>
                  <a:pt x="412766" y="3086100"/>
                </a:lnTo>
                <a:cubicBezTo>
                  <a:pt x="184802" y="3086100"/>
                  <a:pt x="0" y="2901298"/>
                  <a:pt x="0" y="2673334"/>
                </a:cubicBezTo>
                <a:lnTo>
                  <a:pt x="0" y="412766"/>
                </a:lnTo>
                <a:cubicBezTo>
                  <a:pt x="0" y="184802"/>
                  <a:pt x="184802" y="0"/>
                  <a:pt x="412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6DA2A6-63C1-4C60-BE57-D4FB8DF9939E}"/>
              </a:ext>
            </a:extLst>
          </p:cNvPr>
          <p:cNvSpPr txBox="1"/>
          <p:nvPr/>
        </p:nvSpPr>
        <p:spPr>
          <a:xfrm>
            <a:off x="4905634" y="1453227"/>
            <a:ext cx="726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27C3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应用功能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E4E66A7-5C45-4AC4-BDAD-DB27B1A2E9D3}"/>
              </a:ext>
            </a:extLst>
          </p:cNvPr>
          <p:cNvSpPr/>
          <p:nvPr/>
        </p:nvSpPr>
        <p:spPr>
          <a:xfrm rot="1965392" flipV="1">
            <a:off x="9156238" y="2059395"/>
            <a:ext cx="2898169" cy="3250298"/>
          </a:xfrm>
          <a:custGeom>
            <a:avLst/>
            <a:gdLst>
              <a:gd name="connsiteX0" fmla="*/ 1979235 w 2898169"/>
              <a:gd name="connsiteY0" fmla="*/ 3074460 h 3250298"/>
              <a:gd name="connsiteX1" fmla="*/ 2145803 w 2898169"/>
              <a:gd name="connsiteY1" fmla="*/ 3173273 h 3250298"/>
              <a:gd name="connsiteX2" fmla="*/ 2290198 w 2898169"/>
              <a:gd name="connsiteY2" fmla="*/ 3250298 h 3250298"/>
              <a:gd name="connsiteX3" fmla="*/ 2898169 w 2898169"/>
              <a:gd name="connsiteY3" fmla="*/ 2305338 h 3250298"/>
              <a:gd name="connsiteX4" fmla="*/ 2818233 w 2898169"/>
              <a:gd name="connsiteY4" fmla="*/ 2269499 h 3250298"/>
              <a:gd name="connsiteX5" fmla="*/ 1565161 w 2898169"/>
              <a:gd name="connsiteY5" fmla="*/ 1131673 h 3250298"/>
              <a:gd name="connsiteX6" fmla="*/ 1452662 w 2898169"/>
              <a:gd name="connsiteY6" fmla="*/ 934618 h 3250298"/>
              <a:gd name="connsiteX7" fmla="*/ 0 w 2898169"/>
              <a:gd name="connsiteY7" fmla="*/ 0 h 3250298"/>
              <a:gd name="connsiteX8" fmla="*/ 10037 w 2898169"/>
              <a:gd name="connsiteY8" fmla="*/ 79990 h 3250298"/>
              <a:gd name="connsiteX9" fmla="*/ 1979235 w 2898169"/>
              <a:gd name="connsiteY9" fmla="*/ 3074460 h 325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8169" h="3250298">
                <a:moveTo>
                  <a:pt x="1979235" y="3074460"/>
                </a:moveTo>
                <a:cubicBezTo>
                  <a:pt x="2033942" y="3108611"/>
                  <a:pt x="2089478" y="3141561"/>
                  <a:pt x="2145803" y="3173273"/>
                </a:cubicBezTo>
                <a:lnTo>
                  <a:pt x="2290198" y="3250298"/>
                </a:lnTo>
                <a:lnTo>
                  <a:pt x="2898169" y="2305338"/>
                </a:lnTo>
                <a:lnTo>
                  <a:pt x="2818233" y="2269499"/>
                </a:lnTo>
                <a:cubicBezTo>
                  <a:pt x="2304563" y="2010328"/>
                  <a:pt x="1871139" y="1615319"/>
                  <a:pt x="1565161" y="1131673"/>
                </a:cubicBezTo>
                <a:lnTo>
                  <a:pt x="1452662" y="934618"/>
                </a:lnTo>
                <a:lnTo>
                  <a:pt x="0" y="0"/>
                </a:lnTo>
                <a:lnTo>
                  <a:pt x="10037" y="79990"/>
                </a:lnTo>
                <a:cubicBezTo>
                  <a:pt x="198957" y="1343004"/>
                  <a:pt x="939782" y="2425587"/>
                  <a:pt x="1979235" y="3074460"/>
                </a:cubicBezTo>
                <a:close/>
              </a:path>
            </a:pathLst>
          </a:cu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8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0E1B9C8-C60C-4F2C-AD12-1A97D557D848}"/>
              </a:ext>
            </a:extLst>
          </p:cNvPr>
          <p:cNvSpPr/>
          <p:nvPr/>
        </p:nvSpPr>
        <p:spPr>
          <a:xfrm>
            <a:off x="635000" y="3962400"/>
            <a:ext cx="10922000" cy="218440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56987B-46F4-436B-A5FC-6A89989446BF}"/>
              </a:ext>
            </a:extLst>
          </p:cNvPr>
          <p:cNvSpPr txBox="1"/>
          <p:nvPr/>
        </p:nvSpPr>
        <p:spPr>
          <a:xfrm>
            <a:off x="1095634" y="246727"/>
            <a:ext cx="72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添加一段标题内容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0781600-F40B-4FFA-963D-ECCBC7FE21A6}"/>
              </a:ext>
            </a:extLst>
          </p:cNvPr>
          <p:cNvSpPr/>
          <p:nvPr/>
        </p:nvSpPr>
        <p:spPr>
          <a:xfrm>
            <a:off x="998667" y="1993739"/>
            <a:ext cx="3108066" cy="3719539"/>
          </a:xfrm>
          <a:prstGeom prst="rect">
            <a:avLst/>
          </a:prstGeom>
          <a:gradFill>
            <a:gsLst>
              <a:gs pos="50000">
                <a:srgbClr val="03943A"/>
              </a:gs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308F3D4-156D-4D43-8E69-7A65026B396C}"/>
              </a:ext>
            </a:extLst>
          </p:cNvPr>
          <p:cNvSpPr/>
          <p:nvPr/>
        </p:nvSpPr>
        <p:spPr>
          <a:xfrm>
            <a:off x="1565442" y="1796316"/>
            <a:ext cx="1974517" cy="394848"/>
          </a:xfrm>
          <a:prstGeom prst="roundRect">
            <a:avLst>
              <a:gd name="adj" fmla="val 5617"/>
            </a:avLst>
          </a:prstGeom>
          <a:solidFill>
            <a:srgbClr val="CDE8D7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27C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视频播放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50BB57-188B-4986-A266-5E2AFE40B13D}"/>
              </a:ext>
            </a:extLst>
          </p:cNvPr>
          <p:cNvSpPr txBox="1"/>
          <p:nvPr/>
        </p:nvSpPr>
        <p:spPr>
          <a:xfrm>
            <a:off x="1222929" y="2232322"/>
            <a:ext cx="2659542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用户可以通过该应用的推荐页面浏览热门短视频，或者在搜索页面搜索关键词来找到感兴趣的短视频。用户还可以在关注的用户的个人主页中浏览他们发布的短视频。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FB9F7A-853D-4D9B-8809-C28D925FB47B}"/>
              </a:ext>
            </a:extLst>
          </p:cNvPr>
          <p:cNvSpPr/>
          <p:nvPr/>
        </p:nvSpPr>
        <p:spPr>
          <a:xfrm>
            <a:off x="4541967" y="1993739"/>
            <a:ext cx="3108066" cy="3719539"/>
          </a:xfrm>
          <a:prstGeom prst="rect">
            <a:avLst/>
          </a:prstGeom>
          <a:gradFill>
            <a:gsLst>
              <a:gs pos="50000">
                <a:srgbClr val="03943A"/>
              </a:gs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2BCDD89-974D-49D4-AAF1-6D646FC77540}"/>
              </a:ext>
            </a:extLst>
          </p:cNvPr>
          <p:cNvSpPr/>
          <p:nvPr/>
        </p:nvSpPr>
        <p:spPr>
          <a:xfrm>
            <a:off x="5108742" y="1796316"/>
            <a:ext cx="1974517" cy="394848"/>
          </a:xfrm>
          <a:prstGeom prst="roundRect">
            <a:avLst>
              <a:gd name="adj" fmla="val 5617"/>
            </a:avLst>
          </a:prstGeom>
          <a:solidFill>
            <a:srgbClr val="CDE8D7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27C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上传视频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7F1E91-F421-45D6-A6AC-DC4423B6E4D2}"/>
              </a:ext>
            </a:extLst>
          </p:cNvPr>
          <p:cNvSpPr txBox="1"/>
          <p:nvPr/>
        </p:nvSpPr>
        <p:spPr>
          <a:xfrm>
            <a:off x="4766229" y="2232322"/>
            <a:ext cx="2659542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当用户完成视频编辑之后，可以通过应用的发布功能将视频发布到抖音平台上，并设置视频的标题、描述和标签等信息。发布完成后，视频将在平台上公开展示，供其他用户浏览和交流。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612417E-2E91-49CE-867B-04AA53860EF0}"/>
              </a:ext>
            </a:extLst>
          </p:cNvPr>
          <p:cNvSpPr/>
          <p:nvPr/>
        </p:nvSpPr>
        <p:spPr>
          <a:xfrm>
            <a:off x="8085267" y="1993739"/>
            <a:ext cx="3108066" cy="3719539"/>
          </a:xfrm>
          <a:prstGeom prst="rect">
            <a:avLst/>
          </a:prstGeom>
          <a:gradFill>
            <a:gsLst>
              <a:gs pos="50000">
                <a:srgbClr val="03943A"/>
              </a:gs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871C84-202E-47E7-9AC5-99490853E7CA}"/>
              </a:ext>
            </a:extLst>
          </p:cNvPr>
          <p:cNvSpPr/>
          <p:nvPr/>
        </p:nvSpPr>
        <p:spPr>
          <a:xfrm>
            <a:off x="8652042" y="1796316"/>
            <a:ext cx="1974517" cy="394848"/>
          </a:xfrm>
          <a:prstGeom prst="roundRect">
            <a:avLst>
              <a:gd name="adj" fmla="val 5617"/>
            </a:avLst>
          </a:prstGeom>
          <a:solidFill>
            <a:srgbClr val="CDE8D7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27C30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评论</a:t>
            </a:r>
            <a:endParaRPr lang="zh-CN" altLang="en-US" sz="2000" b="1" dirty="0">
              <a:solidFill>
                <a:srgbClr val="027C3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09F8270-C779-4E9A-8589-91A270647C10}"/>
              </a:ext>
            </a:extLst>
          </p:cNvPr>
          <p:cNvSpPr txBox="1"/>
          <p:nvPr/>
        </p:nvSpPr>
        <p:spPr>
          <a:xfrm>
            <a:off x="8309529" y="2232322"/>
            <a:ext cx="2659542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用户还可以在自己发布的视频下方查看其他用户的评论，并可以回复他们的评论。在回复评论时，用户可以选择引用原评论或者发表新的评论。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20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2E08EB-A9A4-4C28-82AE-F521DAE63068}"/>
              </a:ext>
            </a:extLst>
          </p:cNvPr>
          <p:cNvSpPr/>
          <p:nvPr/>
        </p:nvSpPr>
        <p:spPr>
          <a:xfrm>
            <a:off x="514350" y="0"/>
            <a:ext cx="11163300" cy="5581650"/>
          </a:xfrm>
          <a:custGeom>
            <a:avLst/>
            <a:gdLst>
              <a:gd name="connsiteX0" fmla="*/ 0 w 11163300"/>
              <a:gd name="connsiteY0" fmla="*/ 0 h 5581650"/>
              <a:gd name="connsiteX1" fmla="*/ 1710329 w 11163300"/>
              <a:gd name="connsiteY1" fmla="*/ 0 h 5581650"/>
              <a:gd name="connsiteX2" fmla="*/ 5581650 w 11163300"/>
              <a:gd name="connsiteY2" fmla="*/ 3871321 h 5581650"/>
              <a:gd name="connsiteX3" fmla="*/ 9452971 w 11163300"/>
              <a:gd name="connsiteY3" fmla="*/ 0 h 5581650"/>
              <a:gd name="connsiteX4" fmla="*/ 11163300 w 11163300"/>
              <a:gd name="connsiteY4" fmla="*/ 0 h 5581650"/>
              <a:gd name="connsiteX5" fmla="*/ 5581650 w 11163300"/>
              <a:gd name="connsiteY5" fmla="*/ 5581650 h 5581650"/>
              <a:gd name="connsiteX6" fmla="*/ 0 w 11163300"/>
              <a:gd name="connsiteY6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3300" h="5581650">
                <a:moveTo>
                  <a:pt x="0" y="0"/>
                </a:moveTo>
                <a:lnTo>
                  <a:pt x="1710329" y="0"/>
                </a:lnTo>
                <a:cubicBezTo>
                  <a:pt x="1710329" y="2138072"/>
                  <a:pt x="3443578" y="3871321"/>
                  <a:pt x="5581650" y="3871321"/>
                </a:cubicBezTo>
                <a:cubicBezTo>
                  <a:pt x="7719722" y="3871321"/>
                  <a:pt x="9452971" y="2138072"/>
                  <a:pt x="9452971" y="0"/>
                </a:cubicBezTo>
                <a:lnTo>
                  <a:pt x="11163300" y="0"/>
                </a:lnTo>
                <a:cubicBezTo>
                  <a:pt x="11163300" y="3082660"/>
                  <a:pt x="8664310" y="5581650"/>
                  <a:pt x="5581650" y="5581650"/>
                </a:cubicBezTo>
                <a:cubicBezTo>
                  <a:pt x="2498990" y="5581650"/>
                  <a:pt x="0" y="3082660"/>
                  <a:pt x="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0F97AFD-DEEF-4088-8016-0C47F74F5B3E}"/>
              </a:ext>
            </a:extLst>
          </p:cNvPr>
          <p:cNvSpPr/>
          <p:nvPr/>
        </p:nvSpPr>
        <p:spPr>
          <a:xfrm>
            <a:off x="2743200" y="0"/>
            <a:ext cx="6705600" cy="3352800"/>
          </a:xfrm>
          <a:custGeom>
            <a:avLst/>
            <a:gdLst>
              <a:gd name="connsiteX0" fmla="*/ 0 w 6705600"/>
              <a:gd name="connsiteY0" fmla="*/ 0 h 3352800"/>
              <a:gd name="connsiteX1" fmla="*/ 1370155 w 6705600"/>
              <a:gd name="connsiteY1" fmla="*/ 0 h 3352800"/>
              <a:gd name="connsiteX2" fmla="*/ 3352800 w 6705600"/>
              <a:gd name="connsiteY2" fmla="*/ 1982645 h 3352800"/>
              <a:gd name="connsiteX3" fmla="*/ 5335445 w 6705600"/>
              <a:gd name="connsiteY3" fmla="*/ 0 h 3352800"/>
              <a:gd name="connsiteX4" fmla="*/ 6705600 w 6705600"/>
              <a:gd name="connsiteY4" fmla="*/ 0 h 3352800"/>
              <a:gd name="connsiteX5" fmla="*/ 3352800 w 6705600"/>
              <a:gd name="connsiteY5" fmla="*/ 3352800 h 3352800"/>
              <a:gd name="connsiteX6" fmla="*/ 0 w 6705600"/>
              <a:gd name="connsiteY6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05600" h="3352800">
                <a:moveTo>
                  <a:pt x="0" y="0"/>
                </a:moveTo>
                <a:lnTo>
                  <a:pt x="1370155" y="0"/>
                </a:lnTo>
                <a:cubicBezTo>
                  <a:pt x="1370155" y="1094985"/>
                  <a:pt x="2257815" y="1982645"/>
                  <a:pt x="3352800" y="1982645"/>
                </a:cubicBezTo>
                <a:cubicBezTo>
                  <a:pt x="4447785" y="1982645"/>
                  <a:pt x="5335445" y="1094985"/>
                  <a:pt x="5335445" y="0"/>
                </a:cubicBezTo>
                <a:lnTo>
                  <a:pt x="6705600" y="0"/>
                </a:lnTo>
                <a:cubicBezTo>
                  <a:pt x="6705600" y="1851700"/>
                  <a:pt x="5204500" y="3352800"/>
                  <a:pt x="3352800" y="3352800"/>
                </a:cubicBezTo>
                <a:cubicBezTo>
                  <a:pt x="1501100" y="3352800"/>
                  <a:pt x="0" y="1851700"/>
                  <a:pt x="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iconfont-1063-813701">
            <a:extLst>
              <a:ext uri="{FF2B5EF4-FFF2-40B4-BE49-F238E27FC236}">
                <a16:creationId xmlns:a16="http://schemas.microsoft.com/office/drawing/2014/main" id="{1ECCEDEA-4CEF-49EA-94C6-827B489BADE9}"/>
              </a:ext>
            </a:extLst>
          </p:cNvPr>
          <p:cNvSpPr/>
          <p:nvPr/>
        </p:nvSpPr>
        <p:spPr>
          <a:xfrm>
            <a:off x="4731657" y="651195"/>
            <a:ext cx="2728686" cy="3240820"/>
          </a:xfrm>
          <a:custGeom>
            <a:avLst/>
            <a:gdLst>
              <a:gd name="T0" fmla="*/ 5529 w 10933"/>
              <a:gd name="T1" fmla="*/ 4371 h 12985"/>
              <a:gd name="T2" fmla="*/ 1994 w 10933"/>
              <a:gd name="T3" fmla="*/ 4429 h 12985"/>
              <a:gd name="T4" fmla="*/ 1993 w 10933"/>
              <a:gd name="T5" fmla="*/ 9494 h 12985"/>
              <a:gd name="T6" fmla="*/ 3305 w 10933"/>
              <a:gd name="T7" fmla="*/ 10264 h 12985"/>
              <a:gd name="T8" fmla="*/ 3415 w 10933"/>
              <a:gd name="T9" fmla="*/ 11962 h 12985"/>
              <a:gd name="T10" fmla="*/ 4997 w 10933"/>
              <a:gd name="T11" fmla="*/ 11988 h 12985"/>
              <a:gd name="T12" fmla="*/ 5093 w 10933"/>
              <a:gd name="T13" fmla="*/ 10264 h 12985"/>
              <a:gd name="T14" fmla="*/ 6061 w 10933"/>
              <a:gd name="T15" fmla="*/ 10377 h 12985"/>
              <a:gd name="T16" fmla="*/ 6077 w 10933"/>
              <a:gd name="T17" fmla="*/ 12176 h 12985"/>
              <a:gd name="T18" fmla="*/ 7632 w 10933"/>
              <a:gd name="T19" fmla="*/ 11987 h 12985"/>
              <a:gd name="T20" fmla="*/ 7850 w 10933"/>
              <a:gd name="T21" fmla="*/ 10266 h 12985"/>
              <a:gd name="T22" fmla="*/ 9074 w 10933"/>
              <a:gd name="T23" fmla="*/ 9355 h 12985"/>
              <a:gd name="T24" fmla="*/ 8962 w 10933"/>
              <a:gd name="T25" fmla="*/ 4332 h 12985"/>
              <a:gd name="T26" fmla="*/ 10919 w 10933"/>
              <a:gd name="T27" fmla="*/ 4819 h 12985"/>
              <a:gd name="T28" fmla="*/ 9353 w 10933"/>
              <a:gd name="T29" fmla="*/ 4897 h 12985"/>
              <a:gd name="T30" fmla="*/ 9353 w 10933"/>
              <a:gd name="T31" fmla="*/ 8280 h 12985"/>
              <a:gd name="T32" fmla="*/ 10931 w 10933"/>
              <a:gd name="T33" fmla="*/ 8210 h 12985"/>
              <a:gd name="T34" fmla="*/ 1673 w 10933"/>
              <a:gd name="T35" fmla="*/ 4712 h 12985"/>
              <a:gd name="T36" fmla="*/ 0 w 10933"/>
              <a:gd name="T37" fmla="*/ 4939 h 12985"/>
              <a:gd name="T38" fmla="*/ 64 w 10933"/>
              <a:gd name="T39" fmla="*/ 8231 h 12985"/>
              <a:gd name="T40" fmla="*/ 1006 w 10933"/>
              <a:gd name="T41" fmla="*/ 9014 h 12985"/>
              <a:gd name="T42" fmla="*/ 1696 w 10933"/>
              <a:gd name="T43" fmla="*/ 4936 h 12985"/>
              <a:gd name="T44" fmla="*/ 8904 w 10933"/>
              <a:gd name="T45" fmla="*/ 3018 h 12985"/>
              <a:gd name="T46" fmla="*/ 7309 w 10933"/>
              <a:gd name="T47" fmla="*/ 1101 h 12985"/>
              <a:gd name="T48" fmla="*/ 7774 w 10933"/>
              <a:gd name="T49" fmla="*/ 39 h 12985"/>
              <a:gd name="T50" fmla="*/ 7115 w 10933"/>
              <a:gd name="T51" fmla="*/ 1009 h 12985"/>
              <a:gd name="T52" fmla="*/ 5553 w 10933"/>
              <a:gd name="T53" fmla="*/ 765 h 12985"/>
              <a:gd name="T54" fmla="*/ 3940 w 10933"/>
              <a:gd name="T55" fmla="*/ 1011 h 12985"/>
              <a:gd name="T56" fmla="*/ 3427 w 10933"/>
              <a:gd name="T57" fmla="*/ 77 h 12985"/>
              <a:gd name="T58" fmla="*/ 3233 w 10933"/>
              <a:gd name="T59" fmla="*/ 156 h 12985"/>
              <a:gd name="T60" fmla="*/ 3739 w 10933"/>
              <a:gd name="T61" fmla="*/ 1094 h 12985"/>
              <a:gd name="T62" fmla="*/ 1972 w 10933"/>
              <a:gd name="T63" fmla="*/ 3909 h 12985"/>
              <a:gd name="T64" fmla="*/ 5515 w 10933"/>
              <a:gd name="T65" fmla="*/ 4024 h 12985"/>
              <a:gd name="T66" fmla="*/ 9076 w 10933"/>
              <a:gd name="T67" fmla="*/ 3907 h 12985"/>
              <a:gd name="T68" fmla="*/ 3903 w 10933"/>
              <a:gd name="T69" fmla="*/ 2740 h 12985"/>
              <a:gd name="T70" fmla="*/ 3914 w 10933"/>
              <a:gd name="T71" fmla="*/ 2143 h 12985"/>
              <a:gd name="T72" fmla="*/ 3903 w 10933"/>
              <a:gd name="T73" fmla="*/ 2740 h 12985"/>
              <a:gd name="T74" fmla="*/ 6841 w 10933"/>
              <a:gd name="T75" fmla="*/ 2432 h 12985"/>
              <a:gd name="T76" fmla="*/ 7440 w 10933"/>
              <a:gd name="T77" fmla="*/ 2442 h 1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33" h="12985">
                <a:moveTo>
                  <a:pt x="8962" y="4332"/>
                </a:moveTo>
                <a:cubicBezTo>
                  <a:pt x="7818" y="4335"/>
                  <a:pt x="6674" y="4371"/>
                  <a:pt x="5529" y="4371"/>
                </a:cubicBezTo>
                <a:lnTo>
                  <a:pt x="2116" y="4371"/>
                </a:lnTo>
                <a:cubicBezTo>
                  <a:pt x="1983" y="4371"/>
                  <a:pt x="1994" y="4296"/>
                  <a:pt x="1994" y="4429"/>
                </a:cubicBezTo>
                <a:lnTo>
                  <a:pt x="1994" y="9356"/>
                </a:lnTo>
                <a:cubicBezTo>
                  <a:pt x="1994" y="9402"/>
                  <a:pt x="1990" y="9448"/>
                  <a:pt x="1993" y="9494"/>
                </a:cubicBezTo>
                <a:cubicBezTo>
                  <a:pt x="2024" y="9916"/>
                  <a:pt x="2389" y="10262"/>
                  <a:pt x="2812" y="10266"/>
                </a:cubicBezTo>
                <a:cubicBezTo>
                  <a:pt x="2976" y="10268"/>
                  <a:pt x="3140" y="10272"/>
                  <a:pt x="3305" y="10264"/>
                </a:cubicBezTo>
                <a:cubicBezTo>
                  <a:pt x="3397" y="10260"/>
                  <a:pt x="3418" y="10290"/>
                  <a:pt x="3417" y="10379"/>
                </a:cubicBezTo>
                <a:cubicBezTo>
                  <a:pt x="3413" y="10907"/>
                  <a:pt x="3414" y="11435"/>
                  <a:pt x="3415" y="11962"/>
                </a:cubicBezTo>
                <a:cubicBezTo>
                  <a:pt x="3415" y="12269"/>
                  <a:pt x="3538" y="12515"/>
                  <a:pt x="3804" y="12671"/>
                </a:cubicBezTo>
                <a:cubicBezTo>
                  <a:pt x="4338" y="12985"/>
                  <a:pt x="4993" y="12608"/>
                  <a:pt x="4997" y="11988"/>
                </a:cubicBezTo>
                <a:cubicBezTo>
                  <a:pt x="5000" y="11447"/>
                  <a:pt x="4999" y="10906"/>
                  <a:pt x="4996" y="10365"/>
                </a:cubicBezTo>
                <a:cubicBezTo>
                  <a:pt x="4996" y="10290"/>
                  <a:pt x="5012" y="10263"/>
                  <a:pt x="5093" y="10264"/>
                </a:cubicBezTo>
                <a:cubicBezTo>
                  <a:pt x="5380" y="10270"/>
                  <a:pt x="5667" y="10270"/>
                  <a:pt x="5954" y="10264"/>
                </a:cubicBezTo>
                <a:cubicBezTo>
                  <a:pt x="6045" y="10262"/>
                  <a:pt x="6062" y="10294"/>
                  <a:pt x="6061" y="10377"/>
                </a:cubicBezTo>
                <a:cubicBezTo>
                  <a:pt x="6058" y="10911"/>
                  <a:pt x="6060" y="11446"/>
                  <a:pt x="6060" y="11980"/>
                </a:cubicBezTo>
                <a:cubicBezTo>
                  <a:pt x="6060" y="12046"/>
                  <a:pt x="6061" y="12112"/>
                  <a:pt x="6077" y="12176"/>
                </a:cubicBezTo>
                <a:cubicBezTo>
                  <a:pt x="6178" y="12581"/>
                  <a:pt x="6542" y="12825"/>
                  <a:pt x="6966" y="12773"/>
                </a:cubicBezTo>
                <a:cubicBezTo>
                  <a:pt x="7343" y="12726"/>
                  <a:pt x="7632" y="12387"/>
                  <a:pt x="7632" y="11987"/>
                </a:cubicBezTo>
                <a:cubicBezTo>
                  <a:pt x="7633" y="11486"/>
                  <a:pt x="7632" y="10984"/>
                  <a:pt x="7632" y="10483"/>
                </a:cubicBezTo>
                <a:cubicBezTo>
                  <a:pt x="7632" y="10266"/>
                  <a:pt x="7632" y="10269"/>
                  <a:pt x="7850" y="10266"/>
                </a:cubicBezTo>
                <a:cubicBezTo>
                  <a:pt x="8035" y="10263"/>
                  <a:pt x="8221" y="10290"/>
                  <a:pt x="8403" y="10249"/>
                </a:cubicBezTo>
                <a:cubicBezTo>
                  <a:pt x="8816" y="10155"/>
                  <a:pt x="9074" y="9808"/>
                  <a:pt x="9074" y="9355"/>
                </a:cubicBezTo>
                <a:cubicBezTo>
                  <a:pt x="9075" y="7706"/>
                  <a:pt x="9074" y="6076"/>
                  <a:pt x="9077" y="4427"/>
                </a:cubicBezTo>
                <a:cubicBezTo>
                  <a:pt x="9077" y="4335"/>
                  <a:pt x="9052" y="4332"/>
                  <a:pt x="8962" y="4332"/>
                </a:cubicBezTo>
                <a:close/>
                <a:moveTo>
                  <a:pt x="10931" y="5026"/>
                </a:moveTo>
                <a:cubicBezTo>
                  <a:pt x="10931" y="4957"/>
                  <a:pt x="10927" y="4887"/>
                  <a:pt x="10919" y="4819"/>
                </a:cubicBezTo>
                <a:cubicBezTo>
                  <a:pt x="10870" y="4419"/>
                  <a:pt x="10509" y="4127"/>
                  <a:pt x="10090" y="4145"/>
                </a:cubicBezTo>
                <a:cubicBezTo>
                  <a:pt x="9696" y="4162"/>
                  <a:pt x="9357" y="4502"/>
                  <a:pt x="9353" y="4897"/>
                </a:cubicBezTo>
                <a:cubicBezTo>
                  <a:pt x="9347" y="5458"/>
                  <a:pt x="9351" y="6018"/>
                  <a:pt x="9352" y="6579"/>
                </a:cubicBezTo>
                <a:cubicBezTo>
                  <a:pt x="9352" y="7146"/>
                  <a:pt x="9347" y="7712"/>
                  <a:pt x="9353" y="8280"/>
                </a:cubicBezTo>
                <a:cubicBezTo>
                  <a:pt x="9357" y="8609"/>
                  <a:pt x="9606" y="8910"/>
                  <a:pt x="9924" y="8994"/>
                </a:cubicBezTo>
                <a:cubicBezTo>
                  <a:pt x="10447" y="9131"/>
                  <a:pt x="10931" y="8757"/>
                  <a:pt x="10931" y="8210"/>
                </a:cubicBezTo>
                <a:cubicBezTo>
                  <a:pt x="10933" y="7149"/>
                  <a:pt x="10932" y="6088"/>
                  <a:pt x="10931" y="5026"/>
                </a:cubicBezTo>
                <a:close/>
                <a:moveTo>
                  <a:pt x="1673" y="4712"/>
                </a:moveTo>
                <a:cubicBezTo>
                  <a:pt x="1560" y="4340"/>
                  <a:pt x="1125" y="4097"/>
                  <a:pt x="750" y="4149"/>
                </a:cubicBezTo>
                <a:cubicBezTo>
                  <a:pt x="347" y="4206"/>
                  <a:pt x="0" y="4531"/>
                  <a:pt x="0" y="4939"/>
                </a:cubicBezTo>
                <a:lnTo>
                  <a:pt x="0" y="6590"/>
                </a:lnTo>
                <a:cubicBezTo>
                  <a:pt x="0" y="7137"/>
                  <a:pt x="63" y="7684"/>
                  <a:pt x="64" y="8231"/>
                </a:cubicBezTo>
                <a:cubicBezTo>
                  <a:pt x="64" y="8284"/>
                  <a:pt x="96" y="8338"/>
                  <a:pt x="107" y="8389"/>
                </a:cubicBezTo>
                <a:cubicBezTo>
                  <a:pt x="194" y="8805"/>
                  <a:pt x="570" y="9059"/>
                  <a:pt x="1006" y="9014"/>
                </a:cubicBezTo>
                <a:cubicBezTo>
                  <a:pt x="1388" y="8976"/>
                  <a:pt x="1691" y="8636"/>
                  <a:pt x="1692" y="8229"/>
                </a:cubicBezTo>
                <a:cubicBezTo>
                  <a:pt x="1692" y="7131"/>
                  <a:pt x="1696" y="6034"/>
                  <a:pt x="1696" y="4936"/>
                </a:cubicBezTo>
                <a:cubicBezTo>
                  <a:pt x="1696" y="4860"/>
                  <a:pt x="1695" y="4785"/>
                  <a:pt x="1673" y="4712"/>
                </a:cubicBezTo>
                <a:close/>
                <a:moveTo>
                  <a:pt x="8904" y="3018"/>
                </a:moveTo>
                <a:cubicBezTo>
                  <a:pt x="8614" y="2221"/>
                  <a:pt x="8080" y="1635"/>
                  <a:pt x="7344" y="1226"/>
                </a:cubicBezTo>
                <a:cubicBezTo>
                  <a:pt x="7278" y="1189"/>
                  <a:pt x="7274" y="1165"/>
                  <a:pt x="7309" y="1101"/>
                </a:cubicBezTo>
                <a:cubicBezTo>
                  <a:pt x="7474" y="809"/>
                  <a:pt x="7632" y="512"/>
                  <a:pt x="7795" y="219"/>
                </a:cubicBezTo>
                <a:cubicBezTo>
                  <a:pt x="7832" y="152"/>
                  <a:pt x="7851" y="88"/>
                  <a:pt x="7774" y="39"/>
                </a:cubicBezTo>
                <a:cubicBezTo>
                  <a:pt x="7712" y="0"/>
                  <a:pt x="7651" y="28"/>
                  <a:pt x="7602" y="116"/>
                </a:cubicBezTo>
                <a:cubicBezTo>
                  <a:pt x="7439" y="414"/>
                  <a:pt x="7274" y="710"/>
                  <a:pt x="7115" y="1009"/>
                </a:cubicBezTo>
                <a:cubicBezTo>
                  <a:pt x="7081" y="1072"/>
                  <a:pt x="7051" y="1082"/>
                  <a:pt x="6985" y="1054"/>
                </a:cubicBezTo>
                <a:cubicBezTo>
                  <a:pt x="6528" y="860"/>
                  <a:pt x="6048" y="768"/>
                  <a:pt x="5553" y="765"/>
                </a:cubicBezTo>
                <a:cubicBezTo>
                  <a:pt x="5037" y="761"/>
                  <a:pt x="4537" y="853"/>
                  <a:pt x="4062" y="1056"/>
                </a:cubicBezTo>
                <a:cubicBezTo>
                  <a:pt x="3998" y="1083"/>
                  <a:pt x="3972" y="1070"/>
                  <a:pt x="3940" y="1011"/>
                </a:cubicBezTo>
                <a:cubicBezTo>
                  <a:pt x="3806" y="759"/>
                  <a:pt x="3667" y="508"/>
                  <a:pt x="3529" y="257"/>
                </a:cubicBezTo>
                <a:cubicBezTo>
                  <a:pt x="3496" y="197"/>
                  <a:pt x="3463" y="136"/>
                  <a:pt x="3427" y="77"/>
                </a:cubicBezTo>
                <a:cubicBezTo>
                  <a:pt x="3395" y="23"/>
                  <a:pt x="3344" y="12"/>
                  <a:pt x="3289" y="33"/>
                </a:cubicBezTo>
                <a:cubicBezTo>
                  <a:pt x="3234" y="55"/>
                  <a:pt x="3223" y="104"/>
                  <a:pt x="3233" y="156"/>
                </a:cubicBezTo>
                <a:cubicBezTo>
                  <a:pt x="3239" y="185"/>
                  <a:pt x="3254" y="211"/>
                  <a:pt x="3268" y="237"/>
                </a:cubicBezTo>
                <a:cubicBezTo>
                  <a:pt x="3424" y="524"/>
                  <a:pt x="3577" y="811"/>
                  <a:pt x="3739" y="1094"/>
                </a:cubicBezTo>
                <a:cubicBezTo>
                  <a:pt x="3783" y="1171"/>
                  <a:pt x="3760" y="1194"/>
                  <a:pt x="3694" y="1232"/>
                </a:cubicBezTo>
                <a:cubicBezTo>
                  <a:pt x="2662" y="1829"/>
                  <a:pt x="2056" y="2701"/>
                  <a:pt x="1972" y="3909"/>
                </a:cubicBezTo>
                <a:cubicBezTo>
                  <a:pt x="1966" y="3996"/>
                  <a:pt x="1987" y="4026"/>
                  <a:pt x="2083" y="4026"/>
                </a:cubicBezTo>
                <a:cubicBezTo>
                  <a:pt x="3227" y="4022"/>
                  <a:pt x="4371" y="4024"/>
                  <a:pt x="5515" y="4024"/>
                </a:cubicBezTo>
                <a:cubicBezTo>
                  <a:pt x="6662" y="4024"/>
                  <a:pt x="7810" y="4022"/>
                  <a:pt x="8957" y="4026"/>
                </a:cubicBezTo>
                <a:cubicBezTo>
                  <a:pt x="9052" y="4026"/>
                  <a:pt x="9083" y="4005"/>
                  <a:pt x="9076" y="3907"/>
                </a:cubicBezTo>
                <a:cubicBezTo>
                  <a:pt x="9055" y="3603"/>
                  <a:pt x="9009" y="3306"/>
                  <a:pt x="8904" y="3018"/>
                </a:cubicBezTo>
                <a:close/>
                <a:moveTo>
                  <a:pt x="3903" y="2740"/>
                </a:moveTo>
                <a:cubicBezTo>
                  <a:pt x="3736" y="2736"/>
                  <a:pt x="3609" y="2600"/>
                  <a:pt x="3613" y="2429"/>
                </a:cubicBezTo>
                <a:cubicBezTo>
                  <a:pt x="3616" y="2264"/>
                  <a:pt x="3745" y="2141"/>
                  <a:pt x="3914" y="2143"/>
                </a:cubicBezTo>
                <a:cubicBezTo>
                  <a:pt x="4088" y="2145"/>
                  <a:pt x="4211" y="2271"/>
                  <a:pt x="4210" y="2445"/>
                </a:cubicBezTo>
                <a:cubicBezTo>
                  <a:pt x="4208" y="2613"/>
                  <a:pt x="4072" y="2744"/>
                  <a:pt x="3903" y="2740"/>
                </a:cubicBezTo>
                <a:close/>
                <a:moveTo>
                  <a:pt x="7136" y="2740"/>
                </a:moveTo>
                <a:cubicBezTo>
                  <a:pt x="6972" y="2738"/>
                  <a:pt x="6839" y="2598"/>
                  <a:pt x="6841" y="2432"/>
                </a:cubicBezTo>
                <a:cubicBezTo>
                  <a:pt x="6843" y="2269"/>
                  <a:pt x="6974" y="2143"/>
                  <a:pt x="7140" y="2143"/>
                </a:cubicBezTo>
                <a:cubicBezTo>
                  <a:pt x="7311" y="2143"/>
                  <a:pt x="7441" y="2272"/>
                  <a:pt x="7440" y="2442"/>
                </a:cubicBezTo>
                <a:cubicBezTo>
                  <a:pt x="7441" y="2608"/>
                  <a:pt x="7303" y="2742"/>
                  <a:pt x="7136" y="2740"/>
                </a:cubicBezTo>
                <a:close/>
              </a:path>
            </a:pathLst>
          </a:custGeom>
          <a:solidFill>
            <a:srgbClr val="02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3F5E73-B7CD-424C-8F9A-8DAEE3C2C787}"/>
              </a:ext>
            </a:extLst>
          </p:cNvPr>
          <p:cNvSpPr txBox="1"/>
          <p:nvPr/>
        </p:nvSpPr>
        <p:spPr>
          <a:xfrm>
            <a:off x="2464239" y="2314199"/>
            <a:ext cx="7263528" cy="2215991"/>
          </a:xfrm>
          <a:prstGeom prst="rect">
            <a:avLst/>
          </a:prstGeom>
          <a:noFill/>
          <a:effectLst>
            <a:outerShdw dist="38100" dir="5400000" algn="t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138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感谢观看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656738B-0CB6-4D35-971F-613E6F24016D}"/>
              </a:ext>
            </a:extLst>
          </p:cNvPr>
          <p:cNvSpPr/>
          <p:nvPr/>
        </p:nvSpPr>
        <p:spPr>
          <a:xfrm>
            <a:off x="6959599" y="5135821"/>
            <a:ext cx="103188" cy="103188"/>
          </a:xfrm>
          <a:prstGeom prst="ellipse">
            <a:avLst/>
          </a:prstGeom>
          <a:solidFill>
            <a:srgbClr val="02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BEED905-9217-42BF-9F93-06DD142EA2D3}"/>
              </a:ext>
            </a:extLst>
          </p:cNvPr>
          <p:cNvSpPr/>
          <p:nvPr/>
        </p:nvSpPr>
        <p:spPr>
          <a:xfrm>
            <a:off x="5129212" y="5135821"/>
            <a:ext cx="103188" cy="103188"/>
          </a:xfrm>
          <a:prstGeom prst="ellipse">
            <a:avLst/>
          </a:prstGeom>
          <a:solidFill>
            <a:srgbClr val="02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918979E-F9AC-4465-A6CE-170B908DF68F}"/>
              </a:ext>
            </a:extLst>
          </p:cNvPr>
          <p:cNvSpPr/>
          <p:nvPr/>
        </p:nvSpPr>
        <p:spPr>
          <a:xfrm flipV="1">
            <a:off x="1" y="4144680"/>
            <a:ext cx="2578405" cy="2713320"/>
          </a:xfrm>
          <a:custGeom>
            <a:avLst/>
            <a:gdLst>
              <a:gd name="connsiteX0" fmla="*/ 0 w 2578405"/>
              <a:gd name="connsiteY0" fmla="*/ 2713320 h 2713320"/>
              <a:gd name="connsiteX1" fmla="*/ 114017 w 2578405"/>
              <a:gd name="connsiteY1" fmla="*/ 2687005 h 2713320"/>
              <a:gd name="connsiteX2" fmla="*/ 2560783 w 2578405"/>
              <a:gd name="connsiteY2" fmla="*/ 115466 h 2713320"/>
              <a:gd name="connsiteX3" fmla="*/ 2578405 w 2578405"/>
              <a:gd name="connsiteY3" fmla="*/ 0 h 2713320"/>
              <a:gd name="connsiteX4" fmla="*/ 1177153 w 2578405"/>
              <a:gd name="connsiteY4" fmla="*/ 0 h 2713320"/>
              <a:gd name="connsiteX5" fmla="*/ 1169609 w 2578405"/>
              <a:gd name="connsiteY5" fmla="*/ 29338 h 2713320"/>
              <a:gd name="connsiteX6" fmla="*/ 47835 w 2578405"/>
              <a:gd name="connsiteY6" fmla="*/ 1266599 h 2713320"/>
              <a:gd name="connsiteX7" fmla="*/ 0 w 2578405"/>
              <a:gd name="connsiteY7" fmla="*/ 1284107 h 27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8405" h="2713320">
                <a:moveTo>
                  <a:pt x="0" y="2713320"/>
                </a:moveTo>
                <a:lnTo>
                  <a:pt x="114017" y="2687005"/>
                </a:lnTo>
                <a:cubicBezTo>
                  <a:pt x="1345990" y="2370033"/>
                  <a:pt x="2303975" y="1370457"/>
                  <a:pt x="2560783" y="115466"/>
                </a:cubicBezTo>
                <a:lnTo>
                  <a:pt x="2578405" y="0"/>
                </a:lnTo>
                <a:lnTo>
                  <a:pt x="1177153" y="0"/>
                </a:lnTo>
                <a:lnTo>
                  <a:pt x="1169609" y="29338"/>
                </a:lnTo>
                <a:cubicBezTo>
                  <a:pt x="995823" y="588081"/>
                  <a:pt x="581536" y="1040863"/>
                  <a:pt x="47835" y="1266599"/>
                </a:cubicBezTo>
                <a:lnTo>
                  <a:pt x="0" y="1284107"/>
                </a:ln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4CADBC3-4CF4-4B19-A00E-C0CE28E394CB}"/>
              </a:ext>
            </a:extLst>
          </p:cNvPr>
          <p:cNvSpPr/>
          <p:nvPr/>
        </p:nvSpPr>
        <p:spPr>
          <a:xfrm flipH="1" flipV="1">
            <a:off x="9613595" y="4144680"/>
            <a:ext cx="2578405" cy="2713320"/>
          </a:xfrm>
          <a:custGeom>
            <a:avLst/>
            <a:gdLst>
              <a:gd name="connsiteX0" fmla="*/ 0 w 2578405"/>
              <a:gd name="connsiteY0" fmla="*/ 2713320 h 2713320"/>
              <a:gd name="connsiteX1" fmla="*/ 114017 w 2578405"/>
              <a:gd name="connsiteY1" fmla="*/ 2687005 h 2713320"/>
              <a:gd name="connsiteX2" fmla="*/ 2560783 w 2578405"/>
              <a:gd name="connsiteY2" fmla="*/ 115466 h 2713320"/>
              <a:gd name="connsiteX3" fmla="*/ 2578405 w 2578405"/>
              <a:gd name="connsiteY3" fmla="*/ 0 h 2713320"/>
              <a:gd name="connsiteX4" fmla="*/ 1177153 w 2578405"/>
              <a:gd name="connsiteY4" fmla="*/ 0 h 2713320"/>
              <a:gd name="connsiteX5" fmla="*/ 1169609 w 2578405"/>
              <a:gd name="connsiteY5" fmla="*/ 29338 h 2713320"/>
              <a:gd name="connsiteX6" fmla="*/ 47835 w 2578405"/>
              <a:gd name="connsiteY6" fmla="*/ 1266599 h 2713320"/>
              <a:gd name="connsiteX7" fmla="*/ 0 w 2578405"/>
              <a:gd name="connsiteY7" fmla="*/ 1284107 h 271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8405" h="2713320">
                <a:moveTo>
                  <a:pt x="0" y="2713320"/>
                </a:moveTo>
                <a:lnTo>
                  <a:pt x="114017" y="2687005"/>
                </a:lnTo>
                <a:cubicBezTo>
                  <a:pt x="1345990" y="2370033"/>
                  <a:pt x="2303975" y="1370457"/>
                  <a:pt x="2560783" y="115466"/>
                </a:cubicBezTo>
                <a:lnTo>
                  <a:pt x="2578405" y="0"/>
                </a:lnTo>
                <a:lnTo>
                  <a:pt x="1177153" y="0"/>
                </a:lnTo>
                <a:lnTo>
                  <a:pt x="1169609" y="29338"/>
                </a:lnTo>
                <a:cubicBezTo>
                  <a:pt x="995823" y="588081"/>
                  <a:pt x="581536" y="1040863"/>
                  <a:pt x="47835" y="1266599"/>
                </a:cubicBezTo>
                <a:lnTo>
                  <a:pt x="0" y="1284107"/>
                </a:ln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6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3943A"/>
            </a:gs>
            <a:gs pos="100000">
              <a:schemeClr val="accent2"/>
            </a:gs>
            <a:gs pos="0">
              <a:schemeClr val="accent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C5D9AE20-E433-41A4-A4A4-EBE878A8A0B3}"/>
              </a:ext>
            </a:extLst>
          </p:cNvPr>
          <p:cNvSpPr/>
          <p:nvPr/>
        </p:nvSpPr>
        <p:spPr>
          <a:xfrm>
            <a:off x="0" y="4864050"/>
            <a:ext cx="12192000" cy="1509693"/>
          </a:xfrm>
          <a:custGeom>
            <a:avLst/>
            <a:gdLst>
              <a:gd name="connsiteX0" fmla="*/ 0 w 12192000"/>
              <a:gd name="connsiteY0" fmla="*/ 0 h 1509693"/>
              <a:gd name="connsiteX1" fmla="*/ 12192000 w 12192000"/>
              <a:gd name="connsiteY1" fmla="*/ 0 h 1509693"/>
              <a:gd name="connsiteX2" fmla="*/ 12192000 w 12192000"/>
              <a:gd name="connsiteY2" fmla="*/ 1509693 h 1509693"/>
              <a:gd name="connsiteX3" fmla="*/ 0 w 12192000"/>
              <a:gd name="connsiteY3" fmla="*/ 1509693 h 150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09693">
                <a:moveTo>
                  <a:pt x="0" y="0"/>
                </a:moveTo>
                <a:lnTo>
                  <a:pt x="12192000" y="0"/>
                </a:lnTo>
                <a:lnTo>
                  <a:pt x="12192000" y="1509693"/>
                </a:lnTo>
                <a:lnTo>
                  <a:pt x="0" y="1509693"/>
                </a:lnTo>
                <a:close/>
              </a:path>
            </a:pathLst>
          </a:custGeom>
          <a:solidFill>
            <a:srgbClr val="02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879DDA5-3F49-4278-972F-964BE898176B}"/>
              </a:ext>
            </a:extLst>
          </p:cNvPr>
          <p:cNvSpPr/>
          <p:nvPr/>
        </p:nvSpPr>
        <p:spPr>
          <a:xfrm>
            <a:off x="2540000" y="0"/>
            <a:ext cx="7112000" cy="3556000"/>
          </a:xfrm>
          <a:custGeom>
            <a:avLst/>
            <a:gdLst>
              <a:gd name="connsiteX0" fmla="*/ 0 w 11163300"/>
              <a:gd name="connsiteY0" fmla="*/ 0 h 5581650"/>
              <a:gd name="connsiteX1" fmla="*/ 1710329 w 11163300"/>
              <a:gd name="connsiteY1" fmla="*/ 0 h 5581650"/>
              <a:gd name="connsiteX2" fmla="*/ 5581650 w 11163300"/>
              <a:gd name="connsiteY2" fmla="*/ 3871321 h 5581650"/>
              <a:gd name="connsiteX3" fmla="*/ 9452971 w 11163300"/>
              <a:gd name="connsiteY3" fmla="*/ 0 h 5581650"/>
              <a:gd name="connsiteX4" fmla="*/ 11163300 w 11163300"/>
              <a:gd name="connsiteY4" fmla="*/ 0 h 5581650"/>
              <a:gd name="connsiteX5" fmla="*/ 5581650 w 11163300"/>
              <a:gd name="connsiteY5" fmla="*/ 5581650 h 5581650"/>
              <a:gd name="connsiteX6" fmla="*/ 0 w 11163300"/>
              <a:gd name="connsiteY6" fmla="*/ 0 h 558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3300" h="5581650">
                <a:moveTo>
                  <a:pt x="0" y="0"/>
                </a:moveTo>
                <a:lnTo>
                  <a:pt x="1710329" y="0"/>
                </a:lnTo>
                <a:cubicBezTo>
                  <a:pt x="1710329" y="2138072"/>
                  <a:pt x="3443578" y="3871321"/>
                  <a:pt x="5581650" y="3871321"/>
                </a:cubicBezTo>
                <a:cubicBezTo>
                  <a:pt x="7719722" y="3871321"/>
                  <a:pt x="9452971" y="2138072"/>
                  <a:pt x="9452971" y="0"/>
                </a:cubicBezTo>
                <a:lnTo>
                  <a:pt x="11163300" y="0"/>
                </a:lnTo>
                <a:cubicBezTo>
                  <a:pt x="11163300" y="3082660"/>
                  <a:pt x="8664310" y="5581650"/>
                  <a:pt x="5581650" y="5581650"/>
                </a:cubicBezTo>
                <a:cubicBezTo>
                  <a:pt x="2498990" y="5581650"/>
                  <a:pt x="0" y="3082660"/>
                  <a:pt x="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9D14B82-710C-44C2-97A2-347C4152AFC2}"/>
              </a:ext>
            </a:extLst>
          </p:cNvPr>
          <p:cNvSpPr/>
          <p:nvPr/>
        </p:nvSpPr>
        <p:spPr>
          <a:xfrm>
            <a:off x="3959973" y="0"/>
            <a:ext cx="4272055" cy="2136027"/>
          </a:xfrm>
          <a:custGeom>
            <a:avLst/>
            <a:gdLst>
              <a:gd name="connsiteX0" fmla="*/ 0 w 6705600"/>
              <a:gd name="connsiteY0" fmla="*/ 0 h 3352800"/>
              <a:gd name="connsiteX1" fmla="*/ 1370155 w 6705600"/>
              <a:gd name="connsiteY1" fmla="*/ 0 h 3352800"/>
              <a:gd name="connsiteX2" fmla="*/ 3352800 w 6705600"/>
              <a:gd name="connsiteY2" fmla="*/ 1982645 h 3352800"/>
              <a:gd name="connsiteX3" fmla="*/ 5335445 w 6705600"/>
              <a:gd name="connsiteY3" fmla="*/ 0 h 3352800"/>
              <a:gd name="connsiteX4" fmla="*/ 6705600 w 6705600"/>
              <a:gd name="connsiteY4" fmla="*/ 0 h 3352800"/>
              <a:gd name="connsiteX5" fmla="*/ 3352800 w 6705600"/>
              <a:gd name="connsiteY5" fmla="*/ 3352800 h 3352800"/>
              <a:gd name="connsiteX6" fmla="*/ 0 w 6705600"/>
              <a:gd name="connsiteY6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05600" h="3352800">
                <a:moveTo>
                  <a:pt x="0" y="0"/>
                </a:moveTo>
                <a:lnTo>
                  <a:pt x="1370155" y="0"/>
                </a:lnTo>
                <a:cubicBezTo>
                  <a:pt x="1370155" y="1094985"/>
                  <a:pt x="2257815" y="1982645"/>
                  <a:pt x="3352800" y="1982645"/>
                </a:cubicBezTo>
                <a:cubicBezTo>
                  <a:pt x="4447785" y="1982645"/>
                  <a:pt x="5335445" y="1094985"/>
                  <a:pt x="5335445" y="0"/>
                </a:cubicBezTo>
                <a:lnTo>
                  <a:pt x="6705600" y="0"/>
                </a:lnTo>
                <a:cubicBezTo>
                  <a:pt x="6705600" y="1851700"/>
                  <a:pt x="5204500" y="3352800"/>
                  <a:pt x="3352800" y="3352800"/>
                </a:cubicBezTo>
                <a:cubicBezTo>
                  <a:pt x="1501100" y="3352800"/>
                  <a:pt x="0" y="1851700"/>
                  <a:pt x="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656762-1D22-45F6-B482-A94503710966}"/>
              </a:ext>
            </a:extLst>
          </p:cNvPr>
          <p:cNvSpPr txBox="1"/>
          <p:nvPr/>
        </p:nvSpPr>
        <p:spPr>
          <a:xfrm>
            <a:off x="4977746" y="973856"/>
            <a:ext cx="2236510" cy="1323439"/>
          </a:xfrm>
          <a:prstGeom prst="rect">
            <a:avLst/>
          </a:prstGeom>
          <a:noFill/>
          <a:effectLst>
            <a:outerShdw dist="38100" dir="5400000" algn="t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</a:p>
        </p:txBody>
      </p:sp>
      <p:sp>
        <p:nvSpPr>
          <p:cNvPr id="6" name="iconfont-1063-813701">
            <a:extLst>
              <a:ext uri="{FF2B5EF4-FFF2-40B4-BE49-F238E27FC236}">
                <a16:creationId xmlns:a16="http://schemas.microsoft.com/office/drawing/2014/main" id="{79C1A10A-C943-414D-90EE-78ACA63898DE}"/>
              </a:ext>
            </a:extLst>
          </p:cNvPr>
          <p:cNvSpPr/>
          <p:nvPr/>
        </p:nvSpPr>
        <p:spPr>
          <a:xfrm>
            <a:off x="5811078" y="214990"/>
            <a:ext cx="569844" cy="676796"/>
          </a:xfrm>
          <a:custGeom>
            <a:avLst/>
            <a:gdLst>
              <a:gd name="T0" fmla="*/ 5529 w 10933"/>
              <a:gd name="T1" fmla="*/ 4371 h 12985"/>
              <a:gd name="T2" fmla="*/ 1994 w 10933"/>
              <a:gd name="T3" fmla="*/ 4429 h 12985"/>
              <a:gd name="T4" fmla="*/ 1993 w 10933"/>
              <a:gd name="T5" fmla="*/ 9494 h 12985"/>
              <a:gd name="T6" fmla="*/ 3305 w 10933"/>
              <a:gd name="T7" fmla="*/ 10264 h 12985"/>
              <a:gd name="T8" fmla="*/ 3415 w 10933"/>
              <a:gd name="T9" fmla="*/ 11962 h 12985"/>
              <a:gd name="T10" fmla="*/ 4997 w 10933"/>
              <a:gd name="T11" fmla="*/ 11988 h 12985"/>
              <a:gd name="T12" fmla="*/ 5093 w 10933"/>
              <a:gd name="T13" fmla="*/ 10264 h 12985"/>
              <a:gd name="T14" fmla="*/ 6061 w 10933"/>
              <a:gd name="T15" fmla="*/ 10377 h 12985"/>
              <a:gd name="T16" fmla="*/ 6077 w 10933"/>
              <a:gd name="T17" fmla="*/ 12176 h 12985"/>
              <a:gd name="T18" fmla="*/ 7632 w 10933"/>
              <a:gd name="T19" fmla="*/ 11987 h 12985"/>
              <a:gd name="T20" fmla="*/ 7850 w 10933"/>
              <a:gd name="T21" fmla="*/ 10266 h 12985"/>
              <a:gd name="T22" fmla="*/ 9074 w 10933"/>
              <a:gd name="T23" fmla="*/ 9355 h 12985"/>
              <a:gd name="T24" fmla="*/ 8962 w 10933"/>
              <a:gd name="T25" fmla="*/ 4332 h 12985"/>
              <a:gd name="T26" fmla="*/ 10919 w 10933"/>
              <a:gd name="T27" fmla="*/ 4819 h 12985"/>
              <a:gd name="T28" fmla="*/ 9353 w 10933"/>
              <a:gd name="T29" fmla="*/ 4897 h 12985"/>
              <a:gd name="T30" fmla="*/ 9353 w 10933"/>
              <a:gd name="T31" fmla="*/ 8280 h 12985"/>
              <a:gd name="T32" fmla="*/ 10931 w 10933"/>
              <a:gd name="T33" fmla="*/ 8210 h 12985"/>
              <a:gd name="T34" fmla="*/ 1673 w 10933"/>
              <a:gd name="T35" fmla="*/ 4712 h 12985"/>
              <a:gd name="T36" fmla="*/ 0 w 10933"/>
              <a:gd name="T37" fmla="*/ 4939 h 12985"/>
              <a:gd name="T38" fmla="*/ 64 w 10933"/>
              <a:gd name="T39" fmla="*/ 8231 h 12985"/>
              <a:gd name="T40" fmla="*/ 1006 w 10933"/>
              <a:gd name="T41" fmla="*/ 9014 h 12985"/>
              <a:gd name="T42" fmla="*/ 1696 w 10933"/>
              <a:gd name="T43" fmla="*/ 4936 h 12985"/>
              <a:gd name="T44" fmla="*/ 8904 w 10933"/>
              <a:gd name="T45" fmla="*/ 3018 h 12985"/>
              <a:gd name="T46" fmla="*/ 7309 w 10933"/>
              <a:gd name="T47" fmla="*/ 1101 h 12985"/>
              <a:gd name="T48" fmla="*/ 7774 w 10933"/>
              <a:gd name="T49" fmla="*/ 39 h 12985"/>
              <a:gd name="T50" fmla="*/ 7115 w 10933"/>
              <a:gd name="T51" fmla="*/ 1009 h 12985"/>
              <a:gd name="T52" fmla="*/ 5553 w 10933"/>
              <a:gd name="T53" fmla="*/ 765 h 12985"/>
              <a:gd name="T54" fmla="*/ 3940 w 10933"/>
              <a:gd name="T55" fmla="*/ 1011 h 12985"/>
              <a:gd name="T56" fmla="*/ 3427 w 10933"/>
              <a:gd name="T57" fmla="*/ 77 h 12985"/>
              <a:gd name="T58" fmla="*/ 3233 w 10933"/>
              <a:gd name="T59" fmla="*/ 156 h 12985"/>
              <a:gd name="T60" fmla="*/ 3739 w 10933"/>
              <a:gd name="T61" fmla="*/ 1094 h 12985"/>
              <a:gd name="T62" fmla="*/ 1972 w 10933"/>
              <a:gd name="T63" fmla="*/ 3909 h 12985"/>
              <a:gd name="T64" fmla="*/ 5515 w 10933"/>
              <a:gd name="T65" fmla="*/ 4024 h 12985"/>
              <a:gd name="T66" fmla="*/ 9076 w 10933"/>
              <a:gd name="T67" fmla="*/ 3907 h 12985"/>
              <a:gd name="T68" fmla="*/ 3903 w 10933"/>
              <a:gd name="T69" fmla="*/ 2740 h 12985"/>
              <a:gd name="T70" fmla="*/ 3914 w 10933"/>
              <a:gd name="T71" fmla="*/ 2143 h 12985"/>
              <a:gd name="T72" fmla="*/ 3903 w 10933"/>
              <a:gd name="T73" fmla="*/ 2740 h 12985"/>
              <a:gd name="T74" fmla="*/ 6841 w 10933"/>
              <a:gd name="T75" fmla="*/ 2432 h 12985"/>
              <a:gd name="T76" fmla="*/ 7440 w 10933"/>
              <a:gd name="T77" fmla="*/ 2442 h 1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33" h="12985">
                <a:moveTo>
                  <a:pt x="8962" y="4332"/>
                </a:moveTo>
                <a:cubicBezTo>
                  <a:pt x="7818" y="4335"/>
                  <a:pt x="6674" y="4371"/>
                  <a:pt x="5529" y="4371"/>
                </a:cubicBezTo>
                <a:lnTo>
                  <a:pt x="2116" y="4371"/>
                </a:lnTo>
                <a:cubicBezTo>
                  <a:pt x="1983" y="4371"/>
                  <a:pt x="1994" y="4296"/>
                  <a:pt x="1994" y="4429"/>
                </a:cubicBezTo>
                <a:lnTo>
                  <a:pt x="1994" y="9356"/>
                </a:lnTo>
                <a:cubicBezTo>
                  <a:pt x="1994" y="9402"/>
                  <a:pt x="1990" y="9448"/>
                  <a:pt x="1993" y="9494"/>
                </a:cubicBezTo>
                <a:cubicBezTo>
                  <a:pt x="2024" y="9916"/>
                  <a:pt x="2389" y="10262"/>
                  <a:pt x="2812" y="10266"/>
                </a:cubicBezTo>
                <a:cubicBezTo>
                  <a:pt x="2976" y="10268"/>
                  <a:pt x="3140" y="10272"/>
                  <a:pt x="3305" y="10264"/>
                </a:cubicBezTo>
                <a:cubicBezTo>
                  <a:pt x="3397" y="10260"/>
                  <a:pt x="3418" y="10290"/>
                  <a:pt x="3417" y="10379"/>
                </a:cubicBezTo>
                <a:cubicBezTo>
                  <a:pt x="3413" y="10907"/>
                  <a:pt x="3414" y="11435"/>
                  <a:pt x="3415" y="11962"/>
                </a:cubicBezTo>
                <a:cubicBezTo>
                  <a:pt x="3415" y="12269"/>
                  <a:pt x="3538" y="12515"/>
                  <a:pt x="3804" y="12671"/>
                </a:cubicBezTo>
                <a:cubicBezTo>
                  <a:pt x="4338" y="12985"/>
                  <a:pt x="4993" y="12608"/>
                  <a:pt x="4997" y="11988"/>
                </a:cubicBezTo>
                <a:cubicBezTo>
                  <a:pt x="5000" y="11447"/>
                  <a:pt x="4999" y="10906"/>
                  <a:pt x="4996" y="10365"/>
                </a:cubicBezTo>
                <a:cubicBezTo>
                  <a:pt x="4996" y="10290"/>
                  <a:pt x="5012" y="10263"/>
                  <a:pt x="5093" y="10264"/>
                </a:cubicBezTo>
                <a:cubicBezTo>
                  <a:pt x="5380" y="10270"/>
                  <a:pt x="5667" y="10270"/>
                  <a:pt x="5954" y="10264"/>
                </a:cubicBezTo>
                <a:cubicBezTo>
                  <a:pt x="6045" y="10262"/>
                  <a:pt x="6062" y="10294"/>
                  <a:pt x="6061" y="10377"/>
                </a:cubicBezTo>
                <a:cubicBezTo>
                  <a:pt x="6058" y="10911"/>
                  <a:pt x="6060" y="11446"/>
                  <a:pt x="6060" y="11980"/>
                </a:cubicBezTo>
                <a:cubicBezTo>
                  <a:pt x="6060" y="12046"/>
                  <a:pt x="6061" y="12112"/>
                  <a:pt x="6077" y="12176"/>
                </a:cubicBezTo>
                <a:cubicBezTo>
                  <a:pt x="6178" y="12581"/>
                  <a:pt x="6542" y="12825"/>
                  <a:pt x="6966" y="12773"/>
                </a:cubicBezTo>
                <a:cubicBezTo>
                  <a:pt x="7343" y="12726"/>
                  <a:pt x="7632" y="12387"/>
                  <a:pt x="7632" y="11987"/>
                </a:cubicBezTo>
                <a:cubicBezTo>
                  <a:pt x="7633" y="11486"/>
                  <a:pt x="7632" y="10984"/>
                  <a:pt x="7632" y="10483"/>
                </a:cubicBezTo>
                <a:cubicBezTo>
                  <a:pt x="7632" y="10266"/>
                  <a:pt x="7632" y="10269"/>
                  <a:pt x="7850" y="10266"/>
                </a:cubicBezTo>
                <a:cubicBezTo>
                  <a:pt x="8035" y="10263"/>
                  <a:pt x="8221" y="10290"/>
                  <a:pt x="8403" y="10249"/>
                </a:cubicBezTo>
                <a:cubicBezTo>
                  <a:pt x="8816" y="10155"/>
                  <a:pt x="9074" y="9808"/>
                  <a:pt x="9074" y="9355"/>
                </a:cubicBezTo>
                <a:cubicBezTo>
                  <a:pt x="9075" y="7706"/>
                  <a:pt x="9074" y="6076"/>
                  <a:pt x="9077" y="4427"/>
                </a:cubicBezTo>
                <a:cubicBezTo>
                  <a:pt x="9077" y="4335"/>
                  <a:pt x="9052" y="4332"/>
                  <a:pt x="8962" y="4332"/>
                </a:cubicBezTo>
                <a:close/>
                <a:moveTo>
                  <a:pt x="10931" y="5026"/>
                </a:moveTo>
                <a:cubicBezTo>
                  <a:pt x="10931" y="4957"/>
                  <a:pt x="10927" y="4887"/>
                  <a:pt x="10919" y="4819"/>
                </a:cubicBezTo>
                <a:cubicBezTo>
                  <a:pt x="10870" y="4419"/>
                  <a:pt x="10509" y="4127"/>
                  <a:pt x="10090" y="4145"/>
                </a:cubicBezTo>
                <a:cubicBezTo>
                  <a:pt x="9696" y="4162"/>
                  <a:pt x="9357" y="4502"/>
                  <a:pt x="9353" y="4897"/>
                </a:cubicBezTo>
                <a:cubicBezTo>
                  <a:pt x="9347" y="5458"/>
                  <a:pt x="9351" y="6018"/>
                  <a:pt x="9352" y="6579"/>
                </a:cubicBezTo>
                <a:cubicBezTo>
                  <a:pt x="9352" y="7146"/>
                  <a:pt x="9347" y="7712"/>
                  <a:pt x="9353" y="8280"/>
                </a:cubicBezTo>
                <a:cubicBezTo>
                  <a:pt x="9357" y="8609"/>
                  <a:pt x="9606" y="8910"/>
                  <a:pt x="9924" y="8994"/>
                </a:cubicBezTo>
                <a:cubicBezTo>
                  <a:pt x="10447" y="9131"/>
                  <a:pt x="10931" y="8757"/>
                  <a:pt x="10931" y="8210"/>
                </a:cubicBezTo>
                <a:cubicBezTo>
                  <a:pt x="10933" y="7149"/>
                  <a:pt x="10932" y="6088"/>
                  <a:pt x="10931" y="5026"/>
                </a:cubicBezTo>
                <a:close/>
                <a:moveTo>
                  <a:pt x="1673" y="4712"/>
                </a:moveTo>
                <a:cubicBezTo>
                  <a:pt x="1560" y="4340"/>
                  <a:pt x="1125" y="4097"/>
                  <a:pt x="750" y="4149"/>
                </a:cubicBezTo>
                <a:cubicBezTo>
                  <a:pt x="347" y="4206"/>
                  <a:pt x="0" y="4531"/>
                  <a:pt x="0" y="4939"/>
                </a:cubicBezTo>
                <a:lnTo>
                  <a:pt x="0" y="6590"/>
                </a:lnTo>
                <a:cubicBezTo>
                  <a:pt x="0" y="7137"/>
                  <a:pt x="63" y="7684"/>
                  <a:pt x="64" y="8231"/>
                </a:cubicBezTo>
                <a:cubicBezTo>
                  <a:pt x="64" y="8284"/>
                  <a:pt x="96" y="8338"/>
                  <a:pt x="107" y="8389"/>
                </a:cubicBezTo>
                <a:cubicBezTo>
                  <a:pt x="194" y="8805"/>
                  <a:pt x="570" y="9059"/>
                  <a:pt x="1006" y="9014"/>
                </a:cubicBezTo>
                <a:cubicBezTo>
                  <a:pt x="1388" y="8976"/>
                  <a:pt x="1691" y="8636"/>
                  <a:pt x="1692" y="8229"/>
                </a:cubicBezTo>
                <a:cubicBezTo>
                  <a:pt x="1692" y="7131"/>
                  <a:pt x="1696" y="6034"/>
                  <a:pt x="1696" y="4936"/>
                </a:cubicBezTo>
                <a:cubicBezTo>
                  <a:pt x="1696" y="4860"/>
                  <a:pt x="1695" y="4785"/>
                  <a:pt x="1673" y="4712"/>
                </a:cubicBezTo>
                <a:close/>
                <a:moveTo>
                  <a:pt x="8904" y="3018"/>
                </a:moveTo>
                <a:cubicBezTo>
                  <a:pt x="8614" y="2221"/>
                  <a:pt x="8080" y="1635"/>
                  <a:pt x="7344" y="1226"/>
                </a:cubicBezTo>
                <a:cubicBezTo>
                  <a:pt x="7278" y="1189"/>
                  <a:pt x="7274" y="1165"/>
                  <a:pt x="7309" y="1101"/>
                </a:cubicBezTo>
                <a:cubicBezTo>
                  <a:pt x="7474" y="809"/>
                  <a:pt x="7632" y="512"/>
                  <a:pt x="7795" y="219"/>
                </a:cubicBezTo>
                <a:cubicBezTo>
                  <a:pt x="7832" y="152"/>
                  <a:pt x="7851" y="88"/>
                  <a:pt x="7774" y="39"/>
                </a:cubicBezTo>
                <a:cubicBezTo>
                  <a:pt x="7712" y="0"/>
                  <a:pt x="7651" y="28"/>
                  <a:pt x="7602" y="116"/>
                </a:cubicBezTo>
                <a:cubicBezTo>
                  <a:pt x="7439" y="414"/>
                  <a:pt x="7274" y="710"/>
                  <a:pt x="7115" y="1009"/>
                </a:cubicBezTo>
                <a:cubicBezTo>
                  <a:pt x="7081" y="1072"/>
                  <a:pt x="7051" y="1082"/>
                  <a:pt x="6985" y="1054"/>
                </a:cubicBezTo>
                <a:cubicBezTo>
                  <a:pt x="6528" y="860"/>
                  <a:pt x="6048" y="768"/>
                  <a:pt x="5553" y="765"/>
                </a:cubicBezTo>
                <a:cubicBezTo>
                  <a:pt x="5037" y="761"/>
                  <a:pt x="4537" y="853"/>
                  <a:pt x="4062" y="1056"/>
                </a:cubicBezTo>
                <a:cubicBezTo>
                  <a:pt x="3998" y="1083"/>
                  <a:pt x="3972" y="1070"/>
                  <a:pt x="3940" y="1011"/>
                </a:cubicBezTo>
                <a:cubicBezTo>
                  <a:pt x="3806" y="759"/>
                  <a:pt x="3667" y="508"/>
                  <a:pt x="3529" y="257"/>
                </a:cubicBezTo>
                <a:cubicBezTo>
                  <a:pt x="3496" y="197"/>
                  <a:pt x="3463" y="136"/>
                  <a:pt x="3427" y="77"/>
                </a:cubicBezTo>
                <a:cubicBezTo>
                  <a:pt x="3395" y="23"/>
                  <a:pt x="3344" y="12"/>
                  <a:pt x="3289" y="33"/>
                </a:cubicBezTo>
                <a:cubicBezTo>
                  <a:pt x="3234" y="55"/>
                  <a:pt x="3223" y="104"/>
                  <a:pt x="3233" y="156"/>
                </a:cubicBezTo>
                <a:cubicBezTo>
                  <a:pt x="3239" y="185"/>
                  <a:pt x="3254" y="211"/>
                  <a:pt x="3268" y="237"/>
                </a:cubicBezTo>
                <a:cubicBezTo>
                  <a:pt x="3424" y="524"/>
                  <a:pt x="3577" y="811"/>
                  <a:pt x="3739" y="1094"/>
                </a:cubicBezTo>
                <a:cubicBezTo>
                  <a:pt x="3783" y="1171"/>
                  <a:pt x="3760" y="1194"/>
                  <a:pt x="3694" y="1232"/>
                </a:cubicBezTo>
                <a:cubicBezTo>
                  <a:pt x="2662" y="1829"/>
                  <a:pt x="2056" y="2701"/>
                  <a:pt x="1972" y="3909"/>
                </a:cubicBezTo>
                <a:cubicBezTo>
                  <a:pt x="1966" y="3996"/>
                  <a:pt x="1987" y="4026"/>
                  <a:pt x="2083" y="4026"/>
                </a:cubicBezTo>
                <a:cubicBezTo>
                  <a:pt x="3227" y="4022"/>
                  <a:pt x="4371" y="4024"/>
                  <a:pt x="5515" y="4024"/>
                </a:cubicBezTo>
                <a:cubicBezTo>
                  <a:pt x="6662" y="4024"/>
                  <a:pt x="7810" y="4022"/>
                  <a:pt x="8957" y="4026"/>
                </a:cubicBezTo>
                <a:cubicBezTo>
                  <a:pt x="9052" y="4026"/>
                  <a:pt x="9083" y="4005"/>
                  <a:pt x="9076" y="3907"/>
                </a:cubicBezTo>
                <a:cubicBezTo>
                  <a:pt x="9055" y="3603"/>
                  <a:pt x="9009" y="3306"/>
                  <a:pt x="8904" y="3018"/>
                </a:cubicBezTo>
                <a:close/>
                <a:moveTo>
                  <a:pt x="3903" y="2740"/>
                </a:moveTo>
                <a:cubicBezTo>
                  <a:pt x="3736" y="2736"/>
                  <a:pt x="3609" y="2600"/>
                  <a:pt x="3613" y="2429"/>
                </a:cubicBezTo>
                <a:cubicBezTo>
                  <a:pt x="3616" y="2264"/>
                  <a:pt x="3745" y="2141"/>
                  <a:pt x="3914" y="2143"/>
                </a:cubicBezTo>
                <a:cubicBezTo>
                  <a:pt x="4088" y="2145"/>
                  <a:pt x="4211" y="2271"/>
                  <a:pt x="4210" y="2445"/>
                </a:cubicBezTo>
                <a:cubicBezTo>
                  <a:pt x="4208" y="2613"/>
                  <a:pt x="4072" y="2744"/>
                  <a:pt x="3903" y="2740"/>
                </a:cubicBezTo>
                <a:close/>
                <a:moveTo>
                  <a:pt x="7136" y="2740"/>
                </a:moveTo>
                <a:cubicBezTo>
                  <a:pt x="6972" y="2738"/>
                  <a:pt x="6839" y="2598"/>
                  <a:pt x="6841" y="2432"/>
                </a:cubicBezTo>
                <a:cubicBezTo>
                  <a:pt x="6843" y="2269"/>
                  <a:pt x="6974" y="2143"/>
                  <a:pt x="7140" y="2143"/>
                </a:cubicBezTo>
                <a:cubicBezTo>
                  <a:pt x="7311" y="2143"/>
                  <a:pt x="7441" y="2272"/>
                  <a:pt x="7440" y="2442"/>
                </a:cubicBezTo>
                <a:cubicBezTo>
                  <a:pt x="7441" y="2608"/>
                  <a:pt x="7303" y="2742"/>
                  <a:pt x="7136" y="2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4DDFC9-5EF3-4050-9C34-34782083C6D9}"/>
              </a:ext>
            </a:extLst>
          </p:cNvPr>
          <p:cNvSpPr txBox="1"/>
          <p:nvPr/>
        </p:nvSpPr>
        <p:spPr>
          <a:xfrm>
            <a:off x="3693707" y="1555556"/>
            <a:ext cx="4804585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1000"/>
                  </a:prst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CONTENTS</a:t>
            </a:r>
            <a:endParaRPr lang="zh-CN" altLang="en-US" sz="6600" dirty="0">
              <a:solidFill>
                <a:schemeClr val="bg1">
                  <a:alpha val="31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60A37F-7D87-4EE8-93D2-1694623F9882}"/>
              </a:ext>
            </a:extLst>
          </p:cNvPr>
          <p:cNvGrpSpPr/>
          <p:nvPr/>
        </p:nvGrpSpPr>
        <p:grpSpPr>
          <a:xfrm>
            <a:off x="1924116" y="2878995"/>
            <a:ext cx="2539173" cy="3211305"/>
            <a:chOff x="534228" y="2808495"/>
            <a:chExt cx="2539173" cy="321130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8ABE375-2850-4CA3-93DE-D2EF65CF65FC}"/>
                </a:ext>
              </a:extLst>
            </p:cNvPr>
            <p:cNvSpPr/>
            <p:nvPr/>
          </p:nvSpPr>
          <p:spPr>
            <a:xfrm>
              <a:off x="534228" y="2808495"/>
              <a:ext cx="2539172" cy="3211305"/>
            </a:xfrm>
            <a:prstGeom prst="roundRect">
              <a:avLst>
                <a:gd name="adj" fmla="val 22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8D04577-DA56-4605-A402-F32BFF5A6A4C}"/>
                </a:ext>
              </a:extLst>
            </p:cNvPr>
            <p:cNvSpPr txBox="1"/>
            <p:nvPr/>
          </p:nvSpPr>
          <p:spPr>
            <a:xfrm>
              <a:off x="629480" y="2946400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027C3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01</a:t>
              </a:r>
              <a:endParaRPr lang="zh-CN" altLang="en-US" sz="4800" b="1" dirty="0">
                <a:solidFill>
                  <a:srgbClr val="027C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7265A46-47FB-4CBC-9675-13DC31E1FF63}"/>
                </a:ext>
              </a:extLst>
            </p:cNvPr>
            <p:cNvSpPr txBox="1"/>
            <p:nvPr/>
          </p:nvSpPr>
          <p:spPr>
            <a:xfrm>
              <a:off x="650990" y="3909943"/>
              <a:ext cx="2399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应用简介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B2971C7-3E9E-4A75-A6F2-0E0E3D22E4EC}"/>
                </a:ext>
              </a:extLst>
            </p:cNvPr>
            <p:cNvCxnSpPr/>
            <p:nvPr/>
          </p:nvCxnSpPr>
          <p:spPr>
            <a:xfrm>
              <a:off x="781050" y="3777397"/>
              <a:ext cx="376238" cy="0"/>
            </a:xfrm>
            <a:prstGeom prst="line">
              <a:avLst/>
            </a:prstGeom>
            <a:ln w="476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5F27B20-7B88-4C80-BD31-CD58EE8897E1}"/>
                </a:ext>
              </a:extLst>
            </p:cNvPr>
            <p:cNvSpPr/>
            <p:nvPr/>
          </p:nvSpPr>
          <p:spPr>
            <a:xfrm>
              <a:off x="1714800" y="2808495"/>
              <a:ext cx="1358601" cy="1077176"/>
            </a:xfrm>
            <a:custGeom>
              <a:avLst/>
              <a:gdLst>
                <a:gd name="connsiteX0" fmla="*/ 0 w 1358601"/>
                <a:gd name="connsiteY0" fmla="*/ 0 h 1077176"/>
                <a:gd name="connsiteX1" fmla="*/ 290581 w 1358601"/>
                <a:gd name="connsiteY1" fmla="*/ 0 h 1077176"/>
                <a:gd name="connsiteX2" fmla="*/ 292867 w 1358601"/>
                <a:gd name="connsiteY2" fmla="*/ 45274 h 1077176"/>
                <a:gd name="connsiteX3" fmla="*/ 1114353 w 1358601"/>
                <a:gd name="connsiteY3" fmla="*/ 786595 h 1077176"/>
                <a:gd name="connsiteX4" fmla="*/ 1280770 w 1358601"/>
                <a:gd name="connsiteY4" fmla="*/ 769819 h 1077176"/>
                <a:gd name="connsiteX5" fmla="*/ 1358601 w 1358601"/>
                <a:gd name="connsiteY5" fmla="*/ 745659 h 1077176"/>
                <a:gd name="connsiteX6" fmla="*/ 1358601 w 1358601"/>
                <a:gd name="connsiteY6" fmla="*/ 1049542 h 1077176"/>
                <a:gd name="connsiteX7" fmla="*/ 1339333 w 1358601"/>
                <a:gd name="connsiteY7" fmla="*/ 1054496 h 1077176"/>
                <a:gd name="connsiteX8" fmla="*/ 1114353 w 1358601"/>
                <a:gd name="connsiteY8" fmla="*/ 1077176 h 1077176"/>
                <a:gd name="connsiteX9" fmla="*/ 3787 w 1358601"/>
                <a:gd name="connsiteY9" fmla="*/ 74984 h 107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8601" h="1077176">
                  <a:moveTo>
                    <a:pt x="0" y="0"/>
                  </a:moveTo>
                  <a:lnTo>
                    <a:pt x="290581" y="0"/>
                  </a:lnTo>
                  <a:lnTo>
                    <a:pt x="292867" y="45274"/>
                  </a:lnTo>
                  <a:cubicBezTo>
                    <a:pt x="335154" y="461664"/>
                    <a:pt x="686807" y="786595"/>
                    <a:pt x="1114353" y="786595"/>
                  </a:cubicBezTo>
                  <a:cubicBezTo>
                    <a:pt x="1171359" y="786595"/>
                    <a:pt x="1227016" y="780819"/>
                    <a:pt x="1280770" y="769819"/>
                  </a:cubicBezTo>
                  <a:lnTo>
                    <a:pt x="1358601" y="745659"/>
                  </a:lnTo>
                  <a:lnTo>
                    <a:pt x="1358601" y="1049542"/>
                  </a:lnTo>
                  <a:lnTo>
                    <a:pt x="1339333" y="1054496"/>
                  </a:lnTo>
                  <a:cubicBezTo>
                    <a:pt x="1266662" y="1069367"/>
                    <a:pt x="1191420" y="1077176"/>
                    <a:pt x="1114353" y="1077176"/>
                  </a:cubicBezTo>
                  <a:cubicBezTo>
                    <a:pt x="536354" y="1077176"/>
                    <a:pt x="60954" y="637901"/>
                    <a:pt x="3787" y="74984"/>
                  </a:cubicBezTo>
                  <a:close/>
                </a:path>
              </a:pathLst>
            </a:cu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iconfont-10187-1761540">
              <a:extLst>
                <a:ext uri="{FF2B5EF4-FFF2-40B4-BE49-F238E27FC236}">
                  <a16:creationId xmlns:a16="http://schemas.microsoft.com/office/drawing/2014/main" id="{47AEDBBA-4BAE-423B-AE92-366D9E6D670D}"/>
                </a:ext>
              </a:extLst>
            </p:cNvPr>
            <p:cNvSpPr/>
            <p:nvPr/>
          </p:nvSpPr>
          <p:spPr>
            <a:xfrm>
              <a:off x="2338265" y="3102056"/>
              <a:ext cx="403469" cy="453944"/>
            </a:xfrm>
            <a:custGeom>
              <a:avLst/>
              <a:gdLst>
                <a:gd name="T0" fmla="*/ 2976 w 10240"/>
                <a:gd name="T1" fmla="*/ 3520 h 11520"/>
                <a:gd name="T2" fmla="*/ 4000 w 10240"/>
                <a:gd name="T3" fmla="*/ 5120 h 11520"/>
                <a:gd name="T4" fmla="*/ 2528 w 10240"/>
                <a:gd name="T5" fmla="*/ 4416 h 11520"/>
                <a:gd name="T6" fmla="*/ 2016 w 10240"/>
                <a:gd name="T7" fmla="*/ 4512 h 11520"/>
                <a:gd name="T8" fmla="*/ 4000 w 10240"/>
                <a:gd name="T9" fmla="*/ 7744 h 11520"/>
                <a:gd name="T10" fmla="*/ 7040 w 10240"/>
                <a:gd name="T11" fmla="*/ 9920 h 11520"/>
                <a:gd name="T12" fmla="*/ 7712 w 10240"/>
                <a:gd name="T13" fmla="*/ 10144 h 11520"/>
                <a:gd name="T14" fmla="*/ 8384 w 10240"/>
                <a:gd name="T15" fmla="*/ 9472 h 11520"/>
                <a:gd name="T16" fmla="*/ 8608 w 10240"/>
                <a:gd name="T17" fmla="*/ 8800 h 11520"/>
                <a:gd name="T18" fmla="*/ 6080 w 10240"/>
                <a:gd name="T19" fmla="*/ 6272 h 11520"/>
                <a:gd name="T20" fmla="*/ 4000 w 10240"/>
                <a:gd name="T21" fmla="*/ 3264 h 11520"/>
                <a:gd name="T22" fmla="*/ 5632 w 10240"/>
                <a:gd name="T23" fmla="*/ 6720 h 11520"/>
                <a:gd name="T24" fmla="*/ 7488 w 10240"/>
                <a:gd name="T25" fmla="*/ 9472 h 11520"/>
                <a:gd name="T26" fmla="*/ 4736 w 10240"/>
                <a:gd name="T27" fmla="*/ 6976 h 11520"/>
                <a:gd name="T28" fmla="*/ 3968 w 10240"/>
                <a:gd name="T29" fmla="*/ 7104 h 11520"/>
                <a:gd name="T30" fmla="*/ 2400 w 10240"/>
                <a:gd name="T31" fmla="*/ 5216 h 11520"/>
                <a:gd name="T32" fmla="*/ 3584 w 10240"/>
                <a:gd name="T33" fmla="*/ 6144 h 11520"/>
                <a:gd name="T34" fmla="*/ 4416 w 10240"/>
                <a:gd name="T35" fmla="*/ 5568 h 11520"/>
                <a:gd name="T36" fmla="*/ 3680 w 10240"/>
                <a:gd name="T37" fmla="*/ 3936 h 11520"/>
                <a:gd name="T38" fmla="*/ 5088 w 10240"/>
                <a:gd name="T39" fmla="*/ 4384 h 11520"/>
                <a:gd name="T40" fmla="*/ 9920 w 10240"/>
                <a:gd name="T41" fmla="*/ 1280 h 11520"/>
                <a:gd name="T42" fmla="*/ 8320 w 10240"/>
                <a:gd name="T43" fmla="*/ 320 h 11520"/>
                <a:gd name="T44" fmla="*/ 7680 w 10240"/>
                <a:gd name="T45" fmla="*/ 320 h 11520"/>
                <a:gd name="T46" fmla="*/ 2560 w 10240"/>
                <a:gd name="T47" fmla="*/ 1280 h 11520"/>
                <a:gd name="T48" fmla="*/ 2240 w 10240"/>
                <a:gd name="T49" fmla="*/ 0 h 11520"/>
                <a:gd name="T50" fmla="*/ 1920 w 10240"/>
                <a:gd name="T51" fmla="*/ 1280 h 11520"/>
                <a:gd name="T52" fmla="*/ 0 w 10240"/>
                <a:gd name="T53" fmla="*/ 1600 h 11520"/>
                <a:gd name="T54" fmla="*/ 320 w 10240"/>
                <a:gd name="T55" fmla="*/ 11520 h 11520"/>
                <a:gd name="T56" fmla="*/ 10240 w 10240"/>
                <a:gd name="T57" fmla="*/ 11200 h 11520"/>
                <a:gd name="T58" fmla="*/ 9920 w 10240"/>
                <a:gd name="T59" fmla="*/ 1280 h 11520"/>
                <a:gd name="T60" fmla="*/ 640 w 10240"/>
                <a:gd name="T61" fmla="*/ 10880 h 11520"/>
                <a:gd name="T62" fmla="*/ 1920 w 10240"/>
                <a:gd name="T63" fmla="*/ 1920 h 11520"/>
                <a:gd name="T64" fmla="*/ 2240 w 10240"/>
                <a:gd name="T65" fmla="*/ 2560 h 11520"/>
                <a:gd name="T66" fmla="*/ 2560 w 10240"/>
                <a:gd name="T67" fmla="*/ 1920 h 11520"/>
                <a:gd name="T68" fmla="*/ 7680 w 10240"/>
                <a:gd name="T69" fmla="*/ 2240 h 11520"/>
                <a:gd name="T70" fmla="*/ 8320 w 10240"/>
                <a:gd name="T71" fmla="*/ 2240 h 11520"/>
                <a:gd name="T72" fmla="*/ 9600 w 10240"/>
                <a:gd name="T73" fmla="*/ 1920 h 1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40" h="11520">
                  <a:moveTo>
                    <a:pt x="4000" y="3264"/>
                  </a:moveTo>
                  <a:cubicBezTo>
                    <a:pt x="3648" y="3264"/>
                    <a:pt x="3296" y="3360"/>
                    <a:pt x="2976" y="3520"/>
                  </a:cubicBezTo>
                  <a:cubicBezTo>
                    <a:pt x="2784" y="3616"/>
                    <a:pt x="2752" y="3872"/>
                    <a:pt x="2912" y="4032"/>
                  </a:cubicBezTo>
                  <a:lnTo>
                    <a:pt x="4000" y="5120"/>
                  </a:lnTo>
                  <a:lnTo>
                    <a:pt x="3616" y="5504"/>
                  </a:lnTo>
                  <a:lnTo>
                    <a:pt x="2528" y="4416"/>
                  </a:lnTo>
                  <a:cubicBezTo>
                    <a:pt x="2464" y="4352"/>
                    <a:pt x="2400" y="4320"/>
                    <a:pt x="2304" y="4320"/>
                  </a:cubicBezTo>
                  <a:cubicBezTo>
                    <a:pt x="2176" y="4320"/>
                    <a:pt x="2080" y="4384"/>
                    <a:pt x="2016" y="4512"/>
                  </a:cubicBezTo>
                  <a:cubicBezTo>
                    <a:pt x="1600" y="5344"/>
                    <a:pt x="1728" y="6400"/>
                    <a:pt x="2432" y="7104"/>
                  </a:cubicBezTo>
                  <a:cubicBezTo>
                    <a:pt x="2880" y="7552"/>
                    <a:pt x="3424" y="7744"/>
                    <a:pt x="4000" y="7744"/>
                  </a:cubicBezTo>
                  <a:cubicBezTo>
                    <a:pt x="4256" y="7744"/>
                    <a:pt x="4512" y="7712"/>
                    <a:pt x="4736" y="7616"/>
                  </a:cubicBezTo>
                  <a:lnTo>
                    <a:pt x="7040" y="9920"/>
                  </a:lnTo>
                  <a:lnTo>
                    <a:pt x="7264" y="10144"/>
                  </a:lnTo>
                  <a:cubicBezTo>
                    <a:pt x="7392" y="10272"/>
                    <a:pt x="7584" y="10272"/>
                    <a:pt x="7712" y="10144"/>
                  </a:cubicBezTo>
                  <a:lnTo>
                    <a:pt x="7936" y="9920"/>
                  </a:lnTo>
                  <a:lnTo>
                    <a:pt x="8384" y="9472"/>
                  </a:lnTo>
                  <a:lnTo>
                    <a:pt x="8608" y="9248"/>
                  </a:lnTo>
                  <a:cubicBezTo>
                    <a:pt x="8736" y="9120"/>
                    <a:pt x="8736" y="8928"/>
                    <a:pt x="8608" y="8800"/>
                  </a:cubicBezTo>
                  <a:lnTo>
                    <a:pt x="8384" y="8576"/>
                  </a:lnTo>
                  <a:lnTo>
                    <a:pt x="6080" y="6272"/>
                  </a:lnTo>
                  <a:cubicBezTo>
                    <a:pt x="6368" y="5472"/>
                    <a:pt x="6176" y="4576"/>
                    <a:pt x="5568" y="3936"/>
                  </a:cubicBezTo>
                  <a:cubicBezTo>
                    <a:pt x="5120" y="3488"/>
                    <a:pt x="4544" y="3264"/>
                    <a:pt x="4000" y="3264"/>
                  </a:cubicBezTo>
                  <a:close/>
                  <a:moveTo>
                    <a:pt x="5472" y="6048"/>
                  </a:moveTo>
                  <a:cubicBezTo>
                    <a:pt x="5376" y="6272"/>
                    <a:pt x="5440" y="6528"/>
                    <a:pt x="5632" y="6720"/>
                  </a:cubicBezTo>
                  <a:lnTo>
                    <a:pt x="7936" y="9024"/>
                  </a:lnTo>
                  <a:lnTo>
                    <a:pt x="7488" y="9472"/>
                  </a:lnTo>
                  <a:lnTo>
                    <a:pt x="5184" y="7168"/>
                  </a:lnTo>
                  <a:cubicBezTo>
                    <a:pt x="5056" y="7040"/>
                    <a:pt x="4896" y="6976"/>
                    <a:pt x="4736" y="6976"/>
                  </a:cubicBezTo>
                  <a:cubicBezTo>
                    <a:pt x="4672" y="6976"/>
                    <a:pt x="4608" y="6976"/>
                    <a:pt x="4512" y="7008"/>
                  </a:cubicBezTo>
                  <a:cubicBezTo>
                    <a:pt x="4352" y="7072"/>
                    <a:pt x="4160" y="7104"/>
                    <a:pt x="3968" y="7104"/>
                  </a:cubicBezTo>
                  <a:cubicBezTo>
                    <a:pt x="3552" y="7104"/>
                    <a:pt x="3136" y="6944"/>
                    <a:pt x="2848" y="6624"/>
                  </a:cubicBezTo>
                  <a:cubicBezTo>
                    <a:pt x="2464" y="6240"/>
                    <a:pt x="2304" y="5728"/>
                    <a:pt x="2400" y="5216"/>
                  </a:cubicBezTo>
                  <a:lnTo>
                    <a:pt x="3136" y="5952"/>
                  </a:lnTo>
                  <a:cubicBezTo>
                    <a:pt x="3264" y="6080"/>
                    <a:pt x="3424" y="6144"/>
                    <a:pt x="3584" y="6144"/>
                  </a:cubicBezTo>
                  <a:cubicBezTo>
                    <a:pt x="3744" y="6144"/>
                    <a:pt x="3904" y="6080"/>
                    <a:pt x="4032" y="5952"/>
                  </a:cubicBezTo>
                  <a:lnTo>
                    <a:pt x="4416" y="5568"/>
                  </a:lnTo>
                  <a:cubicBezTo>
                    <a:pt x="4672" y="5312"/>
                    <a:pt x="4672" y="4896"/>
                    <a:pt x="4416" y="4672"/>
                  </a:cubicBezTo>
                  <a:lnTo>
                    <a:pt x="3680" y="3936"/>
                  </a:lnTo>
                  <a:cubicBezTo>
                    <a:pt x="3776" y="3904"/>
                    <a:pt x="3872" y="3904"/>
                    <a:pt x="3968" y="3904"/>
                  </a:cubicBezTo>
                  <a:cubicBezTo>
                    <a:pt x="4384" y="3904"/>
                    <a:pt x="4800" y="4064"/>
                    <a:pt x="5088" y="4384"/>
                  </a:cubicBezTo>
                  <a:cubicBezTo>
                    <a:pt x="5536" y="4800"/>
                    <a:pt x="5696" y="5472"/>
                    <a:pt x="5472" y="6048"/>
                  </a:cubicBezTo>
                  <a:close/>
                  <a:moveTo>
                    <a:pt x="9920" y="1280"/>
                  </a:moveTo>
                  <a:lnTo>
                    <a:pt x="8320" y="1280"/>
                  </a:lnTo>
                  <a:lnTo>
                    <a:pt x="8320" y="320"/>
                  </a:lnTo>
                  <a:cubicBezTo>
                    <a:pt x="8320" y="160"/>
                    <a:pt x="8160" y="0"/>
                    <a:pt x="8000" y="0"/>
                  </a:cubicBezTo>
                  <a:cubicBezTo>
                    <a:pt x="7840" y="0"/>
                    <a:pt x="7680" y="160"/>
                    <a:pt x="7680" y="320"/>
                  </a:cubicBezTo>
                  <a:lnTo>
                    <a:pt x="7680" y="1280"/>
                  </a:lnTo>
                  <a:lnTo>
                    <a:pt x="2560" y="1280"/>
                  </a:lnTo>
                  <a:lnTo>
                    <a:pt x="2560" y="320"/>
                  </a:lnTo>
                  <a:cubicBezTo>
                    <a:pt x="2560" y="160"/>
                    <a:pt x="2400" y="0"/>
                    <a:pt x="2240" y="0"/>
                  </a:cubicBezTo>
                  <a:cubicBezTo>
                    <a:pt x="2080" y="0"/>
                    <a:pt x="1920" y="160"/>
                    <a:pt x="1920" y="320"/>
                  </a:cubicBezTo>
                  <a:lnTo>
                    <a:pt x="1920" y="1280"/>
                  </a:lnTo>
                  <a:lnTo>
                    <a:pt x="320" y="1280"/>
                  </a:lnTo>
                  <a:cubicBezTo>
                    <a:pt x="128" y="1280"/>
                    <a:pt x="0" y="1408"/>
                    <a:pt x="0" y="1600"/>
                  </a:cubicBezTo>
                  <a:lnTo>
                    <a:pt x="0" y="11200"/>
                  </a:lnTo>
                  <a:cubicBezTo>
                    <a:pt x="0" y="11392"/>
                    <a:pt x="128" y="11520"/>
                    <a:pt x="320" y="11520"/>
                  </a:cubicBezTo>
                  <a:lnTo>
                    <a:pt x="9920" y="11520"/>
                  </a:lnTo>
                  <a:cubicBezTo>
                    <a:pt x="10112" y="11520"/>
                    <a:pt x="10240" y="11392"/>
                    <a:pt x="10240" y="11200"/>
                  </a:cubicBezTo>
                  <a:lnTo>
                    <a:pt x="10240" y="1600"/>
                  </a:lnTo>
                  <a:cubicBezTo>
                    <a:pt x="10240" y="1408"/>
                    <a:pt x="10112" y="1280"/>
                    <a:pt x="9920" y="1280"/>
                  </a:cubicBezTo>
                  <a:close/>
                  <a:moveTo>
                    <a:pt x="9600" y="10880"/>
                  </a:moveTo>
                  <a:lnTo>
                    <a:pt x="640" y="10880"/>
                  </a:lnTo>
                  <a:lnTo>
                    <a:pt x="640" y="1920"/>
                  </a:lnTo>
                  <a:lnTo>
                    <a:pt x="1920" y="1920"/>
                  </a:lnTo>
                  <a:lnTo>
                    <a:pt x="1920" y="2240"/>
                  </a:lnTo>
                  <a:cubicBezTo>
                    <a:pt x="1920" y="2400"/>
                    <a:pt x="2080" y="2560"/>
                    <a:pt x="2240" y="2560"/>
                  </a:cubicBezTo>
                  <a:cubicBezTo>
                    <a:pt x="2400" y="2560"/>
                    <a:pt x="2560" y="2400"/>
                    <a:pt x="2560" y="2240"/>
                  </a:cubicBezTo>
                  <a:lnTo>
                    <a:pt x="2560" y="1920"/>
                  </a:lnTo>
                  <a:lnTo>
                    <a:pt x="7680" y="1920"/>
                  </a:lnTo>
                  <a:lnTo>
                    <a:pt x="7680" y="2240"/>
                  </a:lnTo>
                  <a:cubicBezTo>
                    <a:pt x="7680" y="2400"/>
                    <a:pt x="7840" y="2560"/>
                    <a:pt x="8000" y="2560"/>
                  </a:cubicBezTo>
                  <a:cubicBezTo>
                    <a:pt x="8160" y="2560"/>
                    <a:pt x="8320" y="2400"/>
                    <a:pt x="8320" y="2240"/>
                  </a:cubicBezTo>
                  <a:lnTo>
                    <a:pt x="8320" y="1920"/>
                  </a:lnTo>
                  <a:lnTo>
                    <a:pt x="9600" y="1920"/>
                  </a:lnTo>
                  <a:lnTo>
                    <a:pt x="9600" y="10880"/>
                  </a:lnTo>
                  <a:close/>
                </a:path>
              </a:pathLst>
            </a:custGeom>
            <a:solidFill>
              <a:srgbClr val="027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7EB97E-8082-4FB7-878F-2AC30CF54103}"/>
              </a:ext>
            </a:extLst>
          </p:cNvPr>
          <p:cNvCxnSpPr/>
          <p:nvPr/>
        </p:nvCxnSpPr>
        <p:spPr>
          <a:xfrm>
            <a:off x="3663264" y="3777397"/>
            <a:ext cx="376238" cy="0"/>
          </a:xfrm>
          <a:prstGeom prst="line">
            <a:avLst/>
          </a:prstGeom>
          <a:ln w="476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017B9DB4-946A-410F-9ADE-1B4A9426BEAC}"/>
              </a:ext>
            </a:extLst>
          </p:cNvPr>
          <p:cNvSpPr/>
          <p:nvPr/>
        </p:nvSpPr>
        <p:spPr>
          <a:xfrm>
            <a:off x="4597014" y="2808495"/>
            <a:ext cx="1358601" cy="1077176"/>
          </a:xfrm>
          <a:custGeom>
            <a:avLst/>
            <a:gdLst>
              <a:gd name="connsiteX0" fmla="*/ 0 w 1358601"/>
              <a:gd name="connsiteY0" fmla="*/ 0 h 1077176"/>
              <a:gd name="connsiteX1" fmla="*/ 290581 w 1358601"/>
              <a:gd name="connsiteY1" fmla="*/ 0 h 1077176"/>
              <a:gd name="connsiteX2" fmla="*/ 292867 w 1358601"/>
              <a:gd name="connsiteY2" fmla="*/ 45274 h 1077176"/>
              <a:gd name="connsiteX3" fmla="*/ 1114353 w 1358601"/>
              <a:gd name="connsiteY3" fmla="*/ 786595 h 1077176"/>
              <a:gd name="connsiteX4" fmla="*/ 1280770 w 1358601"/>
              <a:gd name="connsiteY4" fmla="*/ 769819 h 1077176"/>
              <a:gd name="connsiteX5" fmla="*/ 1358601 w 1358601"/>
              <a:gd name="connsiteY5" fmla="*/ 745659 h 1077176"/>
              <a:gd name="connsiteX6" fmla="*/ 1358601 w 1358601"/>
              <a:gd name="connsiteY6" fmla="*/ 1049542 h 1077176"/>
              <a:gd name="connsiteX7" fmla="*/ 1339333 w 1358601"/>
              <a:gd name="connsiteY7" fmla="*/ 1054496 h 1077176"/>
              <a:gd name="connsiteX8" fmla="*/ 1114353 w 1358601"/>
              <a:gd name="connsiteY8" fmla="*/ 1077176 h 1077176"/>
              <a:gd name="connsiteX9" fmla="*/ 3787 w 1358601"/>
              <a:gd name="connsiteY9" fmla="*/ 74984 h 107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8601" h="1077176">
                <a:moveTo>
                  <a:pt x="0" y="0"/>
                </a:moveTo>
                <a:lnTo>
                  <a:pt x="290581" y="0"/>
                </a:lnTo>
                <a:lnTo>
                  <a:pt x="292867" y="45274"/>
                </a:lnTo>
                <a:cubicBezTo>
                  <a:pt x="335154" y="461664"/>
                  <a:pt x="686807" y="786595"/>
                  <a:pt x="1114353" y="786595"/>
                </a:cubicBezTo>
                <a:cubicBezTo>
                  <a:pt x="1171359" y="786595"/>
                  <a:pt x="1227016" y="780819"/>
                  <a:pt x="1280770" y="769819"/>
                </a:cubicBezTo>
                <a:lnTo>
                  <a:pt x="1358601" y="745659"/>
                </a:lnTo>
                <a:lnTo>
                  <a:pt x="1358601" y="1049542"/>
                </a:lnTo>
                <a:lnTo>
                  <a:pt x="1339333" y="1054496"/>
                </a:lnTo>
                <a:cubicBezTo>
                  <a:pt x="1266662" y="1069367"/>
                  <a:pt x="1191420" y="1077176"/>
                  <a:pt x="1114353" y="1077176"/>
                </a:cubicBezTo>
                <a:cubicBezTo>
                  <a:pt x="536354" y="1077176"/>
                  <a:pt x="60954" y="637901"/>
                  <a:pt x="3787" y="74984"/>
                </a:cubicBezTo>
                <a:close/>
              </a:path>
            </a:pathLst>
          </a:cu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A69F7A5-3500-4161-814A-40BE4A8B372C}"/>
              </a:ext>
            </a:extLst>
          </p:cNvPr>
          <p:cNvCxnSpPr/>
          <p:nvPr/>
        </p:nvCxnSpPr>
        <p:spPr>
          <a:xfrm>
            <a:off x="6545478" y="3777397"/>
            <a:ext cx="376238" cy="0"/>
          </a:xfrm>
          <a:prstGeom prst="line">
            <a:avLst/>
          </a:prstGeom>
          <a:ln w="476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B765BCF-DB40-4CB0-9B0A-DF18A5854026}"/>
              </a:ext>
            </a:extLst>
          </p:cNvPr>
          <p:cNvSpPr/>
          <p:nvPr/>
        </p:nvSpPr>
        <p:spPr>
          <a:xfrm>
            <a:off x="7479228" y="2808495"/>
            <a:ext cx="1358601" cy="1077176"/>
          </a:xfrm>
          <a:custGeom>
            <a:avLst/>
            <a:gdLst>
              <a:gd name="connsiteX0" fmla="*/ 0 w 1358601"/>
              <a:gd name="connsiteY0" fmla="*/ 0 h 1077176"/>
              <a:gd name="connsiteX1" fmla="*/ 290581 w 1358601"/>
              <a:gd name="connsiteY1" fmla="*/ 0 h 1077176"/>
              <a:gd name="connsiteX2" fmla="*/ 292867 w 1358601"/>
              <a:gd name="connsiteY2" fmla="*/ 45274 h 1077176"/>
              <a:gd name="connsiteX3" fmla="*/ 1114353 w 1358601"/>
              <a:gd name="connsiteY3" fmla="*/ 786595 h 1077176"/>
              <a:gd name="connsiteX4" fmla="*/ 1280770 w 1358601"/>
              <a:gd name="connsiteY4" fmla="*/ 769819 h 1077176"/>
              <a:gd name="connsiteX5" fmla="*/ 1358601 w 1358601"/>
              <a:gd name="connsiteY5" fmla="*/ 745659 h 1077176"/>
              <a:gd name="connsiteX6" fmla="*/ 1358601 w 1358601"/>
              <a:gd name="connsiteY6" fmla="*/ 1049542 h 1077176"/>
              <a:gd name="connsiteX7" fmla="*/ 1339333 w 1358601"/>
              <a:gd name="connsiteY7" fmla="*/ 1054496 h 1077176"/>
              <a:gd name="connsiteX8" fmla="*/ 1114353 w 1358601"/>
              <a:gd name="connsiteY8" fmla="*/ 1077176 h 1077176"/>
              <a:gd name="connsiteX9" fmla="*/ 3787 w 1358601"/>
              <a:gd name="connsiteY9" fmla="*/ 74984 h 107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8601" h="1077176">
                <a:moveTo>
                  <a:pt x="0" y="0"/>
                </a:moveTo>
                <a:lnTo>
                  <a:pt x="290581" y="0"/>
                </a:lnTo>
                <a:lnTo>
                  <a:pt x="292867" y="45274"/>
                </a:lnTo>
                <a:cubicBezTo>
                  <a:pt x="335154" y="461664"/>
                  <a:pt x="686807" y="786595"/>
                  <a:pt x="1114353" y="786595"/>
                </a:cubicBezTo>
                <a:cubicBezTo>
                  <a:pt x="1171359" y="786595"/>
                  <a:pt x="1227016" y="780819"/>
                  <a:pt x="1280770" y="769819"/>
                </a:cubicBezTo>
                <a:lnTo>
                  <a:pt x="1358601" y="745659"/>
                </a:lnTo>
                <a:lnTo>
                  <a:pt x="1358601" y="1049542"/>
                </a:lnTo>
                <a:lnTo>
                  <a:pt x="1339333" y="1054496"/>
                </a:lnTo>
                <a:cubicBezTo>
                  <a:pt x="1266662" y="1069367"/>
                  <a:pt x="1191420" y="1077176"/>
                  <a:pt x="1114353" y="1077176"/>
                </a:cubicBezTo>
                <a:cubicBezTo>
                  <a:pt x="536354" y="1077176"/>
                  <a:pt x="60954" y="637901"/>
                  <a:pt x="3787" y="74984"/>
                </a:cubicBezTo>
                <a:close/>
              </a:path>
            </a:pathLst>
          </a:cu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F2DEDDF-8A4D-4BF0-92B8-B60F849E7A24}"/>
              </a:ext>
            </a:extLst>
          </p:cNvPr>
          <p:cNvGrpSpPr/>
          <p:nvPr/>
        </p:nvGrpSpPr>
        <p:grpSpPr>
          <a:xfrm>
            <a:off x="4806330" y="2878995"/>
            <a:ext cx="2539172" cy="3211305"/>
            <a:chOff x="3416442" y="2808495"/>
            <a:chExt cx="2539172" cy="321130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F1E8150-0042-42BC-A904-BD50DCEECA2E}"/>
                </a:ext>
              </a:extLst>
            </p:cNvPr>
            <p:cNvSpPr/>
            <p:nvPr/>
          </p:nvSpPr>
          <p:spPr>
            <a:xfrm>
              <a:off x="3416442" y="2808495"/>
              <a:ext cx="2539172" cy="3211305"/>
            </a:xfrm>
            <a:prstGeom prst="roundRect">
              <a:avLst>
                <a:gd name="adj" fmla="val 22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531760A-8E47-40FB-8709-15C966196474}"/>
                </a:ext>
              </a:extLst>
            </p:cNvPr>
            <p:cNvSpPr txBox="1"/>
            <p:nvPr/>
          </p:nvSpPr>
          <p:spPr>
            <a:xfrm>
              <a:off x="3511694" y="2946400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027C3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02</a:t>
              </a:r>
              <a:endParaRPr lang="zh-CN" altLang="en-US" sz="4800" b="1" dirty="0">
                <a:solidFill>
                  <a:srgbClr val="027C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A7F0F75-3603-4023-B1A2-68FAEE88FC1F}"/>
                </a:ext>
              </a:extLst>
            </p:cNvPr>
            <p:cNvSpPr txBox="1"/>
            <p:nvPr/>
          </p:nvSpPr>
          <p:spPr>
            <a:xfrm>
              <a:off x="3533204" y="3909943"/>
              <a:ext cx="2399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应用界面</a:t>
              </a:r>
            </a:p>
          </p:txBody>
        </p:sp>
        <p:sp>
          <p:nvSpPr>
            <p:cNvPr id="47" name="iconfont-10187-1761534">
              <a:extLst>
                <a:ext uri="{FF2B5EF4-FFF2-40B4-BE49-F238E27FC236}">
                  <a16:creationId xmlns:a16="http://schemas.microsoft.com/office/drawing/2014/main" id="{687AF64B-269D-4FB9-8615-090EBB04C01F}"/>
                </a:ext>
              </a:extLst>
            </p:cNvPr>
            <p:cNvSpPr/>
            <p:nvPr/>
          </p:nvSpPr>
          <p:spPr>
            <a:xfrm>
              <a:off x="5228094" y="3157490"/>
              <a:ext cx="453944" cy="403459"/>
            </a:xfrm>
            <a:custGeom>
              <a:avLst/>
              <a:gdLst>
                <a:gd name="T0" fmla="*/ 11200 w 11520"/>
                <a:gd name="T1" fmla="*/ 0 h 10240"/>
                <a:gd name="T2" fmla="*/ 320 w 11520"/>
                <a:gd name="T3" fmla="*/ 0 h 10240"/>
                <a:gd name="T4" fmla="*/ 0 w 11520"/>
                <a:gd name="T5" fmla="*/ 320 h 10240"/>
                <a:gd name="T6" fmla="*/ 0 w 11520"/>
                <a:gd name="T7" fmla="*/ 9920 h 10240"/>
                <a:gd name="T8" fmla="*/ 320 w 11520"/>
                <a:gd name="T9" fmla="*/ 10240 h 10240"/>
                <a:gd name="T10" fmla="*/ 11200 w 11520"/>
                <a:gd name="T11" fmla="*/ 10240 h 10240"/>
                <a:gd name="T12" fmla="*/ 11520 w 11520"/>
                <a:gd name="T13" fmla="*/ 9920 h 10240"/>
                <a:gd name="T14" fmla="*/ 11520 w 11520"/>
                <a:gd name="T15" fmla="*/ 320 h 10240"/>
                <a:gd name="T16" fmla="*/ 11200 w 11520"/>
                <a:gd name="T17" fmla="*/ 0 h 10240"/>
                <a:gd name="T18" fmla="*/ 10880 w 11520"/>
                <a:gd name="T19" fmla="*/ 640 h 10240"/>
                <a:gd name="T20" fmla="*/ 10880 w 11520"/>
                <a:gd name="T21" fmla="*/ 7040 h 10240"/>
                <a:gd name="T22" fmla="*/ 640 w 11520"/>
                <a:gd name="T23" fmla="*/ 7040 h 10240"/>
                <a:gd name="T24" fmla="*/ 640 w 11520"/>
                <a:gd name="T25" fmla="*/ 640 h 10240"/>
                <a:gd name="T26" fmla="*/ 10880 w 11520"/>
                <a:gd name="T27" fmla="*/ 640 h 10240"/>
                <a:gd name="T28" fmla="*/ 640 w 11520"/>
                <a:gd name="T29" fmla="*/ 9600 h 10240"/>
                <a:gd name="T30" fmla="*/ 640 w 11520"/>
                <a:gd name="T31" fmla="*/ 7680 h 10240"/>
                <a:gd name="T32" fmla="*/ 10880 w 11520"/>
                <a:gd name="T33" fmla="*/ 7680 h 10240"/>
                <a:gd name="T34" fmla="*/ 10880 w 11520"/>
                <a:gd name="T35" fmla="*/ 9600 h 10240"/>
                <a:gd name="T36" fmla="*/ 640 w 11520"/>
                <a:gd name="T37" fmla="*/ 9600 h 10240"/>
                <a:gd name="T38" fmla="*/ 6080 w 11520"/>
                <a:gd name="T39" fmla="*/ 8320 h 10240"/>
                <a:gd name="T40" fmla="*/ 1600 w 11520"/>
                <a:gd name="T41" fmla="*/ 8320 h 10240"/>
                <a:gd name="T42" fmla="*/ 1280 w 11520"/>
                <a:gd name="T43" fmla="*/ 8640 h 10240"/>
                <a:gd name="T44" fmla="*/ 1600 w 11520"/>
                <a:gd name="T45" fmla="*/ 8960 h 10240"/>
                <a:gd name="T46" fmla="*/ 6080 w 11520"/>
                <a:gd name="T47" fmla="*/ 8960 h 10240"/>
                <a:gd name="T48" fmla="*/ 6400 w 11520"/>
                <a:gd name="T49" fmla="*/ 8640 h 10240"/>
                <a:gd name="T50" fmla="*/ 6080 w 11520"/>
                <a:gd name="T51" fmla="*/ 8320 h 10240"/>
                <a:gd name="T52" fmla="*/ 9920 w 11520"/>
                <a:gd name="T53" fmla="*/ 8320 h 10240"/>
                <a:gd name="T54" fmla="*/ 8000 w 11520"/>
                <a:gd name="T55" fmla="*/ 8320 h 10240"/>
                <a:gd name="T56" fmla="*/ 7680 w 11520"/>
                <a:gd name="T57" fmla="*/ 8640 h 10240"/>
                <a:gd name="T58" fmla="*/ 8000 w 11520"/>
                <a:gd name="T59" fmla="*/ 8960 h 10240"/>
                <a:gd name="T60" fmla="*/ 9920 w 11520"/>
                <a:gd name="T61" fmla="*/ 8960 h 10240"/>
                <a:gd name="T62" fmla="*/ 10240 w 11520"/>
                <a:gd name="T63" fmla="*/ 8640 h 10240"/>
                <a:gd name="T64" fmla="*/ 9920 w 11520"/>
                <a:gd name="T65" fmla="*/ 8320 h 10240"/>
                <a:gd name="T66" fmla="*/ 1600 w 11520"/>
                <a:gd name="T67" fmla="*/ 4480 h 10240"/>
                <a:gd name="T68" fmla="*/ 2880 w 11520"/>
                <a:gd name="T69" fmla="*/ 4480 h 10240"/>
                <a:gd name="T70" fmla="*/ 3168 w 11520"/>
                <a:gd name="T71" fmla="*/ 4288 h 10240"/>
                <a:gd name="T72" fmla="*/ 4160 w 11520"/>
                <a:gd name="T73" fmla="*/ 2304 h 10240"/>
                <a:gd name="T74" fmla="*/ 6112 w 11520"/>
                <a:gd name="T75" fmla="*/ 6208 h 10240"/>
                <a:gd name="T76" fmla="*/ 6400 w 11520"/>
                <a:gd name="T77" fmla="*/ 6400 h 10240"/>
                <a:gd name="T78" fmla="*/ 6688 w 11520"/>
                <a:gd name="T79" fmla="*/ 6208 h 10240"/>
                <a:gd name="T80" fmla="*/ 8000 w 11520"/>
                <a:gd name="T81" fmla="*/ 3584 h 10240"/>
                <a:gd name="T82" fmla="*/ 8352 w 11520"/>
                <a:gd name="T83" fmla="*/ 4288 h 10240"/>
                <a:gd name="T84" fmla="*/ 8640 w 11520"/>
                <a:gd name="T85" fmla="*/ 4480 h 10240"/>
                <a:gd name="T86" fmla="*/ 9920 w 11520"/>
                <a:gd name="T87" fmla="*/ 4480 h 10240"/>
                <a:gd name="T88" fmla="*/ 10240 w 11520"/>
                <a:gd name="T89" fmla="*/ 4160 h 10240"/>
                <a:gd name="T90" fmla="*/ 9920 w 11520"/>
                <a:gd name="T91" fmla="*/ 3840 h 10240"/>
                <a:gd name="T92" fmla="*/ 8832 w 11520"/>
                <a:gd name="T93" fmla="*/ 3840 h 10240"/>
                <a:gd name="T94" fmla="*/ 8288 w 11520"/>
                <a:gd name="T95" fmla="*/ 2752 h 10240"/>
                <a:gd name="T96" fmla="*/ 7712 w 11520"/>
                <a:gd name="T97" fmla="*/ 2752 h 10240"/>
                <a:gd name="T98" fmla="*/ 6400 w 11520"/>
                <a:gd name="T99" fmla="*/ 5376 h 10240"/>
                <a:gd name="T100" fmla="*/ 4448 w 11520"/>
                <a:gd name="T101" fmla="*/ 1472 h 10240"/>
                <a:gd name="T102" fmla="*/ 3872 w 11520"/>
                <a:gd name="T103" fmla="*/ 1472 h 10240"/>
                <a:gd name="T104" fmla="*/ 2688 w 11520"/>
                <a:gd name="T105" fmla="*/ 3840 h 10240"/>
                <a:gd name="T106" fmla="*/ 1600 w 11520"/>
                <a:gd name="T107" fmla="*/ 3840 h 10240"/>
                <a:gd name="T108" fmla="*/ 1280 w 11520"/>
                <a:gd name="T109" fmla="*/ 4160 h 10240"/>
                <a:gd name="T110" fmla="*/ 1600 w 11520"/>
                <a:gd name="T111" fmla="*/ 4480 h 1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20" h="10240">
                  <a:moveTo>
                    <a:pt x="11200" y="0"/>
                  </a:moveTo>
                  <a:lnTo>
                    <a:pt x="320" y="0"/>
                  </a:lnTo>
                  <a:cubicBezTo>
                    <a:pt x="128" y="0"/>
                    <a:pt x="0" y="128"/>
                    <a:pt x="0" y="320"/>
                  </a:cubicBezTo>
                  <a:lnTo>
                    <a:pt x="0" y="9920"/>
                  </a:lnTo>
                  <a:cubicBezTo>
                    <a:pt x="0" y="10112"/>
                    <a:pt x="128" y="10240"/>
                    <a:pt x="320" y="10240"/>
                  </a:cubicBezTo>
                  <a:lnTo>
                    <a:pt x="11200" y="10240"/>
                  </a:lnTo>
                  <a:cubicBezTo>
                    <a:pt x="11392" y="10240"/>
                    <a:pt x="11520" y="10112"/>
                    <a:pt x="11520" y="9920"/>
                  </a:cubicBezTo>
                  <a:lnTo>
                    <a:pt x="11520" y="320"/>
                  </a:lnTo>
                  <a:cubicBezTo>
                    <a:pt x="11520" y="128"/>
                    <a:pt x="11392" y="0"/>
                    <a:pt x="11200" y="0"/>
                  </a:cubicBezTo>
                  <a:close/>
                  <a:moveTo>
                    <a:pt x="10880" y="640"/>
                  </a:moveTo>
                  <a:lnTo>
                    <a:pt x="10880" y="7040"/>
                  </a:lnTo>
                  <a:lnTo>
                    <a:pt x="640" y="7040"/>
                  </a:lnTo>
                  <a:lnTo>
                    <a:pt x="640" y="640"/>
                  </a:lnTo>
                  <a:lnTo>
                    <a:pt x="10880" y="640"/>
                  </a:lnTo>
                  <a:close/>
                  <a:moveTo>
                    <a:pt x="640" y="9600"/>
                  </a:moveTo>
                  <a:lnTo>
                    <a:pt x="640" y="7680"/>
                  </a:lnTo>
                  <a:lnTo>
                    <a:pt x="10880" y="7680"/>
                  </a:lnTo>
                  <a:lnTo>
                    <a:pt x="10880" y="9600"/>
                  </a:lnTo>
                  <a:lnTo>
                    <a:pt x="640" y="9600"/>
                  </a:lnTo>
                  <a:close/>
                  <a:moveTo>
                    <a:pt x="6080" y="8320"/>
                  </a:moveTo>
                  <a:lnTo>
                    <a:pt x="1600" y="8320"/>
                  </a:lnTo>
                  <a:cubicBezTo>
                    <a:pt x="1440" y="8320"/>
                    <a:pt x="1280" y="8480"/>
                    <a:pt x="1280" y="8640"/>
                  </a:cubicBezTo>
                  <a:cubicBezTo>
                    <a:pt x="1280" y="8800"/>
                    <a:pt x="1440" y="8960"/>
                    <a:pt x="1600" y="8960"/>
                  </a:cubicBezTo>
                  <a:lnTo>
                    <a:pt x="6080" y="8960"/>
                  </a:lnTo>
                  <a:cubicBezTo>
                    <a:pt x="6240" y="8960"/>
                    <a:pt x="6400" y="8800"/>
                    <a:pt x="6400" y="8640"/>
                  </a:cubicBezTo>
                  <a:cubicBezTo>
                    <a:pt x="6400" y="8480"/>
                    <a:pt x="6240" y="8320"/>
                    <a:pt x="6080" y="8320"/>
                  </a:cubicBezTo>
                  <a:close/>
                  <a:moveTo>
                    <a:pt x="9920" y="8320"/>
                  </a:moveTo>
                  <a:lnTo>
                    <a:pt x="8000" y="8320"/>
                  </a:lnTo>
                  <a:cubicBezTo>
                    <a:pt x="7840" y="8320"/>
                    <a:pt x="7680" y="8448"/>
                    <a:pt x="7680" y="8640"/>
                  </a:cubicBezTo>
                  <a:cubicBezTo>
                    <a:pt x="7680" y="8800"/>
                    <a:pt x="7840" y="8960"/>
                    <a:pt x="8000" y="8960"/>
                  </a:cubicBezTo>
                  <a:lnTo>
                    <a:pt x="9920" y="8960"/>
                  </a:lnTo>
                  <a:cubicBezTo>
                    <a:pt x="10080" y="8960"/>
                    <a:pt x="10240" y="8800"/>
                    <a:pt x="10240" y="8640"/>
                  </a:cubicBezTo>
                  <a:cubicBezTo>
                    <a:pt x="10240" y="8448"/>
                    <a:pt x="10080" y="8320"/>
                    <a:pt x="9920" y="8320"/>
                  </a:cubicBezTo>
                  <a:close/>
                  <a:moveTo>
                    <a:pt x="1600" y="4480"/>
                  </a:moveTo>
                  <a:lnTo>
                    <a:pt x="2880" y="4480"/>
                  </a:lnTo>
                  <a:cubicBezTo>
                    <a:pt x="3008" y="4480"/>
                    <a:pt x="3104" y="4416"/>
                    <a:pt x="3168" y="4288"/>
                  </a:cubicBezTo>
                  <a:lnTo>
                    <a:pt x="4160" y="2304"/>
                  </a:lnTo>
                  <a:lnTo>
                    <a:pt x="6112" y="6208"/>
                  </a:lnTo>
                  <a:cubicBezTo>
                    <a:pt x="6176" y="6304"/>
                    <a:pt x="6272" y="6400"/>
                    <a:pt x="6400" y="6400"/>
                  </a:cubicBezTo>
                  <a:cubicBezTo>
                    <a:pt x="6528" y="6400"/>
                    <a:pt x="6624" y="6336"/>
                    <a:pt x="6688" y="6208"/>
                  </a:cubicBezTo>
                  <a:lnTo>
                    <a:pt x="8000" y="3584"/>
                  </a:lnTo>
                  <a:lnTo>
                    <a:pt x="8352" y="4288"/>
                  </a:lnTo>
                  <a:cubicBezTo>
                    <a:pt x="8416" y="4384"/>
                    <a:pt x="8512" y="4480"/>
                    <a:pt x="8640" y="4480"/>
                  </a:cubicBezTo>
                  <a:lnTo>
                    <a:pt x="9920" y="4480"/>
                  </a:lnTo>
                  <a:cubicBezTo>
                    <a:pt x="10112" y="4480"/>
                    <a:pt x="10240" y="4352"/>
                    <a:pt x="10240" y="4160"/>
                  </a:cubicBezTo>
                  <a:cubicBezTo>
                    <a:pt x="10240" y="3968"/>
                    <a:pt x="10112" y="3840"/>
                    <a:pt x="9920" y="3840"/>
                  </a:cubicBezTo>
                  <a:lnTo>
                    <a:pt x="8832" y="3840"/>
                  </a:lnTo>
                  <a:lnTo>
                    <a:pt x="8288" y="2752"/>
                  </a:lnTo>
                  <a:cubicBezTo>
                    <a:pt x="8192" y="2528"/>
                    <a:pt x="7808" y="2528"/>
                    <a:pt x="7712" y="2752"/>
                  </a:cubicBezTo>
                  <a:lnTo>
                    <a:pt x="6400" y="5376"/>
                  </a:lnTo>
                  <a:lnTo>
                    <a:pt x="4448" y="1472"/>
                  </a:lnTo>
                  <a:cubicBezTo>
                    <a:pt x="4352" y="1248"/>
                    <a:pt x="3968" y="1248"/>
                    <a:pt x="3872" y="1472"/>
                  </a:cubicBezTo>
                  <a:lnTo>
                    <a:pt x="2688" y="3840"/>
                  </a:lnTo>
                  <a:lnTo>
                    <a:pt x="1600" y="3840"/>
                  </a:lnTo>
                  <a:cubicBezTo>
                    <a:pt x="1408" y="3840"/>
                    <a:pt x="1280" y="3968"/>
                    <a:pt x="1280" y="4160"/>
                  </a:cubicBezTo>
                  <a:cubicBezTo>
                    <a:pt x="1280" y="4352"/>
                    <a:pt x="1408" y="4480"/>
                    <a:pt x="1600" y="4480"/>
                  </a:cubicBezTo>
                  <a:close/>
                </a:path>
              </a:pathLst>
            </a:custGeom>
            <a:solidFill>
              <a:srgbClr val="027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4BB5D3-6F94-4E38-9471-B08610F9857F}"/>
              </a:ext>
            </a:extLst>
          </p:cNvPr>
          <p:cNvGrpSpPr/>
          <p:nvPr/>
        </p:nvGrpSpPr>
        <p:grpSpPr>
          <a:xfrm>
            <a:off x="7688544" y="2878995"/>
            <a:ext cx="2539172" cy="3211305"/>
            <a:chOff x="6298656" y="2808495"/>
            <a:chExt cx="2539172" cy="3211305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7CCA74B-E51F-4C41-9491-E731A3966C10}"/>
                </a:ext>
              </a:extLst>
            </p:cNvPr>
            <p:cNvSpPr/>
            <p:nvPr/>
          </p:nvSpPr>
          <p:spPr>
            <a:xfrm>
              <a:off x="6298656" y="2808495"/>
              <a:ext cx="2539172" cy="3211305"/>
            </a:xfrm>
            <a:prstGeom prst="roundRect">
              <a:avLst>
                <a:gd name="adj" fmla="val 22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38D80B7-12BD-4FA4-A0B1-2D6EA5159833}"/>
                </a:ext>
              </a:extLst>
            </p:cNvPr>
            <p:cNvSpPr txBox="1"/>
            <p:nvPr/>
          </p:nvSpPr>
          <p:spPr>
            <a:xfrm>
              <a:off x="6393908" y="2946400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027C3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03</a:t>
              </a:r>
              <a:endParaRPr lang="zh-CN" altLang="en-US" sz="4800" b="1" dirty="0">
                <a:solidFill>
                  <a:srgbClr val="027C3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4163B51-094C-42A7-B29E-8021226662ED}"/>
                </a:ext>
              </a:extLst>
            </p:cNvPr>
            <p:cNvSpPr txBox="1"/>
            <p:nvPr/>
          </p:nvSpPr>
          <p:spPr>
            <a:xfrm>
              <a:off x="6415418" y="3909943"/>
              <a:ext cx="2399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应用功能</a:t>
              </a:r>
            </a:p>
          </p:txBody>
        </p:sp>
        <p:sp>
          <p:nvSpPr>
            <p:cNvPr id="48" name="iconfont-10187-1799666">
              <a:extLst>
                <a:ext uri="{FF2B5EF4-FFF2-40B4-BE49-F238E27FC236}">
                  <a16:creationId xmlns:a16="http://schemas.microsoft.com/office/drawing/2014/main" id="{EA3C2192-7B8A-4DE1-8C05-05B755C69CFC}"/>
                </a:ext>
              </a:extLst>
            </p:cNvPr>
            <p:cNvSpPr/>
            <p:nvPr/>
          </p:nvSpPr>
          <p:spPr>
            <a:xfrm>
              <a:off x="8087355" y="3157490"/>
              <a:ext cx="453944" cy="403459"/>
            </a:xfrm>
            <a:custGeom>
              <a:avLst/>
              <a:gdLst>
                <a:gd name="T0" fmla="*/ 320 w 11520"/>
                <a:gd name="T1" fmla="*/ 0 h 10240"/>
                <a:gd name="T2" fmla="*/ 0 w 11520"/>
                <a:gd name="T3" fmla="*/ 9280 h 10240"/>
                <a:gd name="T4" fmla="*/ 1920 w 11520"/>
                <a:gd name="T5" fmla="*/ 9600 h 10240"/>
                <a:gd name="T6" fmla="*/ 2240 w 11520"/>
                <a:gd name="T7" fmla="*/ 10240 h 10240"/>
                <a:gd name="T8" fmla="*/ 2560 w 11520"/>
                <a:gd name="T9" fmla="*/ 9600 h 10240"/>
                <a:gd name="T10" fmla="*/ 8960 w 11520"/>
                <a:gd name="T11" fmla="*/ 9920 h 10240"/>
                <a:gd name="T12" fmla="*/ 9600 w 11520"/>
                <a:gd name="T13" fmla="*/ 9920 h 10240"/>
                <a:gd name="T14" fmla="*/ 11200 w 11520"/>
                <a:gd name="T15" fmla="*/ 9600 h 10240"/>
                <a:gd name="T16" fmla="*/ 11520 w 11520"/>
                <a:gd name="T17" fmla="*/ 320 h 10240"/>
                <a:gd name="T18" fmla="*/ 10880 w 11520"/>
                <a:gd name="T19" fmla="*/ 8960 h 10240"/>
                <a:gd name="T20" fmla="*/ 640 w 11520"/>
                <a:gd name="T21" fmla="*/ 640 h 10240"/>
                <a:gd name="T22" fmla="*/ 10880 w 11520"/>
                <a:gd name="T23" fmla="*/ 8960 h 10240"/>
                <a:gd name="T24" fmla="*/ 9920 w 11520"/>
                <a:gd name="T25" fmla="*/ 7680 h 10240"/>
                <a:gd name="T26" fmla="*/ 9920 w 11520"/>
                <a:gd name="T27" fmla="*/ 7040 h 10240"/>
                <a:gd name="T28" fmla="*/ 7680 w 11520"/>
                <a:gd name="T29" fmla="*/ 7360 h 10240"/>
                <a:gd name="T30" fmla="*/ 8000 w 11520"/>
                <a:gd name="T31" fmla="*/ 6400 h 10240"/>
                <a:gd name="T32" fmla="*/ 10240 w 11520"/>
                <a:gd name="T33" fmla="*/ 6080 h 10240"/>
                <a:gd name="T34" fmla="*/ 8000 w 11520"/>
                <a:gd name="T35" fmla="*/ 5760 h 10240"/>
                <a:gd name="T36" fmla="*/ 8000 w 11520"/>
                <a:gd name="T37" fmla="*/ 6400 h 10240"/>
                <a:gd name="T38" fmla="*/ 9920 w 11520"/>
                <a:gd name="T39" fmla="*/ 5120 h 10240"/>
                <a:gd name="T40" fmla="*/ 10240 w 11520"/>
                <a:gd name="T41" fmla="*/ 2240 h 10240"/>
                <a:gd name="T42" fmla="*/ 8000 w 11520"/>
                <a:gd name="T43" fmla="*/ 1920 h 10240"/>
                <a:gd name="T44" fmla="*/ 7680 w 11520"/>
                <a:gd name="T45" fmla="*/ 4800 h 10240"/>
                <a:gd name="T46" fmla="*/ 9600 w 11520"/>
                <a:gd name="T47" fmla="*/ 3200 h 10240"/>
                <a:gd name="T48" fmla="*/ 8320 w 11520"/>
                <a:gd name="T49" fmla="*/ 2560 h 10240"/>
                <a:gd name="T50" fmla="*/ 9600 w 11520"/>
                <a:gd name="T51" fmla="*/ 3200 h 10240"/>
                <a:gd name="T52" fmla="*/ 9600 w 11520"/>
                <a:gd name="T53" fmla="*/ 4480 h 10240"/>
                <a:gd name="T54" fmla="*/ 8320 w 11520"/>
                <a:gd name="T55" fmla="*/ 3840 h 10240"/>
                <a:gd name="T56" fmla="*/ 6400 w 11520"/>
                <a:gd name="T57" fmla="*/ 2560 h 10240"/>
                <a:gd name="T58" fmla="*/ 1920 w 11520"/>
                <a:gd name="T59" fmla="*/ 7040 h 10240"/>
                <a:gd name="T60" fmla="*/ 6400 w 11520"/>
                <a:gd name="T61" fmla="*/ 2560 h 10240"/>
                <a:gd name="T62" fmla="*/ 1600 w 11520"/>
                <a:gd name="T63" fmla="*/ 1920 h 10240"/>
                <a:gd name="T64" fmla="*/ 1280 w 11520"/>
                <a:gd name="T65" fmla="*/ 7360 h 10240"/>
                <a:gd name="T66" fmla="*/ 6720 w 11520"/>
                <a:gd name="T67" fmla="*/ 7680 h 10240"/>
                <a:gd name="T68" fmla="*/ 7040 w 11520"/>
                <a:gd name="T69" fmla="*/ 2240 h 10240"/>
                <a:gd name="T70" fmla="*/ 4480 w 11520"/>
                <a:gd name="T71" fmla="*/ 6400 h 10240"/>
                <a:gd name="T72" fmla="*/ 4160 w 11520"/>
                <a:gd name="T73" fmla="*/ 6176 h 10240"/>
                <a:gd name="T74" fmla="*/ 3488 w 11520"/>
                <a:gd name="T75" fmla="*/ 4960 h 10240"/>
                <a:gd name="T76" fmla="*/ 1920 w 11520"/>
                <a:gd name="T77" fmla="*/ 5152 h 10240"/>
                <a:gd name="T78" fmla="*/ 1920 w 11520"/>
                <a:gd name="T79" fmla="*/ 4512 h 10240"/>
                <a:gd name="T80" fmla="*/ 3552 w 11520"/>
                <a:gd name="T81" fmla="*/ 3424 h 10240"/>
                <a:gd name="T82" fmla="*/ 4160 w 11520"/>
                <a:gd name="T83" fmla="*/ 3520 h 10240"/>
                <a:gd name="T84" fmla="*/ 5184 w 11520"/>
                <a:gd name="T85" fmla="*/ 4704 h 10240"/>
                <a:gd name="T86" fmla="*/ 6720 w 11520"/>
                <a:gd name="T87" fmla="*/ 4576 h 10240"/>
                <a:gd name="T88" fmla="*/ 6720 w 11520"/>
                <a:gd name="T89" fmla="*/ 5216 h 10240"/>
                <a:gd name="T90" fmla="*/ 4736 w 11520"/>
                <a:gd name="T91" fmla="*/ 6368 h 1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520" h="10240">
                  <a:moveTo>
                    <a:pt x="11200" y="0"/>
                  </a:moveTo>
                  <a:lnTo>
                    <a:pt x="320" y="0"/>
                  </a:lnTo>
                  <a:cubicBezTo>
                    <a:pt x="160" y="0"/>
                    <a:pt x="0" y="160"/>
                    <a:pt x="0" y="320"/>
                  </a:cubicBezTo>
                  <a:lnTo>
                    <a:pt x="0" y="9280"/>
                  </a:lnTo>
                  <a:cubicBezTo>
                    <a:pt x="0" y="9440"/>
                    <a:pt x="160" y="9600"/>
                    <a:pt x="320" y="9600"/>
                  </a:cubicBezTo>
                  <a:lnTo>
                    <a:pt x="1920" y="9600"/>
                  </a:lnTo>
                  <a:lnTo>
                    <a:pt x="1920" y="9920"/>
                  </a:lnTo>
                  <a:cubicBezTo>
                    <a:pt x="1920" y="10080"/>
                    <a:pt x="2080" y="10240"/>
                    <a:pt x="2240" y="10240"/>
                  </a:cubicBezTo>
                  <a:cubicBezTo>
                    <a:pt x="2400" y="10240"/>
                    <a:pt x="2560" y="10080"/>
                    <a:pt x="2560" y="9920"/>
                  </a:cubicBezTo>
                  <a:lnTo>
                    <a:pt x="2560" y="9600"/>
                  </a:lnTo>
                  <a:lnTo>
                    <a:pt x="8960" y="9600"/>
                  </a:lnTo>
                  <a:lnTo>
                    <a:pt x="8960" y="9920"/>
                  </a:lnTo>
                  <a:cubicBezTo>
                    <a:pt x="8960" y="10080"/>
                    <a:pt x="9120" y="10240"/>
                    <a:pt x="9280" y="10240"/>
                  </a:cubicBezTo>
                  <a:cubicBezTo>
                    <a:pt x="9440" y="10240"/>
                    <a:pt x="9600" y="10080"/>
                    <a:pt x="9600" y="9920"/>
                  </a:cubicBezTo>
                  <a:lnTo>
                    <a:pt x="9600" y="9600"/>
                  </a:lnTo>
                  <a:lnTo>
                    <a:pt x="11200" y="9600"/>
                  </a:lnTo>
                  <a:cubicBezTo>
                    <a:pt x="11360" y="9600"/>
                    <a:pt x="11520" y="9440"/>
                    <a:pt x="11520" y="9280"/>
                  </a:cubicBezTo>
                  <a:lnTo>
                    <a:pt x="11520" y="320"/>
                  </a:lnTo>
                  <a:cubicBezTo>
                    <a:pt x="11520" y="160"/>
                    <a:pt x="11360" y="0"/>
                    <a:pt x="11200" y="0"/>
                  </a:cubicBezTo>
                  <a:close/>
                  <a:moveTo>
                    <a:pt x="10880" y="8960"/>
                  </a:moveTo>
                  <a:lnTo>
                    <a:pt x="640" y="8960"/>
                  </a:lnTo>
                  <a:lnTo>
                    <a:pt x="640" y="640"/>
                  </a:lnTo>
                  <a:lnTo>
                    <a:pt x="10880" y="640"/>
                  </a:lnTo>
                  <a:lnTo>
                    <a:pt x="10880" y="8960"/>
                  </a:lnTo>
                  <a:close/>
                  <a:moveTo>
                    <a:pt x="8000" y="7680"/>
                  </a:moveTo>
                  <a:lnTo>
                    <a:pt x="9920" y="7680"/>
                  </a:lnTo>
                  <a:cubicBezTo>
                    <a:pt x="10080" y="7680"/>
                    <a:pt x="10240" y="7520"/>
                    <a:pt x="10240" y="7360"/>
                  </a:cubicBezTo>
                  <a:cubicBezTo>
                    <a:pt x="10240" y="7200"/>
                    <a:pt x="10080" y="7040"/>
                    <a:pt x="9920" y="7040"/>
                  </a:cubicBezTo>
                  <a:lnTo>
                    <a:pt x="8000" y="7040"/>
                  </a:lnTo>
                  <a:cubicBezTo>
                    <a:pt x="7840" y="7040"/>
                    <a:pt x="7680" y="7200"/>
                    <a:pt x="7680" y="7360"/>
                  </a:cubicBezTo>
                  <a:cubicBezTo>
                    <a:pt x="7680" y="7520"/>
                    <a:pt x="7840" y="7680"/>
                    <a:pt x="8000" y="7680"/>
                  </a:cubicBezTo>
                  <a:close/>
                  <a:moveTo>
                    <a:pt x="8000" y="6400"/>
                  </a:moveTo>
                  <a:lnTo>
                    <a:pt x="9920" y="6400"/>
                  </a:lnTo>
                  <a:cubicBezTo>
                    <a:pt x="10080" y="6400"/>
                    <a:pt x="10240" y="6240"/>
                    <a:pt x="10240" y="6080"/>
                  </a:cubicBezTo>
                  <a:cubicBezTo>
                    <a:pt x="10240" y="5920"/>
                    <a:pt x="10080" y="5760"/>
                    <a:pt x="9920" y="5760"/>
                  </a:cubicBezTo>
                  <a:lnTo>
                    <a:pt x="8000" y="5760"/>
                  </a:lnTo>
                  <a:cubicBezTo>
                    <a:pt x="7840" y="5760"/>
                    <a:pt x="7680" y="5920"/>
                    <a:pt x="7680" y="6080"/>
                  </a:cubicBezTo>
                  <a:cubicBezTo>
                    <a:pt x="7680" y="6240"/>
                    <a:pt x="7840" y="6400"/>
                    <a:pt x="8000" y="6400"/>
                  </a:cubicBezTo>
                  <a:close/>
                  <a:moveTo>
                    <a:pt x="8000" y="5120"/>
                  </a:moveTo>
                  <a:lnTo>
                    <a:pt x="9920" y="5120"/>
                  </a:lnTo>
                  <a:cubicBezTo>
                    <a:pt x="10080" y="5120"/>
                    <a:pt x="10240" y="4960"/>
                    <a:pt x="10240" y="4800"/>
                  </a:cubicBezTo>
                  <a:lnTo>
                    <a:pt x="10240" y="2240"/>
                  </a:lnTo>
                  <a:cubicBezTo>
                    <a:pt x="10240" y="2080"/>
                    <a:pt x="10080" y="1920"/>
                    <a:pt x="9920" y="1920"/>
                  </a:cubicBezTo>
                  <a:lnTo>
                    <a:pt x="8000" y="1920"/>
                  </a:lnTo>
                  <a:cubicBezTo>
                    <a:pt x="7840" y="1920"/>
                    <a:pt x="7680" y="2080"/>
                    <a:pt x="7680" y="2240"/>
                  </a:cubicBezTo>
                  <a:lnTo>
                    <a:pt x="7680" y="4800"/>
                  </a:lnTo>
                  <a:cubicBezTo>
                    <a:pt x="7680" y="4960"/>
                    <a:pt x="7840" y="5120"/>
                    <a:pt x="8000" y="5120"/>
                  </a:cubicBezTo>
                  <a:close/>
                  <a:moveTo>
                    <a:pt x="9600" y="3200"/>
                  </a:moveTo>
                  <a:lnTo>
                    <a:pt x="8320" y="3200"/>
                  </a:lnTo>
                  <a:lnTo>
                    <a:pt x="8320" y="2560"/>
                  </a:lnTo>
                  <a:lnTo>
                    <a:pt x="9600" y="2560"/>
                  </a:lnTo>
                  <a:lnTo>
                    <a:pt x="9600" y="3200"/>
                  </a:lnTo>
                  <a:close/>
                  <a:moveTo>
                    <a:pt x="9600" y="3840"/>
                  </a:moveTo>
                  <a:lnTo>
                    <a:pt x="9600" y="4480"/>
                  </a:lnTo>
                  <a:lnTo>
                    <a:pt x="8320" y="4480"/>
                  </a:lnTo>
                  <a:lnTo>
                    <a:pt x="8320" y="3840"/>
                  </a:lnTo>
                  <a:lnTo>
                    <a:pt x="9600" y="3840"/>
                  </a:lnTo>
                  <a:close/>
                  <a:moveTo>
                    <a:pt x="6400" y="2560"/>
                  </a:moveTo>
                  <a:lnTo>
                    <a:pt x="6400" y="7040"/>
                  </a:lnTo>
                  <a:lnTo>
                    <a:pt x="1920" y="7040"/>
                  </a:lnTo>
                  <a:lnTo>
                    <a:pt x="1920" y="2560"/>
                  </a:lnTo>
                  <a:lnTo>
                    <a:pt x="6400" y="2560"/>
                  </a:lnTo>
                  <a:moveTo>
                    <a:pt x="6720" y="1920"/>
                  </a:moveTo>
                  <a:lnTo>
                    <a:pt x="1600" y="1920"/>
                  </a:lnTo>
                  <a:cubicBezTo>
                    <a:pt x="1408" y="1920"/>
                    <a:pt x="1280" y="2048"/>
                    <a:pt x="1280" y="2240"/>
                  </a:cubicBezTo>
                  <a:lnTo>
                    <a:pt x="1280" y="7360"/>
                  </a:lnTo>
                  <a:cubicBezTo>
                    <a:pt x="1280" y="7552"/>
                    <a:pt x="1408" y="7680"/>
                    <a:pt x="1600" y="7680"/>
                  </a:cubicBezTo>
                  <a:lnTo>
                    <a:pt x="6720" y="7680"/>
                  </a:lnTo>
                  <a:cubicBezTo>
                    <a:pt x="6912" y="7680"/>
                    <a:pt x="7040" y="7552"/>
                    <a:pt x="7040" y="7360"/>
                  </a:cubicBezTo>
                  <a:lnTo>
                    <a:pt x="7040" y="2240"/>
                  </a:lnTo>
                  <a:cubicBezTo>
                    <a:pt x="7040" y="2048"/>
                    <a:pt x="6912" y="1920"/>
                    <a:pt x="6720" y="1920"/>
                  </a:cubicBezTo>
                  <a:close/>
                  <a:moveTo>
                    <a:pt x="4480" y="6400"/>
                  </a:moveTo>
                  <a:lnTo>
                    <a:pt x="4416" y="6400"/>
                  </a:lnTo>
                  <a:cubicBezTo>
                    <a:pt x="4288" y="6368"/>
                    <a:pt x="4192" y="6272"/>
                    <a:pt x="4160" y="6176"/>
                  </a:cubicBezTo>
                  <a:lnTo>
                    <a:pt x="3744" y="4448"/>
                  </a:lnTo>
                  <a:lnTo>
                    <a:pt x="3488" y="4960"/>
                  </a:lnTo>
                  <a:cubicBezTo>
                    <a:pt x="3424" y="5056"/>
                    <a:pt x="3328" y="5152"/>
                    <a:pt x="3200" y="5152"/>
                  </a:cubicBezTo>
                  <a:lnTo>
                    <a:pt x="1920" y="5152"/>
                  </a:lnTo>
                  <a:cubicBezTo>
                    <a:pt x="1728" y="5152"/>
                    <a:pt x="1600" y="5024"/>
                    <a:pt x="1600" y="4832"/>
                  </a:cubicBezTo>
                  <a:cubicBezTo>
                    <a:pt x="1600" y="4640"/>
                    <a:pt x="1728" y="4512"/>
                    <a:pt x="1920" y="4512"/>
                  </a:cubicBezTo>
                  <a:lnTo>
                    <a:pt x="3008" y="4512"/>
                  </a:lnTo>
                  <a:lnTo>
                    <a:pt x="3552" y="3424"/>
                  </a:lnTo>
                  <a:cubicBezTo>
                    <a:pt x="3616" y="3296"/>
                    <a:pt x="3744" y="3232"/>
                    <a:pt x="3872" y="3264"/>
                  </a:cubicBezTo>
                  <a:cubicBezTo>
                    <a:pt x="4000" y="3264"/>
                    <a:pt x="4128" y="3360"/>
                    <a:pt x="4160" y="3520"/>
                  </a:cubicBezTo>
                  <a:lnTo>
                    <a:pt x="4640" y="5440"/>
                  </a:lnTo>
                  <a:lnTo>
                    <a:pt x="5184" y="4704"/>
                  </a:lnTo>
                  <a:cubicBezTo>
                    <a:pt x="5248" y="4608"/>
                    <a:pt x="5344" y="4576"/>
                    <a:pt x="5440" y="4576"/>
                  </a:cubicBezTo>
                  <a:lnTo>
                    <a:pt x="6720" y="4576"/>
                  </a:lnTo>
                  <a:cubicBezTo>
                    <a:pt x="6912" y="4576"/>
                    <a:pt x="7040" y="4704"/>
                    <a:pt x="7040" y="4896"/>
                  </a:cubicBezTo>
                  <a:cubicBezTo>
                    <a:pt x="7040" y="5088"/>
                    <a:pt x="6912" y="5216"/>
                    <a:pt x="6720" y="5216"/>
                  </a:cubicBezTo>
                  <a:lnTo>
                    <a:pt x="5600" y="5216"/>
                  </a:lnTo>
                  <a:lnTo>
                    <a:pt x="4736" y="6368"/>
                  </a:lnTo>
                  <a:cubicBezTo>
                    <a:pt x="4672" y="6368"/>
                    <a:pt x="4576" y="6400"/>
                    <a:pt x="4480" y="6400"/>
                  </a:cubicBezTo>
                  <a:close/>
                </a:path>
              </a:pathLst>
            </a:custGeom>
            <a:solidFill>
              <a:srgbClr val="027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1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F6E3CC1-C457-4F30-9138-101D728FE77A}"/>
              </a:ext>
            </a:extLst>
          </p:cNvPr>
          <p:cNvSpPr/>
          <p:nvPr/>
        </p:nvSpPr>
        <p:spPr>
          <a:xfrm rot="5400000">
            <a:off x="4652102" y="-2078898"/>
            <a:ext cx="5461000" cy="9618796"/>
          </a:xfrm>
          <a:custGeom>
            <a:avLst/>
            <a:gdLst>
              <a:gd name="connsiteX0" fmla="*/ 0 w 5461000"/>
              <a:gd name="connsiteY0" fmla="*/ 9618796 h 9618796"/>
              <a:gd name="connsiteX1" fmla="*/ 0 w 5461000"/>
              <a:gd name="connsiteY1" fmla="*/ 5234659 h 9618796"/>
              <a:gd name="connsiteX2" fmla="*/ 10405 w 5461000"/>
              <a:gd name="connsiteY2" fmla="*/ 5223746 h 9618796"/>
              <a:gd name="connsiteX3" fmla="*/ 2028668 w 5461000"/>
              <a:gd name="connsiteY3" fmla="*/ 0 h 9618796"/>
              <a:gd name="connsiteX4" fmla="*/ 5461000 w 5461000"/>
              <a:gd name="connsiteY4" fmla="*/ 0 h 9618796"/>
              <a:gd name="connsiteX5" fmla="*/ 67933 w 5461000"/>
              <a:gd name="connsiteY5" fmla="*/ 9579736 h 961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000" h="9618796">
                <a:moveTo>
                  <a:pt x="0" y="9618796"/>
                </a:moveTo>
                <a:lnTo>
                  <a:pt x="0" y="5234659"/>
                </a:lnTo>
                <a:lnTo>
                  <a:pt x="10405" y="5223746"/>
                </a:lnTo>
                <a:cubicBezTo>
                  <a:pt x="1264387" y="3844060"/>
                  <a:pt x="2028668" y="2011284"/>
                  <a:pt x="2028668" y="0"/>
                </a:cubicBezTo>
                <a:lnTo>
                  <a:pt x="5461000" y="0"/>
                </a:lnTo>
                <a:cubicBezTo>
                  <a:pt x="5461000" y="4059800"/>
                  <a:pt x="3301204" y="7615153"/>
                  <a:pt x="67933" y="9579736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3D5C5D1-8F65-4D39-BF3A-410F212E82E3}"/>
              </a:ext>
            </a:extLst>
          </p:cNvPr>
          <p:cNvSpPr/>
          <p:nvPr/>
        </p:nvSpPr>
        <p:spPr>
          <a:xfrm rot="16200000" flipH="1">
            <a:off x="515523" y="1605377"/>
            <a:ext cx="4737101" cy="5768145"/>
          </a:xfrm>
          <a:custGeom>
            <a:avLst/>
            <a:gdLst>
              <a:gd name="connsiteX0" fmla="*/ 0 w 4737101"/>
              <a:gd name="connsiteY0" fmla="*/ 0 h 5768145"/>
              <a:gd name="connsiteX1" fmla="*/ 4695054 w 4737101"/>
              <a:gd name="connsiteY1" fmla="*/ 5760637 h 5768145"/>
              <a:gd name="connsiteX2" fmla="*/ 4737101 w 4737101"/>
              <a:gd name="connsiteY2" fmla="*/ 5768145 h 5768145"/>
              <a:gd name="connsiteX3" fmla="*/ 4737101 w 4737101"/>
              <a:gd name="connsiteY3" fmla="*/ 3914779 h 5768145"/>
              <a:gd name="connsiteX4" fmla="*/ 4667332 w 4737101"/>
              <a:gd name="connsiteY4" fmla="*/ 3894966 h 5768145"/>
              <a:gd name="connsiteX5" fmla="*/ 1801780 w 4737101"/>
              <a:gd name="connsiteY5" fmla="*/ 0 h 576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7101" h="5768145">
                <a:moveTo>
                  <a:pt x="0" y="0"/>
                </a:moveTo>
                <a:cubicBezTo>
                  <a:pt x="0" y="2841553"/>
                  <a:pt x="2015593" y="5212339"/>
                  <a:pt x="4695054" y="5760637"/>
                </a:cubicBezTo>
                <a:lnTo>
                  <a:pt x="4737101" y="5768145"/>
                </a:lnTo>
                <a:lnTo>
                  <a:pt x="4737101" y="3914779"/>
                </a:lnTo>
                <a:lnTo>
                  <a:pt x="4667332" y="3894966"/>
                </a:lnTo>
                <a:cubicBezTo>
                  <a:pt x="3007176" y="3378605"/>
                  <a:pt x="1801780" y="1830070"/>
                  <a:pt x="180178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D9056D-8031-4A62-9961-8BFCDFBB0BAA}"/>
              </a:ext>
            </a:extLst>
          </p:cNvPr>
          <p:cNvSpPr txBox="1"/>
          <p:nvPr/>
        </p:nvSpPr>
        <p:spPr>
          <a:xfrm>
            <a:off x="494589" y="3087737"/>
            <a:ext cx="391645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</a:t>
            </a:r>
            <a:endParaRPr lang="zh-CN" altLang="en-US" sz="239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29E75C6-C523-4DDA-8C5D-1FC7B4350D26}"/>
              </a:ext>
            </a:extLst>
          </p:cNvPr>
          <p:cNvSpPr/>
          <p:nvPr/>
        </p:nvSpPr>
        <p:spPr>
          <a:xfrm>
            <a:off x="4411046" y="1181100"/>
            <a:ext cx="7780954" cy="3086100"/>
          </a:xfrm>
          <a:custGeom>
            <a:avLst/>
            <a:gdLst>
              <a:gd name="connsiteX0" fmla="*/ 412766 w 7780954"/>
              <a:gd name="connsiteY0" fmla="*/ 0 h 3086100"/>
              <a:gd name="connsiteX1" fmla="*/ 7780954 w 7780954"/>
              <a:gd name="connsiteY1" fmla="*/ 0 h 3086100"/>
              <a:gd name="connsiteX2" fmla="*/ 7780954 w 7780954"/>
              <a:gd name="connsiteY2" fmla="*/ 3086100 h 3086100"/>
              <a:gd name="connsiteX3" fmla="*/ 412766 w 7780954"/>
              <a:gd name="connsiteY3" fmla="*/ 3086100 h 3086100"/>
              <a:gd name="connsiteX4" fmla="*/ 0 w 7780954"/>
              <a:gd name="connsiteY4" fmla="*/ 2673334 h 3086100"/>
              <a:gd name="connsiteX5" fmla="*/ 0 w 7780954"/>
              <a:gd name="connsiteY5" fmla="*/ 412766 h 3086100"/>
              <a:gd name="connsiteX6" fmla="*/ 412766 w 7780954"/>
              <a:gd name="connsiteY6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0954" h="3086100">
                <a:moveTo>
                  <a:pt x="412766" y="0"/>
                </a:moveTo>
                <a:lnTo>
                  <a:pt x="7780954" y="0"/>
                </a:lnTo>
                <a:lnTo>
                  <a:pt x="7780954" y="3086100"/>
                </a:lnTo>
                <a:lnTo>
                  <a:pt x="412766" y="3086100"/>
                </a:lnTo>
                <a:cubicBezTo>
                  <a:pt x="184802" y="3086100"/>
                  <a:pt x="0" y="2901298"/>
                  <a:pt x="0" y="2673334"/>
                </a:cubicBezTo>
                <a:lnTo>
                  <a:pt x="0" y="412766"/>
                </a:lnTo>
                <a:cubicBezTo>
                  <a:pt x="0" y="184802"/>
                  <a:pt x="184802" y="0"/>
                  <a:pt x="412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6DA2A6-63C1-4C60-BE57-D4FB8DF9939E}"/>
              </a:ext>
            </a:extLst>
          </p:cNvPr>
          <p:cNvSpPr txBox="1"/>
          <p:nvPr/>
        </p:nvSpPr>
        <p:spPr>
          <a:xfrm>
            <a:off x="4905634" y="1453227"/>
            <a:ext cx="726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27C3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应用简介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E4E66A7-5C45-4AC4-BDAD-DB27B1A2E9D3}"/>
              </a:ext>
            </a:extLst>
          </p:cNvPr>
          <p:cNvSpPr/>
          <p:nvPr/>
        </p:nvSpPr>
        <p:spPr>
          <a:xfrm rot="1965392" flipV="1">
            <a:off x="9156238" y="2059395"/>
            <a:ext cx="2898169" cy="3250298"/>
          </a:xfrm>
          <a:custGeom>
            <a:avLst/>
            <a:gdLst>
              <a:gd name="connsiteX0" fmla="*/ 1979235 w 2898169"/>
              <a:gd name="connsiteY0" fmla="*/ 3074460 h 3250298"/>
              <a:gd name="connsiteX1" fmla="*/ 2145803 w 2898169"/>
              <a:gd name="connsiteY1" fmla="*/ 3173273 h 3250298"/>
              <a:gd name="connsiteX2" fmla="*/ 2290198 w 2898169"/>
              <a:gd name="connsiteY2" fmla="*/ 3250298 h 3250298"/>
              <a:gd name="connsiteX3" fmla="*/ 2898169 w 2898169"/>
              <a:gd name="connsiteY3" fmla="*/ 2305338 h 3250298"/>
              <a:gd name="connsiteX4" fmla="*/ 2818233 w 2898169"/>
              <a:gd name="connsiteY4" fmla="*/ 2269499 h 3250298"/>
              <a:gd name="connsiteX5" fmla="*/ 1565161 w 2898169"/>
              <a:gd name="connsiteY5" fmla="*/ 1131673 h 3250298"/>
              <a:gd name="connsiteX6" fmla="*/ 1452662 w 2898169"/>
              <a:gd name="connsiteY6" fmla="*/ 934618 h 3250298"/>
              <a:gd name="connsiteX7" fmla="*/ 0 w 2898169"/>
              <a:gd name="connsiteY7" fmla="*/ 0 h 3250298"/>
              <a:gd name="connsiteX8" fmla="*/ 10037 w 2898169"/>
              <a:gd name="connsiteY8" fmla="*/ 79990 h 3250298"/>
              <a:gd name="connsiteX9" fmla="*/ 1979235 w 2898169"/>
              <a:gd name="connsiteY9" fmla="*/ 3074460 h 325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8169" h="3250298">
                <a:moveTo>
                  <a:pt x="1979235" y="3074460"/>
                </a:moveTo>
                <a:cubicBezTo>
                  <a:pt x="2033942" y="3108611"/>
                  <a:pt x="2089478" y="3141561"/>
                  <a:pt x="2145803" y="3173273"/>
                </a:cubicBezTo>
                <a:lnTo>
                  <a:pt x="2290198" y="3250298"/>
                </a:lnTo>
                <a:lnTo>
                  <a:pt x="2898169" y="2305338"/>
                </a:lnTo>
                <a:lnTo>
                  <a:pt x="2818233" y="2269499"/>
                </a:lnTo>
                <a:cubicBezTo>
                  <a:pt x="2304563" y="2010328"/>
                  <a:pt x="1871139" y="1615319"/>
                  <a:pt x="1565161" y="1131673"/>
                </a:cubicBezTo>
                <a:lnTo>
                  <a:pt x="1452662" y="934618"/>
                </a:lnTo>
                <a:lnTo>
                  <a:pt x="0" y="0"/>
                </a:lnTo>
                <a:lnTo>
                  <a:pt x="10037" y="79990"/>
                </a:lnTo>
                <a:cubicBezTo>
                  <a:pt x="198957" y="1343004"/>
                  <a:pt x="939782" y="2425587"/>
                  <a:pt x="1979235" y="3074460"/>
                </a:cubicBezTo>
                <a:close/>
              </a:path>
            </a:pathLst>
          </a:cu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2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28634"/>
            </a:gs>
            <a:gs pos="0">
              <a:srgbClr val="027C30"/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D9DF8D76-FCF3-4F36-B45C-38E0066B0B13}"/>
              </a:ext>
            </a:extLst>
          </p:cNvPr>
          <p:cNvSpPr/>
          <p:nvPr/>
        </p:nvSpPr>
        <p:spPr>
          <a:xfrm>
            <a:off x="8782467" y="2512747"/>
            <a:ext cx="3111500" cy="3111500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98BF224-3958-4268-9A84-8FC31A082092}"/>
              </a:ext>
            </a:extLst>
          </p:cNvPr>
          <p:cNvSpPr/>
          <p:nvPr/>
        </p:nvSpPr>
        <p:spPr>
          <a:xfrm>
            <a:off x="9246017" y="2976297"/>
            <a:ext cx="2184400" cy="2184400"/>
          </a:xfrm>
          <a:prstGeom prst="ellipse">
            <a:avLst/>
          </a:prstGeom>
          <a:gradFill>
            <a:gsLst>
              <a:gs pos="54000">
                <a:srgbClr val="028634"/>
              </a:gs>
              <a:gs pos="0">
                <a:srgbClr val="027C30"/>
              </a:gs>
              <a:gs pos="100000">
                <a:schemeClr val="accent2"/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iconfont-1063-813701">
            <a:extLst>
              <a:ext uri="{FF2B5EF4-FFF2-40B4-BE49-F238E27FC236}">
                <a16:creationId xmlns:a16="http://schemas.microsoft.com/office/drawing/2014/main" id="{D5E09B74-696B-4901-92F8-39252B2275CA}"/>
              </a:ext>
            </a:extLst>
          </p:cNvPr>
          <p:cNvSpPr/>
          <p:nvPr/>
        </p:nvSpPr>
        <p:spPr>
          <a:xfrm>
            <a:off x="9947920" y="3604947"/>
            <a:ext cx="780594" cy="927100"/>
          </a:xfrm>
          <a:custGeom>
            <a:avLst/>
            <a:gdLst>
              <a:gd name="T0" fmla="*/ 5529 w 10933"/>
              <a:gd name="T1" fmla="*/ 4371 h 12985"/>
              <a:gd name="T2" fmla="*/ 1994 w 10933"/>
              <a:gd name="T3" fmla="*/ 4429 h 12985"/>
              <a:gd name="T4" fmla="*/ 1993 w 10933"/>
              <a:gd name="T5" fmla="*/ 9494 h 12985"/>
              <a:gd name="T6" fmla="*/ 3305 w 10933"/>
              <a:gd name="T7" fmla="*/ 10264 h 12985"/>
              <a:gd name="T8" fmla="*/ 3415 w 10933"/>
              <a:gd name="T9" fmla="*/ 11962 h 12985"/>
              <a:gd name="T10" fmla="*/ 4997 w 10933"/>
              <a:gd name="T11" fmla="*/ 11988 h 12985"/>
              <a:gd name="T12" fmla="*/ 5093 w 10933"/>
              <a:gd name="T13" fmla="*/ 10264 h 12985"/>
              <a:gd name="T14" fmla="*/ 6061 w 10933"/>
              <a:gd name="T15" fmla="*/ 10377 h 12985"/>
              <a:gd name="T16" fmla="*/ 6077 w 10933"/>
              <a:gd name="T17" fmla="*/ 12176 h 12985"/>
              <a:gd name="T18" fmla="*/ 7632 w 10933"/>
              <a:gd name="T19" fmla="*/ 11987 h 12985"/>
              <a:gd name="T20" fmla="*/ 7850 w 10933"/>
              <a:gd name="T21" fmla="*/ 10266 h 12985"/>
              <a:gd name="T22" fmla="*/ 9074 w 10933"/>
              <a:gd name="T23" fmla="*/ 9355 h 12985"/>
              <a:gd name="T24" fmla="*/ 8962 w 10933"/>
              <a:gd name="T25" fmla="*/ 4332 h 12985"/>
              <a:gd name="T26" fmla="*/ 10919 w 10933"/>
              <a:gd name="T27" fmla="*/ 4819 h 12985"/>
              <a:gd name="T28" fmla="*/ 9353 w 10933"/>
              <a:gd name="T29" fmla="*/ 4897 h 12985"/>
              <a:gd name="T30" fmla="*/ 9353 w 10933"/>
              <a:gd name="T31" fmla="*/ 8280 h 12985"/>
              <a:gd name="T32" fmla="*/ 10931 w 10933"/>
              <a:gd name="T33" fmla="*/ 8210 h 12985"/>
              <a:gd name="T34" fmla="*/ 1673 w 10933"/>
              <a:gd name="T35" fmla="*/ 4712 h 12985"/>
              <a:gd name="T36" fmla="*/ 0 w 10933"/>
              <a:gd name="T37" fmla="*/ 4939 h 12985"/>
              <a:gd name="T38" fmla="*/ 64 w 10933"/>
              <a:gd name="T39" fmla="*/ 8231 h 12985"/>
              <a:gd name="T40" fmla="*/ 1006 w 10933"/>
              <a:gd name="T41" fmla="*/ 9014 h 12985"/>
              <a:gd name="T42" fmla="*/ 1696 w 10933"/>
              <a:gd name="T43" fmla="*/ 4936 h 12985"/>
              <a:gd name="T44" fmla="*/ 8904 w 10933"/>
              <a:gd name="T45" fmla="*/ 3018 h 12985"/>
              <a:gd name="T46" fmla="*/ 7309 w 10933"/>
              <a:gd name="T47" fmla="*/ 1101 h 12985"/>
              <a:gd name="T48" fmla="*/ 7774 w 10933"/>
              <a:gd name="T49" fmla="*/ 39 h 12985"/>
              <a:gd name="T50" fmla="*/ 7115 w 10933"/>
              <a:gd name="T51" fmla="*/ 1009 h 12985"/>
              <a:gd name="T52" fmla="*/ 5553 w 10933"/>
              <a:gd name="T53" fmla="*/ 765 h 12985"/>
              <a:gd name="T54" fmla="*/ 3940 w 10933"/>
              <a:gd name="T55" fmla="*/ 1011 h 12985"/>
              <a:gd name="T56" fmla="*/ 3427 w 10933"/>
              <a:gd name="T57" fmla="*/ 77 h 12985"/>
              <a:gd name="T58" fmla="*/ 3233 w 10933"/>
              <a:gd name="T59" fmla="*/ 156 h 12985"/>
              <a:gd name="T60" fmla="*/ 3739 w 10933"/>
              <a:gd name="T61" fmla="*/ 1094 h 12985"/>
              <a:gd name="T62" fmla="*/ 1972 w 10933"/>
              <a:gd name="T63" fmla="*/ 3909 h 12985"/>
              <a:gd name="T64" fmla="*/ 5515 w 10933"/>
              <a:gd name="T65" fmla="*/ 4024 h 12985"/>
              <a:gd name="T66" fmla="*/ 9076 w 10933"/>
              <a:gd name="T67" fmla="*/ 3907 h 12985"/>
              <a:gd name="T68" fmla="*/ 3903 w 10933"/>
              <a:gd name="T69" fmla="*/ 2740 h 12985"/>
              <a:gd name="T70" fmla="*/ 3914 w 10933"/>
              <a:gd name="T71" fmla="*/ 2143 h 12985"/>
              <a:gd name="T72" fmla="*/ 3903 w 10933"/>
              <a:gd name="T73" fmla="*/ 2740 h 12985"/>
              <a:gd name="T74" fmla="*/ 6841 w 10933"/>
              <a:gd name="T75" fmla="*/ 2432 h 12985"/>
              <a:gd name="T76" fmla="*/ 7440 w 10933"/>
              <a:gd name="T77" fmla="*/ 2442 h 1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33" h="12985">
                <a:moveTo>
                  <a:pt x="8962" y="4332"/>
                </a:moveTo>
                <a:cubicBezTo>
                  <a:pt x="7818" y="4335"/>
                  <a:pt x="6674" y="4371"/>
                  <a:pt x="5529" y="4371"/>
                </a:cubicBezTo>
                <a:lnTo>
                  <a:pt x="2116" y="4371"/>
                </a:lnTo>
                <a:cubicBezTo>
                  <a:pt x="1983" y="4371"/>
                  <a:pt x="1994" y="4296"/>
                  <a:pt x="1994" y="4429"/>
                </a:cubicBezTo>
                <a:lnTo>
                  <a:pt x="1994" y="9356"/>
                </a:lnTo>
                <a:cubicBezTo>
                  <a:pt x="1994" y="9402"/>
                  <a:pt x="1990" y="9448"/>
                  <a:pt x="1993" y="9494"/>
                </a:cubicBezTo>
                <a:cubicBezTo>
                  <a:pt x="2024" y="9916"/>
                  <a:pt x="2389" y="10262"/>
                  <a:pt x="2812" y="10266"/>
                </a:cubicBezTo>
                <a:cubicBezTo>
                  <a:pt x="2976" y="10268"/>
                  <a:pt x="3140" y="10272"/>
                  <a:pt x="3305" y="10264"/>
                </a:cubicBezTo>
                <a:cubicBezTo>
                  <a:pt x="3397" y="10260"/>
                  <a:pt x="3418" y="10290"/>
                  <a:pt x="3417" y="10379"/>
                </a:cubicBezTo>
                <a:cubicBezTo>
                  <a:pt x="3413" y="10907"/>
                  <a:pt x="3414" y="11435"/>
                  <a:pt x="3415" y="11962"/>
                </a:cubicBezTo>
                <a:cubicBezTo>
                  <a:pt x="3415" y="12269"/>
                  <a:pt x="3538" y="12515"/>
                  <a:pt x="3804" y="12671"/>
                </a:cubicBezTo>
                <a:cubicBezTo>
                  <a:pt x="4338" y="12985"/>
                  <a:pt x="4993" y="12608"/>
                  <a:pt x="4997" y="11988"/>
                </a:cubicBezTo>
                <a:cubicBezTo>
                  <a:pt x="5000" y="11447"/>
                  <a:pt x="4999" y="10906"/>
                  <a:pt x="4996" y="10365"/>
                </a:cubicBezTo>
                <a:cubicBezTo>
                  <a:pt x="4996" y="10290"/>
                  <a:pt x="5012" y="10263"/>
                  <a:pt x="5093" y="10264"/>
                </a:cubicBezTo>
                <a:cubicBezTo>
                  <a:pt x="5380" y="10270"/>
                  <a:pt x="5667" y="10270"/>
                  <a:pt x="5954" y="10264"/>
                </a:cubicBezTo>
                <a:cubicBezTo>
                  <a:pt x="6045" y="10262"/>
                  <a:pt x="6062" y="10294"/>
                  <a:pt x="6061" y="10377"/>
                </a:cubicBezTo>
                <a:cubicBezTo>
                  <a:pt x="6058" y="10911"/>
                  <a:pt x="6060" y="11446"/>
                  <a:pt x="6060" y="11980"/>
                </a:cubicBezTo>
                <a:cubicBezTo>
                  <a:pt x="6060" y="12046"/>
                  <a:pt x="6061" y="12112"/>
                  <a:pt x="6077" y="12176"/>
                </a:cubicBezTo>
                <a:cubicBezTo>
                  <a:pt x="6178" y="12581"/>
                  <a:pt x="6542" y="12825"/>
                  <a:pt x="6966" y="12773"/>
                </a:cubicBezTo>
                <a:cubicBezTo>
                  <a:pt x="7343" y="12726"/>
                  <a:pt x="7632" y="12387"/>
                  <a:pt x="7632" y="11987"/>
                </a:cubicBezTo>
                <a:cubicBezTo>
                  <a:pt x="7633" y="11486"/>
                  <a:pt x="7632" y="10984"/>
                  <a:pt x="7632" y="10483"/>
                </a:cubicBezTo>
                <a:cubicBezTo>
                  <a:pt x="7632" y="10266"/>
                  <a:pt x="7632" y="10269"/>
                  <a:pt x="7850" y="10266"/>
                </a:cubicBezTo>
                <a:cubicBezTo>
                  <a:pt x="8035" y="10263"/>
                  <a:pt x="8221" y="10290"/>
                  <a:pt x="8403" y="10249"/>
                </a:cubicBezTo>
                <a:cubicBezTo>
                  <a:pt x="8816" y="10155"/>
                  <a:pt x="9074" y="9808"/>
                  <a:pt x="9074" y="9355"/>
                </a:cubicBezTo>
                <a:cubicBezTo>
                  <a:pt x="9075" y="7706"/>
                  <a:pt x="9074" y="6076"/>
                  <a:pt x="9077" y="4427"/>
                </a:cubicBezTo>
                <a:cubicBezTo>
                  <a:pt x="9077" y="4335"/>
                  <a:pt x="9052" y="4332"/>
                  <a:pt x="8962" y="4332"/>
                </a:cubicBezTo>
                <a:close/>
                <a:moveTo>
                  <a:pt x="10931" y="5026"/>
                </a:moveTo>
                <a:cubicBezTo>
                  <a:pt x="10931" y="4957"/>
                  <a:pt x="10927" y="4887"/>
                  <a:pt x="10919" y="4819"/>
                </a:cubicBezTo>
                <a:cubicBezTo>
                  <a:pt x="10870" y="4419"/>
                  <a:pt x="10509" y="4127"/>
                  <a:pt x="10090" y="4145"/>
                </a:cubicBezTo>
                <a:cubicBezTo>
                  <a:pt x="9696" y="4162"/>
                  <a:pt x="9357" y="4502"/>
                  <a:pt x="9353" y="4897"/>
                </a:cubicBezTo>
                <a:cubicBezTo>
                  <a:pt x="9347" y="5458"/>
                  <a:pt x="9351" y="6018"/>
                  <a:pt x="9352" y="6579"/>
                </a:cubicBezTo>
                <a:cubicBezTo>
                  <a:pt x="9352" y="7146"/>
                  <a:pt x="9347" y="7712"/>
                  <a:pt x="9353" y="8280"/>
                </a:cubicBezTo>
                <a:cubicBezTo>
                  <a:pt x="9357" y="8609"/>
                  <a:pt x="9606" y="8910"/>
                  <a:pt x="9924" y="8994"/>
                </a:cubicBezTo>
                <a:cubicBezTo>
                  <a:pt x="10447" y="9131"/>
                  <a:pt x="10931" y="8757"/>
                  <a:pt x="10931" y="8210"/>
                </a:cubicBezTo>
                <a:cubicBezTo>
                  <a:pt x="10933" y="7149"/>
                  <a:pt x="10932" y="6088"/>
                  <a:pt x="10931" y="5026"/>
                </a:cubicBezTo>
                <a:close/>
                <a:moveTo>
                  <a:pt x="1673" y="4712"/>
                </a:moveTo>
                <a:cubicBezTo>
                  <a:pt x="1560" y="4340"/>
                  <a:pt x="1125" y="4097"/>
                  <a:pt x="750" y="4149"/>
                </a:cubicBezTo>
                <a:cubicBezTo>
                  <a:pt x="347" y="4206"/>
                  <a:pt x="0" y="4531"/>
                  <a:pt x="0" y="4939"/>
                </a:cubicBezTo>
                <a:lnTo>
                  <a:pt x="0" y="6590"/>
                </a:lnTo>
                <a:cubicBezTo>
                  <a:pt x="0" y="7137"/>
                  <a:pt x="63" y="7684"/>
                  <a:pt x="64" y="8231"/>
                </a:cubicBezTo>
                <a:cubicBezTo>
                  <a:pt x="64" y="8284"/>
                  <a:pt x="96" y="8338"/>
                  <a:pt x="107" y="8389"/>
                </a:cubicBezTo>
                <a:cubicBezTo>
                  <a:pt x="194" y="8805"/>
                  <a:pt x="570" y="9059"/>
                  <a:pt x="1006" y="9014"/>
                </a:cubicBezTo>
                <a:cubicBezTo>
                  <a:pt x="1388" y="8976"/>
                  <a:pt x="1691" y="8636"/>
                  <a:pt x="1692" y="8229"/>
                </a:cubicBezTo>
                <a:cubicBezTo>
                  <a:pt x="1692" y="7131"/>
                  <a:pt x="1696" y="6034"/>
                  <a:pt x="1696" y="4936"/>
                </a:cubicBezTo>
                <a:cubicBezTo>
                  <a:pt x="1696" y="4860"/>
                  <a:pt x="1695" y="4785"/>
                  <a:pt x="1673" y="4712"/>
                </a:cubicBezTo>
                <a:close/>
                <a:moveTo>
                  <a:pt x="8904" y="3018"/>
                </a:moveTo>
                <a:cubicBezTo>
                  <a:pt x="8614" y="2221"/>
                  <a:pt x="8080" y="1635"/>
                  <a:pt x="7344" y="1226"/>
                </a:cubicBezTo>
                <a:cubicBezTo>
                  <a:pt x="7278" y="1189"/>
                  <a:pt x="7274" y="1165"/>
                  <a:pt x="7309" y="1101"/>
                </a:cubicBezTo>
                <a:cubicBezTo>
                  <a:pt x="7474" y="809"/>
                  <a:pt x="7632" y="512"/>
                  <a:pt x="7795" y="219"/>
                </a:cubicBezTo>
                <a:cubicBezTo>
                  <a:pt x="7832" y="152"/>
                  <a:pt x="7851" y="88"/>
                  <a:pt x="7774" y="39"/>
                </a:cubicBezTo>
                <a:cubicBezTo>
                  <a:pt x="7712" y="0"/>
                  <a:pt x="7651" y="28"/>
                  <a:pt x="7602" y="116"/>
                </a:cubicBezTo>
                <a:cubicBezTo>
                  <a:pt x="7439" y="414"/>
                  <a:pt x="7274" y="710"/>
                  <a:pt x="7115" y="1009"/>
                </a:cubicBezTo>
                <a:cubicBezTo>
                  <a:pt x="7081" y="1072"/>
                  <a:pt x="7051" y="1082"/>
                  <a:pt x="6985" y="1054"/>
                </a:cubicBezTo>
                <a:cubicBezTo>
                  <a:pt x="6528" y="860"/>
                  <a:pt x="6048" y="768"/>
                  <a:pt x="5553" y="765"/>
                </a:cubicBezTo>
                <a:cubicBezTo>
                  <a:pt x="5037" y="761"/>
                  <a:pt x="4537" y="853"/>
                  <a:pt x="4062" y="1056"/>
                </a:cubicBezTo>
                <a:cubicBezTo>
                  <a:pt x="3998" y="1083"/>
                  <a:pt x="3972" y="1070"/>
                  <a:pt x="3940" y="1011"/>
                </a:cubicBezTo>
                <a:cubicBezTo>
                  <a:pt x="3806" y="759"/>
                  <a:pt x="3667" y="508"/>
                  <a:pt x="3529" y="257"/>
                </a:cubicBezTo>
                <a:cubicBezTo>
                  <a:pt x="3496" y="197"/>
                  <a:pt x="3463" y="136"/>
                  <a:pt x="3427" y="77"/>
                </a:cubicBezTo>
                <a:cubicBezTo>
                  <a:pt x="3395" y="23"/>
                  <a:pt x="3344" y="12"/>
                  <a:pt x="3289" y="33"/>
                </a:cubicBezTo>
                <a:cubicBezTo>
                  <a:pt x="3234" y="55"/>
                  <a:pt x="3223" y="104"/>
                  <a:pt x="3233" y="156"/>
                </a:cubicBezTo>
                <a:cubicBezTo>
                  <a:pt x="3239" y="185"/>
                  <a:pt x="3254" y="211"/>
                  <a:pt x="3268" y="237"/>
                </a:cubicBezTo>
                <a:cubicBezTo>
                  <a:pt x="3424" y="524"/>
                  <a:pt x="3577" y="811"/>
                  <a:pt x="3739" y="1094"/>
                </a:cubicBezTo>
                <a:cubicBezTo>
                  <a:pt x="3783" y="1171"/>
                  <a:pt x="3760" y="1194"/>
                  <a:pt x="3694" y="1232"/>
                </a:cubicBezTo>
                <a:cubicBezTo>
                  <a:pt x="2662" y="1829"/>
                  <a:pt x="2056" y="2701"/>
                  <a:pt x="1972" y="3909"/>
                </a:cubicBezTo>
                <a:cubicBezTo>
                  <a:pt x="1966" y="3996"/>
                  <a:pt x="1987" y="4026"/>
                  <a:pt x="2083" y="4026"/>
                </a:cubicBezTo>
                <a:cubicBezTo>
                  <a:pt x="3227" y="4022"/>
                  <a:pt x="4371" y="4024"/>
                  <a:pt x="5515" y="4024"/>
                </a:cubicBezTo>
                <a:cubicBezTo>
                  <a:pt x="6662" y="4024"/>
                  <a:pt x="7810" y="4022"/>
                  <a:pt x="8957" y="4026"/>
                </a:cubicBezTo>
                <a:cubicBezTo>
                  <a:pt x="9052" y="4026"/>
                  <a:pt x="9083" y="4005"/>
                  <a:pt x="9076" y="3907"/>
                </a:cubicBezTo>
                <a:cubicBezTo>
                  <a:pt x="9055" y="3603"/>
                  <a:pt x="9009" y="3306"/>
                  <a:pt x="8904" y="3018"/>
                </a:cubicBezTo>
                <a:close/>
                <a:moveTo>
                  <a:pt x="3903" y="2740"/>
                </a:moveTo>
                <a:cubicBezTo>
                  <a:pt x="3736" y="2736"/>
                  <a:pt x="3609" y="2600"/>
                  <a:pt x="3613" y="2429"/>
                </a:cubicBezTo>
                <a:cubicBezTo>
                  <a:pt x="3616" y="2264"/>
                  <a:pt x="3745" y="2141"/>
                  <a:pt x="3914" y="2143"/>
                </a:cubicBezTo>
                <a:cubicBezTo>
                  <a:pt x="4088" y="2145"/>
                  <a:pt x="4211" y="2271"/>
                  <a:pt x="4210" y="2445"/>
                </a:cubicBezTo>
                <a:cubicBezTo>
                  <a:pt x="4208" y="2613"/>
                  <a:pt x="4072" y="2744"/>
                  <a:pt x="3903" y="2740"/>
                </a:cubicBezTo>
                <a:close/>
                <a:moveTo>
                  <a:pt x="7136" y="2740"/>
                </a:moveTo>
                <a:cubicBezTo>
                  <a:pt x="6972" y="2738"/>
                  <a:pt x="6839" y="2598"/>
                  <a:pt x="6841" y="2432"/>
                </a:cubicBezTo>
                <a:cubicBezTo>
                  <a:pt x="6843" y="2269"/>
                  <a:pt x="6974" y="2143"/>
                  <a:pt x="7140" y="2143"/>
                </a:cubicBezTo>
                <a:cubicBezTo>
                  <a:pt x="7311" y="2143"/>
                  <a:pt x="7441" y="2272"/>
                  <a:pt x="7440" y="2442"/>
                </a:cubicBezTo>
                <a:cubicBezTo>
                  <a:pt x="7441" y="2608"/>
                  <a:pt x="7303" y="2742"/>
                  <a:pt x="7136" y="2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07DF5F3-30AA-4DAA-AC94-1725B15D9775}"/>
              </a:ext>
            </a:extLst>
          </p:cNvPr>
          <p:cNvGrpSpPr/>
          <p:nvPr/>
        </p:nvGrpSpPr>
        <p:grpSpPr>
          <a:xfrm>
            <a:off x="495024" y="2081254"/>
            <a:ext cx="8400042" cy="3079443"/>
            <a:chOff x="892365" y="1545177"/>
            <a:chExt cx="3444686" cy="684472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F9D9A40-975B-4EC9-BD05-1781E93CDFF2}"/>
                </a:ext>
              </a:extLst>
            </p:cNvPr>
            <p:cNvSpPr txBox="1"/>
            <p:nvPr/>
          </p:nvSpPr>
          <p:spPr>
            <a:xfrm>
              <a:off x="892365" y="1545177"/>
              <a:ext cx="902811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27C3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简介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6DF3C14-2642-4C9C-B34C-4C0B547F0449}"/>
                </a:ext>
              </a:extLst>
            </p:cNvPr>
            <p:cNvSpPr txBox="1"/>
            <p:nvPr/>
          </p:nvSpPr>
          <p:spPr>
            <a:xfrm>
              <a:off x="892365" y="2534864"/>
              <a:ext cx="3444686" cy="585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仿抖音 是一款短视频分享应用，支持用户在手机上发布和分享短视频</a:t>
              </a:r>
            </a:p>
            <a:p>
              <a:pPr>
                <a:lnSpc>
                  <a:spcPct val="150000"/>
                </a:lnSpc>
              </a:pPr>
              <a:endPara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仿抖音的用户可以通过该应用制作和发布短视频，。用户还可以通过抖音发现和关注其他用户的短视频，并可以与好友进行互动。</a:t>
              </a:r>
            </a:p>
            <a:p>
              <a:pPr>
                <a:lnSpc>
                  <a:spcPct val="150000"/>
                </a:lnSpc>
              </a:pPr>
              <a:endPara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在仿抖音 ，用户可以自由发挥创造力，并通过分享自己的短视频与其他用户交流。该应用还提供了许多有趣的互动功能，如评论、点赞、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@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好友等，使得用户之间的互动更加丰富。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88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F6E3CC1-C457-4F30-9138-101D728FE77A}"/>
              </a:ext>
            </a:extLst>
          </p:cNvPr>
          <p:cNvSpPr/>
          <p:nvPr/>
        </p:nvSpPr>
        <p:spPr>
          <a:xfrm rot="5400000">
            <a:off x="4652102" y="-2078898"/>
            <a:ext cx="5461000" cy="9618796"/>
          </a:xfrm>
          <a:custGeom>
            <a:avLst/>
            <a:gdLst>
              <a:gd name="connsiteX0" fmla="*/ 0 w 5461000"/>
              <a:gd name="connsiteY0" fmla="*/ 9618796 h 9618796"/>
              <a:gd name="connsiteX1" fmla="*/ 0 w 5461000"/>
              <a:gd name="connsiteY1" fmla="*/ 5234659 h 9618796"/>
              <a:gd name="connsiteX2" fmla="*/ 10405 w 5461000"/>
              <a:gd name="connsiteY2" fmla="*/ 5223746 h 9618796"/>
              <a:gd name="connsiteX3" fmla="*/ 2028668 w 5461000"/>
              <a:gd name="connsiteY3" fmla="*/ 0 h 9618796"/>
              <a:gd name="connsiteX4" fmla="*/ 5461000 w 5461000"/>
              <a:gd name="connsiteY4" fmla="*/ 0 h 9618796"/>
              <a:gd name="connsiteX5" fmla="*/ 67933 w 5461000"/>
              <a:gd name="connsiteY5" fmla="*/ 9579736 h 961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000" h="9618796">
                <a:moveTo>
                  <a:pt x="0" y="9618796"/>
                </a:moveTo>
                <a:lnTo>
                  <a:pt x="0" y="5234659"/>
                </a:lnTo>
                <a:lnTo>
                  <a:pt x="10405" y="5223746"/>
                </a:lnTo>
                <a:cubicBezTo>
                  <a:pt x="1264387" y="3844060"/>
                  <a:pt x="2028668" y="2011284"/>
                  <a:pt x="2028668" y="0"/>
                </a:cubicBezTo>
                <a:lnTo>
                  <a:pt x="5461000" y="0"/>
                </a:lnTo>
                <a:cubicBezTo>
                  <a:pt x="5461000" y="4059800"/>
                  <a:pt x="3301204" y="7615153"/>
                  <a:pt x="67933" y="9579736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3D5C5D1-8F65-4D39-BF3A-410F212E82E3}"/>
              </a:ext>
            </a:extLst>
          </p:cNvPr>
          <p:cNvSpPr/>
          <p:nvPr/>
        </p:nvSpPr>
        <p:spPr>
          <a:xfrm rot="16200000" flipH="1">
            <a:off x="515523" y="1605377"/>
            <a:ext cx="4737101" cy="5768145"/>
          </a:xfrm>
          <a:custGeom>
            <a:avLst/>
            <a:gdLst>
              <a:gd name="connsiteX0" fmla="*/ 0 w 4737101"/>
              <a:gd name="connsiteY0" fmla="*/ 0 h 5768145"/>
              <a:gd name="connsiteX1" fmla="*/ 4695054 w 4737101"/>
              <a:gd name="connsiteY1" fmla="*/ 5760637 h 5768145"/>
              <a:gd name="connsiteX2" fmla="*/ 4737101 w 4737101"/>
              <a:gd name="connsiteY2" fmla="*/ 5768145 h 5768145"/>
              <a:gd name="connsiteX3" fmla="*/ 4737101 w 4737101"/>
              <a:gd name="connsiteY3" fmla="*/ 3914779 h 5768145"/>
              <a:gd name="connsiteX4" fmla="*/ 4667332 w 4737101"/>
              <a:gd name="connsiteY4" fmla="*/ 3894966 h 5768145"/>
              <a:gd name="connsiteX5" fmla="*/ 1801780 w 4737101"/>
              <a:gd name="connsiteY5" fmla="*/ 0 h 576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7101" h="5768145">
                <a:moveTo>
                  <a:pt x="0" y="0"/>
                </a:moveTo>
                <a:cubicBezTo>
                  <a:pt x="0" y="2841553"/>
                  <a:pt x="2015593" y="5212339"/>
                  <a:pt x="4695054" y="5760637"/>
                </a:cubicBezTo>
                <a:lnTo>
                  <a:pt x="4737101" y="5768145"/>
                </a:lnTo>
                <a:lnTo>
                  <a:pt x="4737101" y="3914779"/>
                </a:lnTo>
                <a:lnTo>
                  <a:pt x="4667332" y="3894966"/>
                </a:lnTo>
                <a:cubicBezTo>
                  <a:pt x="3007176" y="3378605"/>
                  <a:pt x="1801780" y="1830070"/>
                  <a:pt x="1801780" y="0"/>
                </a:cubicBezTo>
                <a:close/>
              </a:path>
            </a:pathLst>
          </a:custGeom>
          <a:solidFill>
            <a:srgbClr val="027C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D9056D-8031-4A62-9961-8BFCDFBB0BAA}"/>
              </a:ext>
            </a:extLst>
          </p:cNvPr>
          <p:cNvSpPr txBox="1"/>
          <p:nvPr/>
        </p:nvSpPr>
        <p:spPr>
          <a:xfrm>
            <a:off x="494589" y="3087737"/>
            <a:ext cx="391645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</a:t>
            </a:r>
            <a:endParaRPr lang="zh-CN" altLang="en-US" sz="239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29E75C6-C523-4DDA-8C5D-1FC7B4350D26}"/>
              </a:ext>
            </a:extLst>
          </p:cNvPr>
          <p:cNvSpPr/>
          <p:nvPr/>
        </p:nvSpPr>
        <p:spPr>
          <a:xfrm>
            <a:off x="4411046" y="1181100"/>
            <a:ext cx="7780954" cy="3086100"/>
          </a:xfrm>
          <a:custGeom>
            <a:avLst/>
            <a:gdLst>
              <a:gd name="connsiteX0" fmla="*/ 412766 w 7780954"/>
              <a:gd name="connsiteY0" fmla="*/ 0 h 3086100"/>
              <a:gd name="connsiteX1" fmla="*/ 7780954 w 7780954"/>
              <a:gd name="connsiteY1" fmla="*/ 0 h 3086100"/>
              <a:gd name="connsiteX2" fmla="*/ 7780954 w 7780954"/>
              <a:gd name="connsiteY2" fmla="*/ 3086100 h 3086100"/>
              <a:gd name="connsiteX3" fmla="*/ 412766 w 7780954"/>
              <a:gd name="connsiteY3" fmla="*/ 3086100 h 3086100"/>
              <a:gd name="connsiteX4" fmla="*/ 0 w 7780954"/>
              <a:gd name="connsiteY4" fmla="*/ 2673334 h 3086100"/>
              <a:gd name="connsiteX5" fmla="*/ 0 w 7780954"/>
              <a:gd name="connsiteY5" fmla="*/ 412766 h 3086100"/>
              <a:gd name="connsiteX6" fmla="*/ 412766 w 7780954"/>
              <a:gd name="connsiteY6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0954" h="3086100">
                <a:moveTo>
                  <a:pt x="412766" y="0"/>
                </a:moveTo>
                <a:lnTo>
                  <a:pt x="7780954" y="0"/>
                </a:lnTo>
                <a:lnTo>
                  <a:pt x="7780954" y="3086100"/>
                </a:lnTo>
                <a:lnTo>
                  <a:pt x="412766" y="3086100"/>
                </a:lnTo>
                <a:cubicBezTo>
                  <a:pt x="184802" y="3086100"/>
                  <a:pt x="0" y="2901298"/>
                  <a:pt x="0" y="2673334"/>
                </a:cubicBezTo>
                <a:lnTo>
                  <a:pt x="0" y="412766"/>
                </a:lnTo>
                <a:cubicBezTo>
                  <a:pt x="0" y="184802"/>
                  <a:pt x="184802" y="0"/>
                  <a:pt x="412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6DA2A6-63C1-4C60-BE57-D4FB8DF9939E}"/>
              </a:ext>
            </a:extLst>
          </p:cNvPr>
          <p:cNvSpPr txBox="1"/>
          <p:nvPr/>
        </p:nvSpPr>
        <p:spPr>
          <a:xfrm>
            <a:off x="4905634" y="1453227"/>
            <a:ext cx="726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27C3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应用界面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E4E66A7-5C45-4AC4-BDAD-DB27B1A2E9D3}"/>
              </a:ext>
            </a:extLst>
          </p:cNvPr>
          <p:cNvSpPr/>
          <p:nvPr/>
        </p:nvSpPr>
        <p:spPr>
          <a:xfrm rot="1965392" flipV="1">
            <a:off x="9156238" y="2059395"/>
            <a:ext cx="2898169" cy="3250298"/>
          </a:xfrm>
          <a:custGeom>
            <a:avLst/>
            <a:gdLst>
              <a:gd name="connsiteX0" fmla="*/ 1979235 w 2898169"/>
              <a:gd name="connsiteY0" fmla="*/ 3074460 h 3250298"/>
              <a:gd name="connsiteX1" fmla="*/ 2145803 w 2898169"/>
              <a:gd name="connsiteY1" fmla="*/ 3173273 h 3250298"/>
              <a:gd name="connsiteX2" fmla="*/ 2290198 w 2898169"/>
              <a:gd name="connsiteY2" fmla="*/ 3250298 h 3250298"/>
              <a:gd name="connsiteX3" fmla="*/ 2898169 w 2898169"/>
              <a:gd name="connsiteY3" fmla="*/ 2305338 h 3250298"/>
              <a:gd name="connsiteX4" fmla="*/ 2818233 w 2898169"/>
              <a:gd name="connsiteY4" fmla="*/ 2269499 h 3250298"/>
              <a:gd name="connsiteX5" fmla="*/ 1565161 w 2898169"/>
              <a:gd name="connsiteY5" fmla="*/ 1131673 h 3250298"/>
              <a:gd name="connsiteX6" fmla="*/ 1452662 w 2898169"/>
              <a:gd name="connsiteY6" fmla="*/ 934618 h 3250298"/>
              <a:gd name="connsiteX7" fmla="*/ 0 w 2898169"/>
              <a:gd name="connsiteY7" fmla="*/ 0 h 3250298"/>
              <a:gd name="connsiteX8" fmla="*/ 10037 w 2898169"/>
              <a:gd name="connsiteY8" fmla="*/ 79990 h 3250298"/>
              <a:gd name="connsiteX9" fmla="*/ 1979235 w 2898169"/>
              <a:gd name="connsiteY9" fmla="*/ 3074460 h 325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8169" h="3250298">
                <a:moveTo>
                  <a:pt x="1979235" y="3074460"/>
                </a:moveTo>
                <a:cubicBezTo>
                  <a:pt x="2033942" y="3108611"/>
                  <a:pt x="2089478" y="3141561"/>
                  <a:pt x="2145803" y="3173273"/>
                </a:cubicBezTo>
                <a:lnTo>
                  <a:pt x="2290198" y="3250298"/>
                </a:lnTo>
                <a:lnTo>
                  <a:pt x="2898169" y="2305338"/>
                </a:lnTo>
                <a:lnTo>
                  <a:pt x="2818233" y="2269499"/>
                </a:lnTo>
                <a:cubicBezTo>
                  <a:pt x="2304563" y="2010328"/>
                  <a:pt x="1871139" y="1615319"/>
                  <a:pt x="1565161" y="1131673"/>
                </a:cubicBezTo>
                <a:lnTo>
                  <a:pt x="1452662" y="934618"/>
                </a:lnTo>
                <a:lnTo>
                  <a:pt x="0" y="0"/>
                </a:lnTo>
                <a:lnTo>
                  <a:pt x="10037" y="79990"/>
                </a:lnTo>
                <a:cubicBezTo>
                  <a:pt x="198957" y="1343004"/>
                  <a:pt x="939782" y="2425587"/>
                  <a:pt x="1979235" y="3074460"/>
                </a:cubicBezTo>
                <a:close/>
              </a:path>
            </a:pathLst>
          </a:custGeom>
          <a:solidFill>
            <a:schemeClr val="accent3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A2631-1A5F-4B4B-AD15-B5D8B2C1D569}"/>
              </a:ext>
            </a:extLst>
          </p:cNvPr>
          <p:cNvSpPr txBox="1"/>
          <p:nvPr/>
        </p:nvSpPr>
        <p:spPr>
          <a:xfrm>
            <a:off x="1095634" y="246727"/>
            <a:ext cx="72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添加一段标题内容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4C409A8-57F1-4CD2-BF75-3F67D680EAE3}"/>
              </a:ext>
            </a:extLst>
          </p:cNvPr>
          <p:cNvGrpSpPr/>
          <p:nvPr/>
        </p:nvGrpSpPr>
        <p:grpSpPr>
          <a:xfrm>
            <a:off x="1197108" y="1784654"/>
            <a:ext cx="3103804" cy="3757843"/>
            <a:chOff x="1301883" y="2232329"/>
            <a:chExt cx="3103804" cy="3757843"/>
          </a:xfrm>
        </p:grpSpPr>
        <p:pic>
          <p:nvPicPr>
            <p:cNvPr id="39" name="图片 38" descr="商业人士正在思考">
              <a:extLst>
                <a:ext uri="{FF2B5EF4-FFF2-40B4-BE49-F238E27FC236}">
                  <a16:creationId xmlns:a16="http://schemas.microsoft.com/office/drawing/2014/main" id="{8BE5A4C8-E50A-4BE4-ACCB-43E500D77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37919" y="2348860"/>
              <a:ext cx="2855053" cy="2609524"/>
            </a:xfrm>
            <a:custGeom>
              <a:avLst/>
              <a:gdLst>
                <a:gd name="connsiteX0" fmla="*/ 0 w 2855053"/>
                <a:gd name="connsiteY0" fmla="*/ 0 h 2609524"/>
                <a:gd name="connsiteX1" fmla="*/ 2577540 w 2855053"/>
                <a:gd name="connsiteY1" fmla="*/ 0 h 2609524"/>
                <a:gd name="connsiteX2" fmla="*/ 2855053 w 2855053"/>
                <a:gd name="connsiteY2" fmla="*/ 886454 h 2609524"/>
                <a:gd name="connsiteX3" fmla="*/ 2855053 w 2855053"/>
                <a:gd name="connsiteY3" fmla="*/ 1606540 h 2609524"/>
                <a:gd name="connsiteX4" fmla="*/ 2541059 w 2855053"/>
                <a:gd name="connsiteY4" fmla="*/ 2609524 h 2609524"/>
                <a:gd name="connsiteX5" fmla="*/ 0 w 2855053"/>
                <a:gd name="connsiteY5" fmla="*/ 2609524 h 2609524"/>
                <a:gd name="connsiteX6" fmla="*/ 0 w 2855053"/>
                <a:gd name="connsiteY6" fmla="*/ 2249484 h 2609524"/>
                <a:gd name="connsiteX7" fmla="*/ 313995 w 2855053"/>
                <a:gd name="connsiteY7" fmla="*/ 1246497 h 2609524"/>
                <a:gd name="connsiteX8" fmla="*/ 0 w 2855053"/>
                <a:gd name="connsiteY8" fmla="*/ 243509 h 260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5053" h="2609524">
                  <a:moveTo>
                    <a:pt x="0" y="0"/>
                  </a:moveTo>
                  <a:lnTo>
                    <a:pt x="2577540" y="0"/>
                  </a:lnTo>
                  <a:lnTo>
                    <a:pt x="2855053" y="886454"/>
                  </a:lnTo>
                  <a:lnTo>
                    <a:pt x="2855053" y="1606540"/>
                  </a:lnTo>
                  <a:lnTo>
                    <a:pt x="2541059" y="2609524"/>
                  </a:lnTo>
                  <a:lnTo>
                    <a:pt x="0" y="2609524"/>
                  </a:lnTo>
                  <a:lnTo>
                    <a:pt x="0" y="2249484"/>
                  </a:lnTo>
                  <a:lnTo>
                    <a:pt x="313995" y="1246497"/>
                  </a:lnTo>
                  <a:lnTo>
                    <a:pt x="0" y="243509"/>
                  </a:lnTo>
                  <a:close/>
                </a:path>
              </a:pathLst>
            </a:custGeom>
          </p:spPr>
        </p:pic>
        <p:sp>
          <p:nvSpPr>
            <p:cNvPr id="40" name="箭头: V 形 39">
              <a:extLst>
                <a:ext uri="{FF2B5EF4-FFF2-40B4-BE49-F238E27FC236}">
                  <a16:creationId xmlns:a16="http://schemas.microsoft.com/office/drawing/2014/main" id="{E03416A5-06F7-4A87-BE04-534C9F5952AF}"/>
                </a:ext>
              </a:extLst>
            </p:cNvPr>
            <p:cNvSpPr/>
            <p:nvPr/>
          </p:nvSpPr>
          <p:spPr>
            <a:xfrm>
              <a:off x="1325205" y="2232329"/>
              <a:ext cx="3080482" cy="2726055"/>
            </a:xfrm>
            <a:prstGeom prst="chevron">
              <a:avLst>
                <a:gd name="adj" fmla="val 15653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3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C05E4A99-23B3-4745-8CB9-9E56BF806AFF}"/>
                </a:ext>
              </a:extLst>
            </p:cNvPr>
            <p:cNvSpPr/>
            <p:nvPr/>
          </p:nvSpPr>
          <p:spPr>
            <a:xfrm>
              <a:off x="2508260" y="4806020"/>
              <a:ext cx="1523635" cy="152364"/>
            </a:xfrm>
            <a:prstGeom prst="parallelogram">
              <a:avLst>
                <a:gd name="adj" fmla="val 31251"/>
              </a:avLst>
            </a:prstGeom>
            <a:gradFill>
              <a:gsLst>
                <a:gs pos="50000">
                  <a:srgbClr val="03943A"/>
                </a:gs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570A3A5-20CF-4CE3-AC9A-46091024A1AD}"/>
                </a:ext>
              </a:extLst>
            </p:cNvPr>
            <p:cNvSpPr txBox="1"/>
            <p:nvPr/>
          </p:nvSpPr>
          <p:spPr>
            <a:xfrm>
              <a:off x="1679505" y="5096145"/>
              <a:ext cx="2352390" cy="894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添加解释性文本，简单概括本节内容，添加解释性文本，简单概括本节内容，简单概括本节内容。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BDD13CB-62E8-4B31-9D08-D725CF36DE7A}"/>
                </a:ext>
              </a:extLst>
            </p:cNvPr>
            <p:cNvSpPr txBox="1"/>
            <p:nvPr/>
          </p:nvSpPr>
          <p:spPr>
            <a:xfrm>
              <a:off x="2215693" y="442261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32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添加内容</a:t>
              </a:r>
              <a:endParaRPr lang="zh-CN" altLang="en-US" sz="3200" b="1" i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B6023AA1-A676-434E-9A60-376CCDAED931}"/>
                </a:ext>
              </a:extLst>
            </p:cNvPr>
            <p:cNvSpPr/>
            <p:nvPr/>
          </p:nvSpPr>
          <p:spPr>
            <a:xfrm>
              <a:off x="1301883" y="2671638"/>
              <a:ext cx="377622" cy="1847435"/>
            </a:xfrm>
            <a:prstGeom prst="chevron">
              <a:avLst>
                <a:gd name="adj" fmla="val 79553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9D6852EF-2807-4C48-BF4E-230C58D59620}"/>
                </a:ext>
              </a:extLst>
            </p:cNvPr>
            <p:cNvSpPr/>
            <p:nvPr/>
          </p:nvSpPr>
          <p:spPr>
            <a:xfrm>
              <a:off x="1437919" y="3429001"/>
              <a:ext cx="111919" cy="332708"/>
            </a:xfrm>
            <a:prstGeom prst="chevron">
              <a:avLst>
                <a:gd name="adj" fmla="val 59417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E2C5CB-3E1F-498F-BDF5-0E0AA5DE906A}"/>
              </a:ext>
            </a:extLst>
          </p:cNvPr>
          <p:cNvGrpSpPr/>
          <p:nvPr/>
        </p:nvGrpSpPr>
        <p:grpSpPr>
          <a:xfrm>
            <a:off x="4807083" y="2348605"/>
            <a:ext cx="3103804" cy="3757843"/>
            <a:chOff x="1301883" y="2232329"/>
            <a:chExt cx="3103804" cy="3757843"/>
          </a:xfrm>
        </p:grpSpPr>
        <p:pic>
          <p:nvPicPr>
            <p:cNvPr id="44" name="图片 43" descr="商业人士正在思考">
              <a:extLst>
                <a:ext uri="{FF2B5EF4-FFF2-40B4-BE49-F238E27FC236}">
                  <a16:creationId xmlns:a16="http://schemas.microsoft.com/office/drawing/2014/main" id="{B3374B2A-0F9D-4783-84C7-7BCCF807C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37919" y="2348860"/>
              <a:ext cx="2855053" cy="2609524"/>
            </a:xfrm>
            <a:custGeom>
              <a:avLst/>
              <a:gdLst>
                <a:gd name="connsiteX0" fmla="*/ 0 w 2855053"/>
                <a:gd name="connsiteY0" fmla="*/ 0 h 2609524"/>
                <a:gd name="connsiteX1" fmla="*/ 2577540 w 2855053"/>
                <a:gd name="connsiteY1" fmla="*/ 0 h 2609524"/>
                <a:gd name="connsiteX2" fmla="*/ 2855053 w 2855053"/>
                <a:gd name="connsiteY2" fmla="*/ 886454 h 2609524"/>
                <a:gd name="connsiteX3" fmla="*/ 2855053 w 2855053"/>
                <a:gd name="connsiteY3" fmla="*/ 1606540 h 2609524"/>
                <a:gd name="connsiteX4" fmla="*/ 2541059 w 2855053"/>
                <a:gd name="connsiteY4" fmla="*/ 2609524 h 2609524"/>
                <a:gd name="connsiteX5" fmla="*/ 0 w 2855053"/>
                <a:gd name="connsiteY5" fmla="*/ 2609524 h 2609524"/>
                <a:gd name="connsiteX6" fmla="*/ 0 w 2855053"/>
                <a:gd name="connsiteY6" fmla="*/ 2249484 h 2609524"/>
                <a:gd name="connsiteX7" fmla="*/ 313995 w 2855053"/>
                <a:gd name="connsiteY7" fmla="*/ 1246497 h 2609524"/>
                <a:gd name="connsiteX8" fmla="*/ 0 w 2855053"/>
                <a:gd name="connsiteY8" fmla="*/ 243509 h 260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5053" h="2609524">
                  <a:moveTo>
                    <a:pt x="0" y="0"/>
                  </a:moveTo>
                  <a:lnTo>
                    <a:pt x="2577540" y="0"/>
                  </a:lnTo>
                  <a:lnTo>
                    <a:pt x="2855053" y="886454"/>
                  </a:lnTo>
                  <a:lnTo>
                    <a:pt x="2855053" y="1606540"/>
                  </a:lnTo>
                  <a:lnTo>
                    <a:pt x="2541059" y="2609524"/>
                  </a:lnTo>
                  <a:lnTo>
                    <a:pt x="0" y="2609524"/>
                  </a:lnTo>
                  <a:lnTo>
                    <a:pt x="0" y="2249484"/>
                  </a:lnTo>
                  <a:lnTo>
                    <a:pt x="313995" y="1246497"/>
                  </a:lnTo>
                  <a:lnTo>
                    <a:pt x="0" y="243509"/>
                  </a:lnTo>
                  <a:close/>
                </a:path>
              </a:pathLst>
            </a:custGeom>
          </p:spPr>
        </p:pic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B9D2F365-B953-4917-8118-22EEA43D2C86}"/>
                </a:ext>
              </a:extLst>
            </p:cNvPr>
            <p:cNvSpPr/>
            <p:nvPr/>
          </p:nvSpPr>
          <p:spPr>
            <a:xfrm>
              <a:off x="1325205" y="2232329"/>
              <a:ext cx="3080482" cy="2726055"/>
            </a:xfrm>
            <a:prstGeom prst="chevron">
              <a:avLst>
                <a:gd name="adj" fmla="val 15653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3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FBA5622A-BE2E-4F8B-BB6B-15038DF1393D}"/>
                </a:ext>
              </a:extLst>
            </p:cNvPr>
            <p:cNvSpPr/>
            <p:nvPr/>
          </p:nvSpPr>
          <p:spPr>
            <a:xfrm>
              <a:off x="2508260" y="4806020"/>
              <a:ext cx="1523635" cy="152364"/>
            </a:xfrm>
            <a:prstGeom prst="parallelogram">
              <a:avLst>
                <a:gd name="adj" fmla="val 31251"/>
              </a:avLst>
            </a:prstGeom>
            <a:gradFill>
              <a:gsLst>
                <a:gs pos="50000">
                  <a:srgbClr val="03943A"/>
                </a:gs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C8EB491-5F6D-465A-84B2-A2DF2661E7FA}"/>
                </a:ext>
              </a:extLst>
            </p:cNvPr>
            <p:cNvSpPr txBox="1"/>
            <p:nvPr/>
          </p:nvSpPr>
          <p:spPr>
            <a:xfrm>
              <a:off x="1679505" y="5096145"/>
              <a:ext cx="2352390" cy="894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添加解释性文本，简单概括本节内容，添加解释性文本，简单概括本节内容，简单概括本节内容。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BA5B643-6C47-4FB8-AFB2-A3D2A7A55130}"/>
                </a:ext>
              </a:extLst>
            </p:cNvPr>
            <p:cNvSpPr txBox="1"/>
            <p:nvPr/>
          </p:nvSpPr>
          <p:spPr>
            <a:xfrm>
              <a:off x="2215693" y="442261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32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添加内容</a:t>
              </a:r>
              <a:endParaRPr lang="zh-CN" altLang="en-US" sz="3200" b="1" i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9" name="箭头: V 形 48">
              <a:extLst>
                <a:ext uri="{FF2B5EF4-FFF2-40B4-BE49-F238E27FC236}">
                  <a16:creationId xmlns:a16="http://schemas.microsoft.com/office/drawing/2014/main" id="{5C2CCE73-FBD4-4712-9B34-2AB9CB9EC00D}"/>
                </a:ext>
              </a:extLst>
            </p:cNvPr>
            <p:cNvSpPr/>
            <p:nvPr/>
          </p:nvSpPr>
          <p:spPr>
            <a:xfrm>
              <a:off x="1301883" y="2671638"/>
              <a:ext cx="377622" cy="1847435"/>
            </a:xfrm>
            <a:prstGeom prst="chevron">
              <a:avLst>
                <a:gd name="adj" fmla="val 79553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箭头: V 形 49">
              <a:extLst>
                <a:ext uri="{FF2B5EF4-FFF2-40B4-BE49-F238E27FC236}">
                  <a16:creationId xmlns:a16="http://schemas.microsoft.com/office/drawing/2014/main" id="{5E0F4DC7-A442-4A74-AF4F-E6F5E72E4A3A}"/>
                </a:ext>
              </a:extLst>
            </p:cNvPr>
            <p:cNvSpPr/>
            <p:nvPr/>
          </p:nvSpPr>
          <p:spPr>
            <a:xfrm>
              <a:off x="1437919" y="3429001"/>
              <a:ext cx="111919" cy="332708"/>
            </a:xfrm>
            <a:prstGeom prst="chevron">
              <a:avLst>
                <a:gd name="adj" fmla="val 59417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2980B5E-6836-40BD-9CCD-A0FD68607334}"/>
              </a:ext>
            </a:extLst>
          </p:cNvPr>
          <p:cNvGrpSpPr/>
          <p:nvPr/>
        </p:nvGrpSpPr>
        <p:grpSpPr>
          <a:xfrm>
            <a:off x="8314869" y="1784654"/>
            <a:ext cx="3103804" cy="3757843"/>
            <a:chOff x="1301883" y="2232329"/>
            <a:chExt cx="3103804" cy="3757843"/>
          </a:xfrm>
        </p:grpSpPr>
        <p:pic>
          <p:nvPicPr>
            <p:cNvPr id="52" name="图片 51" descr="商业人士正在思考">
              <a:extLst>
                <a:ext uri="{FF2B5EF4-FFF2-40B4-BE49-F238E27FC236}">
                  <a16:creationId xmlns:a16="http://schemas.microsoft.com/office/drawing/2014/main" id="{B2B4ED5E-0164-4367-A71D-E7D70E0C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37919" y="2348860"/>
              <a:ext cx="2855053" cy="2609524"/>
            </a:xfrm>
            <a:custGeom>
              <a:avLst/>
              <a:gdLst>
                <a:gd name="connsiteX0" fmla="*/ 0 w 2855053"/>
                <a:gd name="connsiteY0" fmla="*/ 0 h 2609524"/>
                <a:gd name="connsiteX1" fmla="*/ 2577540 w 2855053"/>
                <a:gd name="connsiteY1" fmla="*/ 0 h 2609524"/>
                <a:gd name="connsiteX2" fmla="*/ 2855053 w 2855053"/>
                <a:gd name="connsiteY2" fmla="*/ 886454 h 2609524"/>
                <a:gd name="connsiteX3" fmla="*/ 2855053 w 2855053"/>
                <a:gd name="connsiteY3" fmla="*/ 1606540 h 2609524"/>
                <a:gd name="connsiteX4" fmla="*/ 2541059 w 2855053"/>
                <a:gd name="connsiteY4" fmla="*/ 2609524 h 2609524"/>
                <a:gd name="connsiteX5" fmla="*/ 0 w 2855053"/>
                <a:gd name="connsiteY5" fmla="*/ 2609524 h 2609524"/>
                <a:gd name="connsiteX6" fmla="*/ 0 w 2855053"/>
                <a:gd name="connsiteY6" fmla="*/ 2249484 h 2609524"/>
                <a:gd name="connsiteX7" fmla="*/ 313995 w 2855053"/>
                <a:gd name="connsiteY7" fmla="*/ 1246497 h 2609524"/>
                <a:gd name="connsiteX8" fmla="*/ 0 w 2855053"/>
                <a:gd name="connsiteY8" fmla="*/ 243509 h 260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5053" h="2609524">
                  <a:moveTo>
                    <a:pt x="0" y="0"/>
                  </a:moveTo>
                  <a:lnTo>
                    <a:pt x="2577540" y="0"/>
                  </a:lnTo>
                  <a:lnTo>
                    <a:pt x="2855053" y="886454"/>
                  </a:lnTo>
                  <a:lnTo>
                    <a:pt x="2855053" y="1606540"/>
                  </a:lnTo>
                  <a:lnTo>
                    <a:pt x="2541059" y="2609524"/>
                  </a:lnTo>
                  <a:lnTo>
                    <a:pt x="0" y="2609524"/>
                  </a:lnTo>
                  <a:lnTo>
                    <a:pt x="0" y="2249484"/>
                  </a:lnTo>
                  <a:lnTo>
                    <a:pt x="313995" y="1246497"/>
                  </a:lnTo>
                  <a:lnTo>
                    <a:pt x="0" y="243509"/>
                  </a:lnTo>
                  <a:close/>
                </a:path>
              </a:pathLst>
            </a:custGeom>
          </p:spPr>
        </p:pic>
        <p:sp>
          <p:nvSpPr>
            <p:cNvPr id="53" name="箭头: V 形 52">
              <a:extLst>
                <a:ext uri="{FF2B5EF4-FFF2-40B4-BE49-F238E27FC236}">
                  <a16:creationId xmlns:a16="http://schemas.microsoft.com/office/drawing/2014/main" id="{4E36A776-03D3-4822-BA5E-FAD568D0F8B1}"/>
                </a:ext>
              </a:extLst>
            </p:cNvPr>
            <p:cNvSpPr/>
            <p:nvPr/>
          </p:nvSpPr>
          <p:spPr>
            <a:xfrm>
              <a:off x="1325205" y="2232329"/>
              <a:ext cx="3080482" cy="2726055"/>
            </a:xfrm>
            <a:prstGeom prst="chevron">
              <a:avLst>
                <a:gd name="adj" fmla="val 15653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accent3">
                      <a:alpha val="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FD23A9D2-9DFB-4551-849D-ADCCE6206F03}"/>
                </a:ext>
              </a:extLst>
            </p:cNvPr>
            <p:cNvSpPr/>
            <p:nvPr/>
          </p:nvSpPr>
          <p:spPr>
            <a:xfrm>
              <a:off x="2508260" y="4806020"/>
              <a:ext cx="1523635" cy="152364"/>
            </a:xfrm>
            <a:prstGeom prst="parallelogram">
              <a:avLst>
                <a:gd name="adj" fmla="val 31251"/>
              </a:avLst>
            </a:prstGeom>
            <a:gradFill>
              <a:gsLst>
                <a:gs pos="50000">
                  <a:srgbClr val="03943A"/>
                </a:gs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80013E8-FDD0-4A15-9A06-8F77AD396C41}"/>
                </a:ext>
              </a:extLst>
            </p:cNvPr>
            <p:cNvSpPr txBox="1"/>
            <p:nvPr/>
          </p:nvSpPr>
          <p:spPr>
            <a:xfrm>
              <a:off x="1679505" y="5096145"/>
              <a:ext cx="2352390" cy="894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添加解释性文本，简单概括本节内容，添加解释性文本，简单概括本节内容，简单概括本节内容。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7C48907-BB19-4CB6-AA2D-0219A74B1E18}"/>
                </a:ext>
              </a:extLst>
            </p:cNvPr>
            <p:cNvSpPr txBox="1"/>
            <p:nvPr/>
          </p:nvSpPr>
          <p:spPr>
            <a:xfrm>
              <a:off x="2215693" y="442261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32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添加内容</a:t>
              </a:r>
              <a:endParaRPr lang="zh-CN" altLang="en-US" sz="3200" b="1" i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FEC8204-D535-4628-BC49-AAAFD5F1FB4C}"/>
                </a:ext>
              </a:extLst>
            </p:cNvPr>
            <p:cNvSpPr/>
            <p:nvPr/>
          </p:nvSpPr>
          <p:spPr>
            <a:xfrm>
              <a:off x="1301883" y="2671638"/>
              <a:ext cx="377622" cy="1847435"/>
            </a:xfrm>
            <a:prstGeom prst="chevron">
              <a:avLst>
                <a:gd name="adj" fmla="val 79553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V 形 57">
              <a:extLst>
                <a:ext uri="{FF2B5EF4-FFF2-40B4-BE49-F238E27FC236}">
                  <a16:creationId xmlns:a16="http://schemas.microsoft.com/office/drawing/2014/main" id="{85207256-1379-4D73-A3A1-05A0BFBE4BD0}"/>
                </a:ext>
              </a:extLst>
            </p:cNvPr>
            <p:cNvSpPr/>
            <p:nvPr/>
          </p:nvSpPr>
          <p:spPr>
            <a:xfrm>
              <a:off x="1437919" y="3429001"/>
              <a:ext cx="111919" cy="332708"/>
            </a:xfrm>
            <a:prstGeom prst="chevron">
              <a:avLst>
                <a:gd name="adj" fmla="val 59417"/>
              </a:avLst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3">
                    <a:alpha val="58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58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56987B-46F4-436B-A5FC-6A89989446BF}"/>
              </a:ext>
            </a:extLst>
          </p:cNvPr>
          <p:cNvSpPr txBox="1"/>
          <p:nvPr/>
        </p:nvSpPr>
        <p:spPr>
          <a:xfrm>
            <a:off x="1095634" y="246727"/>
            <a:ext cx="72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登录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65B3F1-6207-47FE-A4D9-56C0ED3AD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431" y="1059560"/>
            <a:ext cx="2489540" cy="5384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5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56987B-46F4-436B-A5FC-6A89989446BF}"/>
              </a:ext>
            </a:extLst>
          </p:cNvPr>
          <p:cNvSpPr txBox="1"/>
          <p:nvPr/>
        </p:nvSpPr>
        <p:spPr>
          <a:xfrm>
            <a:off x="1095634" y="246727"/>
            <a:ext cx="72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注册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550C2B-5ADB-4193-AB08-4B7F66BF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589" y="1074089"/>
            <a:ext cx="2560000" cy="5537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576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56987B-46F4-436B-A5FC-6A89989446BF}"/>
              </a:ext>
            </a:extLst>
          </p:cNvPr>
          <p:cNvSpPr txBox="1"/>
          <p:nvPr/>
        </p:nvSpPr>
        <p:spPr>
          <a:xfrm>
            <a:off x="1095634" y="246727"/>
            <a:ext cx="72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534E24-DB33-4210-A2DF-7651C9D78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96" y="1197062"/>
            <a:ext cx="2503146" cy="54142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2454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622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9659;#369651;#369652;#36965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996;#37963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996;#37963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996;#37963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996;#37963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996;#379635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996;#37963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6227;"/>
</p:tagLst>
</file>

<file path=ppt/theme/theme1.xml><?xml version="1.0" encoding="utf-8"?>
<a:theme xmlns:a="http://schemas.openxmlformats.org/drawingml/2006/main" name="苘苘（51PPT模板网）">
  <a:themeElements>
    <a:clrScheme name="自定义 9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4EDFB"/>
      </a:accent1>
      <a:accent2>
        <a:srgbClr val="039F3E"/>
      </a:accent2>
      <a:accent3>
        <a:srgbClr val="028835"/>
      </a:accent3>
      <a:accent4>
        <a:srgbClr val="6982AA"/>
      </a:accent4>
      <a:accent5>
        <a:srgbClr val="F8C855"/>
      </a:accent5>
      <a:accent6>
        <a:srgbClr val="F6912D"/>
      </a:accent6>
      <a:hlink>
        <a:srgbClr val="C4A97A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11065</TotalTime>
  <Words>406</Words>
  <Application>Microsoft Office PowerPoint</Application>
  <PresentationFormat>宽屏</PresentationFormat>
  <Paragraphs>57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创客贴金刚体</vt:lpstr>
      <vt:lpstr>等线</vt:lpstr>
      <vt:lpstr>思源黑体 CN Heavy</vt:lpstr>
      <vt:lpstr>思源黑体 CN Medium</vt:lpstr>
      <vt:lpstr>Arial</vt:lpstr>
      <vt:lpstr>苘苘（51PPT模板网）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移动互联科技风总结汇报安卓主题ppt模板</dc:title>
  <dc:creator>苘苘</dc:creator>
  <cp:keywords>51PPT模板网</cp:keywords>
  <dc:description>www.51pptmoban.com</dc:description>
  <cp:lastModifiedBy>梦 无念</cp:lastModifiedBy>
  <cp:revision>71</cp:revision>
  <dcterms:created xsi:type="dcterms:W3CDTF">2022-08-22T12:29:28Z</dcterms:created>
  <dcterms:modified xsi:type="dcterms:W3CDTF">2022-12-19T06:50:19Z</dcterms:modified>
</cp:coreProperties>
</file>