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6" r:id="rId3"/>
    <p:sldId id="258" r:id="rId4"/>
    <p:sldId id="259" r:id="rId5"/>
    <p:sldId id="261" r:id="rId6"/>
    <p:sldId id="265" r:id="rId7"/>
    <p:sldId id="292" r:id="rId8"/>
    <p:sldId id="293" r:id="rId9"/>
    <p:sldId id="294" r:id="rId10"/>
    <p:sldId id="295" r:id="rId11"/>
    <p:sldId id="296" r:id="rId12"/>
    <p:sldId id="289" r:id="rId13"/>
    <p:sldId id="298" r:id="rId14"/>
    <p:sldId id="299" r:id="rId15"/>
    <p:sldId id="301" r:id="rId16"/>
    <p:sldId id="302" r:id="rId17"/>
    <p:sldId id="304" r:id="rId18"/>
    <p:sldId id="290" r:id="rId19"/>
    <p:sldId id="306" r:id="rId20"/>
    <p:sldId id="307" r:id="rId21"/>
    <p:sldId id="308" r:id="rId22"/>
    <p:sldId id="309" r:id="rId23"/>
    <p:sldId id="311" r:id="rId24"/>
    <p:sldId id="291" r:id="rId25"/>
    <p:sldId id="313" r:id="rId26"/>
    <p:sldId id="314" r:id="rId27"/>
    <p:sldId id="315" r:id="rId28"/>
    <p:sldId id="317" r:id="rId29"/>
    <p:sldId id="288" r:id="rId30"/>
    <p:sldId id="267" r:id="rId31"/>
    <p:sldId id="28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BD1183-96BB-474B-AEBB-E6E03D914A10}" v="102" dt="2023-03-27T08:48:01.429"/>
    <p1510:client id="{FB2F3511-5D2D-4285-9B19-3DD0D0D5B9F5}" v="427" dt="2023-03-26T14:32:33.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58" autoAdjust="0"/>
    <p:restoredTop sz="93262" autoAdjust="0"/>
  </p:normalViewPr>
  <p:slideViewPr>
    <p:cSldViewPr snapToGrid="0">
      <p:cViewPr varScale="1">
        <p:scale>
          <a:sx n="64" d="100"/>
          <a:sy n="64" d="100"/>
        </p:scale>
        <p:origin x="96" y="4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5/10/relationships/revisionInfo" Target="revisionInfo.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梦 无念" userId="3f7d9657-43c6-46b7-92dd-fc82cdd4ca97" providerId="ADAL" clId="{64BD1183-96BB-474B-AEBB-E6E03D914A10}"/>
    <pc:docChg chg="custSel addSld delSld modSld sldOrd">
      <pc:chgData name="梦 无念" userId="3f7d9657-43c6-46b7-92dd-fc82cdd4ca97" providerId="ADAL" clId="{64BD1183-96BB-474B-AEBB-E6E03D914A10}" dt="2023-03-27T08:48:01.428" v="190"/>
      <pc:docMkLst>
        <pc:docMk/>
      </pc:docMkLst>
      <pc:sldChg chg="modSp mod">
        <pc:chgData name="梦 无念" userId="3f7d9657-43c6-46b7-92dd-fc82cdd4ca97" providerId="ADAL" clId="{64BD1183-96BB-474B-AEBB-E6E03D914A10}" dt="2023-03-27T08:27:54.759" v="28"/>
        <pc:sldMkLst>
          <pc:docMk/>
          <pc:sldMk cId="1417835446" sldId="261"/>
        </pc:sldMkLst>
        <pc:spChg chg="mod">
          <ac:chgData name="梦 无念" userId="3f7d9657-43c6-46b7-92dd-fc82cdd4ca97" providerId="ADAL" clId="{64BD1183-96BB-474B-AEBB-E6E03D914A10}" dt="2023-03-27T08:27:54.759" v="28"/>
          <ac:spMkLst>
            <pc:docMk/>
            <pc:sldMk cId="1417835446" sldId="261"/>
            <ac:spMk id="43" creationId="{D3019BAD-2C55-4806-9188-3238E5C90D71}"/>
          </ac:spMkLst>
        </pc:spChg>
      </pc:sldChg>
      <pc:sldChg chg="modSp mod">
        <pc:chgData name="梦 无念" userId="3f7d9657-43c6-46b7-92dd-fc82cdd4ca97" providerId="ADAL" clId="{64BD1183-96BB-474B-AEBB-E6E03D914A10}" dt="2023-03-27T08:48:01.428" v="190"/>
        <pc:sldMkLst>
          <pc:docMk/>
          <pc:sldMk cId="1579436883" sldId="267"/>
        </pc:sldMkLst>
        <pc:spChg chg="mod">
          <ac:chgData name="梦 无念" userId="3f7d9657-43c6-46b7-92dd-fc82cdd4ca97" providerId="ADAL" clId="{64BD1183-96BB-474B-AEBB-E6E03D914A10}" dt="2023-03-27T08:47:04.567" v="178"/>
          <ac:spMkLst>
            <pc:docMk/>
            <pc:sldMk cId="1579436883" sldId="267"/>
            <ac:spMk id="37" creationId="{89B60DDC-FA08-4217-915F-0422A568D4B4}"/>
          </ac:spMkLst>
        </pc:spChg>
        <pc:spChg chg="mod">
          <ac:chgData name="梦 无念" userId="3f7d9657-43c6-46b7-92dd-fc82cdd4ca97" providerId="ADAL" clId="{64BD1183-96BB-474B-AEBB-E6E03D914A10}" dt="2023-03-27T08:48:01.428" v="190"/>
          <ac:spMkLst>
            <pc:docMk/>
            <pc:sldMk cId="1579436883" sldId="267"/>
            <ac:spMk id="40" creationId="{A5212D77-A7F8-4C12-920C-1E029BC80151}"/>
          </ac:spMkLst>
        </pc:spChg>
        <pc:spChg chg="mod">
          <ac:chgData name="梦 无念" userId="3f7d9657-43c6-46b7-92dd-fc82cdd4ca97" providerId="ADAL" clId="{64BD1183-96BB-474B-AEBB-E6E03D914A10}" dt="2023-03-27T08:47:38.210" v="180" actId="14100"/>
          <ac:spMkLst>
            <pc:docMk/>
            <pc:sldMk cId="1579436883" sldId="267"/>
            <ac:spMk id="41" creationId="{44796A7D-8133-4242-B079-0AA3D55C71B5}"/>
          </ac:spMkLst>
        </pc:spChg>
      </pc:sldChg>
      <pc:sldChg chg="modSp">
        <pc:chgData name="梦 无念" userId="3f7d9657-43c6-46b7-92dd-fc82cdd4ca97" providerId="ADAL" clId="{64BD1183-96BB-474B-AEBB-E6E03D914A10}" dt="2023-03-27T08:32:22.654" v="88"/>
        <pc:sldMkLst>
          <pc:docMk/>
          <pc:sldMk cId="2977289740" sldId="286"/>
        </pc:sldMkLst>
        <pc:spChg chg="mod">
          <ac:chgData name="梦 无念" userId="3f7d9657-43c6-46b7-92dd-fc82cdd4ca97" providerId="ADAL" clId="{64BD1183-96BB-474B-AEBB-E6E03D914A10}" dt="2023-03-27T08:32:22.654" v="88"/>
          <ac:spMkLst>
            <pc:docMk/>
            <pc:sldMk cId="2977289740" sldId="286"/>
            <ac:spMk id="8" creationId="{61D68AC2-6217-4618-9FF2-2840E7AAD8C2}"/>
          </ac:spMkLst>
        </pc:spChg>
      </pc:sldChg>
      <pc:sldChg chg="addSp delSp modSp new mod setBg">
        <pc:chgData name="梦 无念" userId="3f7d9657-43c6-46b7-92dd-fc82cdd4ca97" providerId="ADAL" clId="{64BD1183-96BB-474B-AEBB-E6E03D914A10}" dt="2023-03-27T08:23:39.099" v="27" actId="14100"/>
        <pc:sldMkLst>
          <pc:docMk/>
          <pc:sldMk cId="1204350437" sldId="289"/>
        </pc:sldMkLst>
        <pc:graphicFrameChg chg="add del mod">
          <ac:chgData name="梦 无念" userId="3f7d9657-43c6-46b7-92dd-fc82cdd4ca97" providerId="ADAL" clId="{64BD1183-96BB-474B-AEBB-E6E03D914A10}" dt="2023-03-27T08:22:13.415" v="6" actId="478"/>
          <ac:graphicFrameMkLst>
            <pc:docMk/>
            <pc:sldMk cId="1204350437" sldId="289"/>
            <ac:graphicFrameMk id="2" creationId="{77D3F400-1800-4F5B-BC73-53979070B676}"/>
          </ac:graphicFrameMkLst>
        </pc:graphicFrameChg>
        <pc:graphicFrameChg chg="add mod">
          <ac:chgData name="梦 无念" userId="3f7d9657-43c6-46b7-92dd-fc82cdd4ca97" providerId="ADAL" clId="{64BD1183-96BB-474B-AEBB-E6E03D914A10}" dt="2023-03-27T08:23:39.099" v="27" actId="14100"/>
          <ac:graphicFrameMkLst>
            <pc:docMk/>
            <pc:sldMk cId="1204350437" sldId="289"/>
            <ac:graphicFrameMk id="3" creationId="{55FD33AB-41E8-432B-891C-CF8940D939E4}"/>
          </ac:graphicFrameMkLst>
        </pc:graphicFrameChg>
      </pc:sldChg>
      <pc:sldChg chg="new del ord">
        <pc:chgData name="梦 无念" userId="3f7d9657-43c6-46b7-92dd-fc82cdd4ca97" providerId="ADAL" clId="{64BD1183-96BB-474B-AEBB-E6E03D914A10}" dt="2023-03-27T08:36:44.305" v="93" actId="47"/>
        <pc:sldMkLst>
          <pc:docMk/>
          <pc:sldMk cId="2748324680" sldId="290"/>
        </pc:sldMkLst>
      </pc:sldChg>
      <pc:sldChg chg="delSp modSp add mod">
        <pc:chgData name="梦 无念" userId="3f7d9657-43c6-46b7-92dd-fc82cdd4ca97" providerId="ADAL" clId="{64BD1183-96BB-474B-AEBB-E6E03D914A10}" dt="2023-03-27T08:38:12.304" v="112" actId="478"/>
        <pc:sldMkLst>
          <pc:docMk/>
          <pc:sldMk cId="3461798227" sldId="291"/>
        </pc:sldMkLst>
        <pc:spChg chg="mod">
          <ac:chgData name="梦 无念" userId="3f7d9657-43c6-46b7-92dd-fc82cdd4ca97" providerId="ADAL" clId="{64BD1183-96BB-474B-AEBB-E6E03D914A10}" dt="2023-03-27T08:36:52.910" v="106"/>
          <ac:spMkLst>
            <pc:docMk/>
            <pc:sldMk cId="3461798227" sldId="291"/>
            <ac:spMk id="4" creationId="{09FE6907-8676-429A-9B5A-DC3FAFE110A8}"/>
          </ac:spMkLst>
        </pc:spChg>
        <pc:spChg chg="mod">
          <ac:chgData name="梦 无念" userId="3f7d9657-43c6-46b7-92dd-fc82cdd4ca97" providerId="ADAL" clId="{64BD1183-96BB-474B-AEBB-E6E03D914A10}" dt="2023-03-27T08:37:15.795" v="107"/>
          <ac:spMkLst>
            <pc:docMk/>
            <pc:sldMk cId="3461798227" sldId="291"/>
            <ac:spMk id="6" creationId="{6123FD62-F930-464F-86A1-4D1030B58358}"/>
          </ac:spMkLst>
        </pc:spChg>
        <pc:spChg chg="mod">
          <ac:chgData name="梦 无念" userId="3f7d9657-43c6-46b7-92dd-fc82cdd4ca97" providerId="ADAL" clId="{64BD1183-96BB-474B-AEBB-E6E03D914A10}" dt="2023-03-27T08:37:52.403" v="111" actId="20577"/>
          <ac:spMkLst>
            <pc:docMk/>
            <pc:sldMk cId="3461798227" sldId="291"/>
            <ac:spMk id="8" creationId="{61D68AC2-6217-4618-9FF2-2840E7AAD8C2}"/>
          </ac:spMkLst>
        </pc:spChg>
        <pc:picChg chg="del">
          <ac:chgData name="梦 无念" userId="3f7d9657-43c6-46b7-92dd-fc82cdd4ca97" providerId="ADAL" clId="{64BD1183-96BB-474B-AEBB-E6E03D914A10}" dt="2023-03-27T08:38:12.304" v="112" actId="478"/>
          <ac:picMkLst>
            <pc:docMk/>
            <pc:sldMk cId="3461798227" sldId="291"/>
            <ac:picMk id="3" creationId="{4113218F-DCDB-4381-B362-C5F0D29106DD}"/>
          </ac:picMkLst>
        </pc:picChg>
      </pc:sldChg>
    </pc:docChg>
  </pc:docChgLst>
  <pc:docChgLst>
    <pc:chgData name="梦 无念" userId="3f7d9657-43c6-46b7-92dd-fc82cdd4ca97" providerId="ADAL" clId="{FB2F3511-5D2D-4285-9B19-3DD0D0D5B9F5}"/>
    <pc:docChg chg="undo custSel addSld delSld modSld sldOrd">
      <pc:chgData name="梦 无念" userId="3f7d9657-43c6-46b7-92dd-fc82cdd4ca97" providerId="ADAL" clId="{FB2F3511-5D2D-4285-9B19-3DD0D0D5B9F5}" dt="2023-03-26T14:32:33.666" v="861"/>
      <pc:docMkLst>
        <pc:docMk/>
      </pc:docMkLst>
      <pc:sldChg chg="modSp mod modAnim">
        <pc:chgData name="梦 无念" userId="3f7d9657-43c6-46b7-92dd-fc82cdd4ca97" providerId="ADAL" clId="{FB2F3511-5D2D-4285-9B19-3DD0D0D5B9F5}" dt="2023-03-26T05:16:05.032" v="65"/>
        <pc:sldMkLst>
          <pc:docMk/>
          <pc:sldMk cId="3721018057" sldId="256"/>
        </pc:sldMkLst>
        <pc:spChg chg="mod">
          <ac:chgData name="梦 无念" userId="3f7d9657-43c6-46b7-92dd-fc82cdd4ca97" providerId="ADAL" clId="{FB2F3511-5D2D-4285-9B19-3DD0D0D5B9F5}" dt="2023-03-26T05:15:13.343" v="5"/>
          <ac:spMkLst>
            <pc:docMk/>
            <pc:sldMk cId="3721018057" sldId="256"/>
            <ac:spMk id="5" creationId="{959F8909-6800-4D81-9559-FFAEB41A80C1}"/>
          </ac:spMkLst>
        </pc:spChg>
        <pc:spChg chg="mod">
          <ac:chgData name="梦 无念" userId="3f7d9657-43c6-46b7-92dd-fc82cdd4ca97" providerId="ADAL" clId="{FB2F3511-5D2D-4285-9B19-3DD0D0D5B9F5}" dt="2023-03-26T05:16:05.032" v="65"/>
          <ac:spMkLst>
            <pc:docMk/>
            <pc:sldMk cId="3721018057" sldId="256"/>
            <ac:spMk id="6" creationId="{F8829203-F363-4337-ACAC-0D2C4AE6A337}"/>
          </ac:spMkLst>
        </pc:spChg>
        <pc:spChg chg="mod">
          <ac:chgData name="梦 无念" userId="3f7d9657-43c6-46b7-92dd-fc82cdd4ca97" providerId="ADAL" clId="{FB2F3511-5D2D-4285-9B19-3DD0D0D5B9F5}" dt="2023-03-26T05:15:23.596" v="27"/>
          <ac:spMkLst>
            <pc:docMk/>
            <pc:sldMk cId="3721018057" sldId="256"/>
            <ac:spMk id="7" creationId="{D2947702-0219-4F74-958A-0A5A704ECCC4}"/>
          </ac:spMkLst>
        </pc:spChg>
        <pc:spChg chg="mod">
          <ac:chgData name="梦 无念" userId="3f7d9657-43c6-46b7-92dd-fc82cdd4ca97" providerId="ADAL" clId="{FB2F3511-5D2D-4285-9B19-3DD0D0D5B9F5}" dt="2023-03-26T05:15:35.060" v="50"/>
          <ac:spMkLst>
            <pc:docMk/>
            <pc:sldMk cId="3721018057" sldId="256"/>
            <ac:spMk id="10" creationId="{D7F488F0-218D-4123-B444-742EAD00AD0E}"/>
          </ac:spMkLst>
        </pc:spChg>
        <pc:spChg chg="mod">
          <ac:chgData name="梦 无念" userId="3f7d9657-43c6-46b7-92dd-fc82cdd4ca97" providerId="ADAL" clId="{FB2F3511-5D2D-4285-9B19-3DD0D0D5B9F5}" dt="2023-03-26T05:15:40.435" v="60"/>
          <ac:spMkLst>
            <pc:docMk/>
            <pc:sldMk cId="3721018057" sldId="256"/>
            <ac:spMk id="11" creationId="{333307C3-A861-42E7-A2DA-6BAC1BCA9E3C}"/>
          </ac:spMkLst>
        </pc:spChg>
      </pc:sldChg>
      <pc:sldChg chg="modSp mod">
        <pc:chgData name="梦 无念" userId="3f7d9657-43c6-46b7-92dd-fc82cdd4ca97" providerId="ADAL" clId="{FB2F3511-5D2D-4285-9B19-3DD0D0D5B9F5}" dt="2023-03-26T05:25:27.707" v="179"/>
        <pc:sldMkLst>
          <pc:docMk/>
          <pc:sldMk cId="1037447724" sldId="258"/>
        </pc:sldMkLst>
        <pc:spChg chg="mod">
          <ac:chgData name="梦 无念" userId="3f7d9657-43c6-46b7-92dd-fc82cdd4ca97" providerId="ADAL" clId="{FB2F3511-5D2D-4285-9B19-3DD0D0D5B9F5}" dt="2023-03-26T05:16:55.704" v="102"/>
          <ac:spMkLst>
            <pc:docMk/>
            <pc:sldMk cId="1037447724" sldId="258"/>
            <ac:spMk id="18" creationId="{CEE315A5-BE1C-4099-B69E-F5AA0D37DCF1}"/>
          </ac:spMkLst>
        </pc:spChg>
        <pc:spChg chg="mod">
          <ac:chgData name="梦 无念" userId="3f7d9657-43c6-46b7-92dd-fc82cdd4ca97" providerId="ADAL" clId="{FB2F3511-5D2D-4285-9B19-3DD0D0D5B9F5}" dt="2023-03-26T05:24:53.110" v="171"/>
          <ac:spMkLst>
            <pc:docMk/>
            <pc:sldMk cId="1037447724" sldId="258"/>
            <ac:spMk id="19" creationId="{1217B4D2-D1DC-4534-832D-8F7174D47393}"/>
          </ac:spMkLst>
        </pc:spChg>
        <pc:spChg chg="mod">
          <ac:chgData name="梦 无念" userId="3f7d9657-43c6-46b7-92dd-fc82cdd4ca97" providerId="ADAL" clId="{FB2F3511-5D2D-4285-9B19-3DD0D0D5B9F5}" dt="2023-03-26T05:17:07.690" v="128"/>
          <ac:spMkLst>
            <pc:docMk/>
            <pc:sldMk cId="1037447724" sldId="258"/>
            <ac:spMk id="22" creationId="{FCA6002E-C2CB-4553-8CF1-D385409B61D1}"/>
          </ac:spMkLst>
        </pc:spChg>
        <pc:spChg chg="mod">
          <ac:chgData name="梦 无念" userId="3f7d9657-43c6-46b7-92dd-fc82cdd4ca97" providerId="ADAL" clId="{FB2F3511-5D2D-4285-9B19-3DD0D0D5B9F5}" dt="2023-03-26T05:25:09.182" v="177"/>
          <ac:spMkLst>
            <pc:docMk/>
            <pc:sldMk cId="1037447724" sldId="258"/>
            <ac:spMk id="23" creationId="{1B0047E7-422B-43C3-91B6-8838478EFC10}"/>
          </ac:spMkLst>
        </pc:spChg>
        <pc:spChg chg="mod">
          <ac:chgData name="梦 无念" userId="3f7d9657-43c6-46b7-92dd-fc82cdd4ca97" providerId="ADAL" clId="{FB2F3511-5D2D-4285-9B19-3DD0D0D5B9F5}" dt="2023-03-26T05:17:25.047" v="157"/>
          <ac:spMkLst>
            <pc:docMk/>
            <pc:sldMk cId="1037447724" sldId="258"/>
            <ac:spMk id="25" creationId="{9F3502C6-7FDF-44BD-8505-81C1D207716F}"/>
          </ac:spMkLst>
        </pc:spChg>
        <pc:spChg chg="mod">
          <ac:chgData name="梦 无念" userId="3f7d9657-43c6-46b7-92dd-fc82cdd4ca97" providerId="ADAL" clId="{FB2F3511-5D2D-4285-9B19-3DD0D0D5B9F5}" dt="2023-03-26T05:25:19.696" v="178"/>
          <ac:spMkLst>
            <pc:docMk/>
            <pc:sldMk cId="1037447724" sldId="258"/>
            <ac:spMk id="26" creationId="{9697D371-8047-4E3C-838F-6744133B462A}"/>
          </ac:spMkLst>
        </pc:spChg>
        <pc:spChg chg="mod">
          <ac:chgData name="梦 无念" userId="3f7d9657-43c6-46b7-92dd-fc82cdd4ca97" providerId="ADAL" clId="{FB2F3511-5D2D-4285-9B19-3DD0D0D5B9F5}" dt="2023-03-26T05:17:30.808" v="170"/>
          <ac:spMkLst>
            <pc:docMk/>
            <pc:sldMk cId="1037447724" sldId="258"/>
            <ac:spMk id="28" creationId="{41CF8660-98CE-45B1-A950-43DFFBAE8E9B}"/>
          </ac:spMkLst>
        </pc:spChg>
        <pc:spChg chg="mod">
          <ac:chgData name="梦 无念" userId="3f7d9657-43c6-46b7-92dd-fc82cdd4ca97" providerId="ADAL" clId="{FB2F3511-5D2D-4285-9B19-3DD0D0D5B9F5}" dt="2023-03-26T05:25:27.707" v="179"/>
          <ac:spMkLst>
            <pc:docMk/>
            <pc:sldMk cId="1037447724" sldId="258"/>
            <ac:spMk id="29" creationId="{52FCC779-B090-42F3-AF39-7E68C95095C3}"/>
          </ac:spMkLst>
        </pc:spChg>
      </pc:sldChg>
      <pc:sldChg chg="modSp mod">
        <pc:chgData name="梦 无念" userId="3f7d9657-43c6-46b7-92dd-fc82cdd4ca97" providerId="ADAL" clId="{FB2F3511-5D2D-4285-9B19-3DD0D0D5B9F5}" dt="2023-03-26T05:26:52.443" v="182" actId="14826"/>
        <pc:sldMkLst>
          <pc:docMk/>
          <pc:sldMk cId="2687228978" sldId="259"/>
        </pc:sldMkLst>
        <pc:spChg chg="mod">
          <ac:chgData name="梦 无念" userId="3f7d9657-43c6-46b7-92dd-fc82cdd4ca97" providerId="ADAL" clId="{FB2F3511-5D2D-4285-9B19-3DD0D0D5B9F5}" dt="2023-03-26T05:26:52.443" v="182" actId="14826"/>
          <ac:spMkLst>
            <pc:docMk/>
            <pc:sldMk cId="2687228978" sldId="259"/>
            <ac:spMk id="14" creationId="{BF97AFBC-27AF-41E9-ADE8-CA1910FFAB41}"/>
          </ac:spMkLst>
        </pc:spChg>
        <pc:spChg chg="mod">
          <ac:chgData name="梦 无念" userId="3f7d9657-43c6-46b7-92dd-fc82cdd4ca97" providerId="ADAL" clId="{FB2F3511-5D2D-4285-9B19-3DD0D0D5B9F5}" dt="2023-03-26T05:26:52.443" v="182" actId="14826"/>
          <ac:spMkLst>
            <pc:docMk/>
            <pc:sldMk cId="2687228978" sldId="259"/>
            <ac:spMk id="15" creationId="{8E42A8E3-2D45-4AB9-B1D0-8A0770BF747D}"/>
          </ac:spMkLst>
        </pc:spChg>
        <pc:spChg chg="mod">
          <ac:chgData name="梦 无念" userId="3f7d9657-43c6-46b7-92dd-fc82cdd4ca97" providerId="ADAL" clId="{FB2F3511-5D2D-4285-9B19-3DD0D0D5B9F5}" dt="2023-03-26T05:26:52.443" v="182" actId="14826"/>
          <ac:spMkLst>
            <pc:docMk/>
            <pc:sldMk cId="2687228978" sldId="259"/>
            <ac:spMk id="17" creationId="{9D470E61-C9B1-44A3-B0E8-2A09009FE19B}"/>
          </ac:spMkLst>
        </pc:spChg>
        <pc:grpChg chg="mod">
          <ac:chgData name="梦 无念" userId="3f7d9657-43c6-46b7-92dd-fc82cdd4ca97" providerId="ADAL" clId="{FB2F3511-5D2D-4285-9B19-3DD0D0D5B9F5}" dt="2023-03-26T05:26:52.443" v="182" actId="14826"/>
          <ac:grpSpMkLst>
            <pc:docMk/>
            <pc:sldMk cId="2687228978" sldId="259"/>
            <ac:grpSpMk id="13" creationId="{51ACFD56-E5D9-427E-9740-DA5852656F0F}"/>
          </ac:grpSpMkLst>
        </pc:grpChg>
        <pc:picChg chg="mod">
          <ac:chgData name="梦 无念" userId="3f7d9657-43c6-46b7-92dd-fc82cdd4ca97" providerId="ADAL" clId="{FB2F3511-5D2D-4285-9B19-3DD0D0D5B9F5}" dt="2023-03-26T05:26:52.443" v="182" actId="14826"/>
          <ac:picMkLst>
            <pc:docMk/>
            <pc:sldMk cId="2687228978" sldId="259"/>
            <ac:picMk id="16" creationId="{147404A2-118E-4F88-B4D9-700DA2E6DD5D}"/>
          </ac:picMkLst>
        </pc:picChg>
      </pc:sldChg>
      <pc:sldChg chg="del ord">
        <pc:chgData name="梦 无念" userId="3f7d9657-43c6-46b7-92dd-fc82cdd4ca97" providerId="ADAL" clId="{FB2F3511-5D2D-4285-9B19-3DD0D0D5B9F5}" dt="2023-03-26T05:36:40.725" v="290" actId="2696"/>
        <pc:sldMkLst>
          <pc:docMk/>
          <pc:sldMk cId="2129964095" sldId="260"/>
        </pc:sldMkLst>
      </pc:sldChg>
      <pc:sldChg chg="add">
        <pc:chgData name="梦 无念" userId="3f7d9657-43c6-46b7-92dd-fc82cdd4ca97" providerId="ADAL" clId="{FB2F3511-5D2D-4285-9B19-3DD0D0D5B9F5}" dt="2023-03-26T05:36:43.087" v="291"/>
        <pc:sldMkLst>
          <pc:docMk/>
          <pc:sldMk cId="3735686873" sldId="260"/>
        </pc:sldMkLst>
      </pc:sldChg>
      <pc:sldChg chg="delSp modSp mod delAnim">
        <pc:chgData name="梦 无念" userId="3f7d9657-43c6-46b7-92dd-fc82cdd4ca97" providerId="ADAL" clId="{FB2F3511-5D2D-4285-9B19-3DD0D0D5B9F5}" dt="2023-03-26T05:36:34.067" v="289" actId="1035"/>
        <pc:sldMkLst>
          <pc:docMk/>
          <pc:sldMk cId="1417835446" sldId="261"/>
        </pc:sldMkLst>
        <pc:spChg chg="mod">
          <ac:chgData name="梦 无念" userId="3f7d9657-43c6-46b7-92dd-fc82cdd4ca97" providerId="ADAL" clId="{FB2F3511-5D2D-4285-9B19-3DD0D0D5B9F5}" dt="2023-03-26T05:33:31.870" v="204"/>
          <ac:spMkLst>
            <pc:docMk/>
            <pc:sldMk cId="1417835446" sldId="261"/>
            <ac:spMk id="4" creationId="{F069F7C5-7C6B-4416-BA43-7E9FF2B95F70}"/>
          </ac:spMkLst>
        </pc:spChg>
        <pc:spChg chg="mod">
          <ac:chgData name="梦 无念" userId="3f7d9657-43c6-46b7-92dd-fc82cdd4ca97" providerId="ADAL" clId="{FB2F3511-5D2D-4285-9B19-3DD0D0D5B9F5}" dt="2023-03-26T05:33:38.955" v="205"/>
          <ac:spMkLst>
            <pc:docMk/>
            <pc:sldMk cId="1417835446" sldId="261"/>
            <ac:spMk id="5" creationId="{E7404F6D-3A40-4203-8F0A-6169C74FB4CA}"/>
          </ac:spMkLst>
        </pc:spChg>
        <pc:spChg chg="mod">
          <ac:chgData name="梦 无念" userId="3f7d9657-43c6-46b7-92dd-fc82cdd4ca97" providerId="ADAL" clId="{FB2F3511-5D2D-4285-9B19-3DD0D0D5B9F5}" dt="2023-03-26T05:34:44.677" v="210"/>
          <ac:spMkLst>
            <pc:docMk/>
            <pc:sldMk cId="1417835446" sldId="261"/>
            <ac:spMk id="30" creationId="{DD4BECE6-24C5-4E73-BA3C-8C855506E4D1}"/>
          </ac:spMkLst>
        </pc:spChg>
        <pc:spChg chg="mod">
          <ac:chgData name="梦 无念" userId="3f7d9657-43c6-46b7-92dd-fc82cdd4ca97" providerId="ADAL" clId="{FB2F3511-5D2D-4285-9B19-3DD0D0D5B9F5}" dt="2023-03-26T05:34:16.102" v="206"/>
          <ac:spMkLst>
            <pc:docMk/>
            <pc:sldMk cId="1417835446" sldId="261"/>
            <ac:spMk id="31" creationId="{BDCA81A6-9BDA-4717-84D7-01551324B598}"/>
          </ac:spMkLst>
        </pc:spChg>
        <pc:spChg chg="mod">
          <ac:chgData name="梦 无念" userId="3f7d9657-43c6-46b7-92dd-fc82cdd4ca97" providerId="ADAL" clId="{FB2F3511-5D2D-4285-9B19-3DD0D0D5B9F5}" dt="2023-03-26T05:35:06.399" v="215"/>
          <ac:spMkLst>
            <pc:docMk/>
            <pc:sldMk cId="1417835446" sldId="261"/>
            <ac:spMk id="34" creationId="{3C105D52-8795-41BB-AE9E-F634AD56A159}"/>
          </ac:spMkLst>
        </pc:spChg>
        <pc:spChg chg="mod">
          <ac:chgData name="梦 无念" userId="3f7d9657-43c6-46b7-92dd-fc82cdd4ca97" providerId="ADAL" clId="{FB2F3511-5D2D-4285-9B19-3DD0D0D5B9F5}" dt="2023-03-26T05:34:23.488" v="207"/>
          <ac:spMkLst>
            <pc:docMk/>
            <pc:sldMk cId="1417835446" sldId="261"/>
            <ac:spMk id="35" creationId="{DAF6F0D8-6A88-4A69-AC69-3606EF8FAA86}"/>
          </ac:spMkLst>
        </pc:spChg>
        <pc:spChg chg="mod">
          <ac:chgData name="梦 无念" userId="3f7d9657-43c6-46b7-92dd-fc82cdd4ca97" providerId="ADAL" clId="{FB2F3511-5D2D-4285-9B19-3DD0D0D5B9F5}" dt="2023-03-26T05:35:56.491" v="251"/>
          <ac:spMkLst>
            <pc:docMk/>
            <pc:sldMk cId="1417835446" sldId="261"/>
            <ac:spMk id="43" creationId="{D3019BAD-2C55-4806-9188-3238E5C90D71}"/>
          </ac:spMkLst>
        </pc:spChg>
        <pc:spChg chg="mod">
          <ac:chgData name="梦 无念" userId="3f7d9657-43c6-46b7-92dd-fc82cdd4ca97" providerId="ADAL" clId="{FB2F3511-5D2D-4285-9B19-3DD0D0D5B9F5}" dt="2023-03-26T05:34:36.727" v="209"/>
          <ac:spMkLst>
            <pc:docMk/>
            <pc:sldMk cId="1417835446" sldId="261"/>
            <ac:spMk id="44" creationId="{9D1FC715-E55D-4DDE-99E0-270F7E05C547}"/>
          </ac:spMkLst>
        </pc:spChg>
        <pc:spChg chg="mod">
          <ac:chgData name="梦 无念" userId="3f7d9657-43c6-46b7-92dd-fc82cdd4ca97" providerId="ADAL" clId="{FB2F3511-5D2D-4285-9B19-3DD0D0D5B9F5}" dt="2023-03-26T05:35:27.280" v="228"/>
          <ac:spMkLst>
            <pc:docMk/>
            <pc:sldMk cId="1417835446" sldId="261"/>
            <ac:spMk id="46" creationId="{BD6F953A-902E-4B26-8281-7DA3311A8CAF}"/>
          </ac:spMkLst>
        </pc:spChg>
        <pc:spChg chg="mod">
          <ac:chgData name="梦 无念" userId="3f7d9657-43c6-46b7-92dd-fc82cdd4ca97" providerId="ADAL" clId="{FB2F3511-5D2D-4285-9B19-3DD0D0D5B9F5}" dt="2023-03-26T05:34:29.812" v="208"/>
          <ac:spMkLst>
            <pc:docMk/>
            <pc:sldMk cId="1417835446" sldId="261"/>
            <ac:spMk id="47" creationId="{EFEAC8B5-219D-4AA3-977B-7617BDE0938D}"/>
          </ac:spMkLst>
        </pc:spChg>
        <pc:spChg chg="mod">
          <ac:chgData name="梦 无念" userId="3f7d9657-43c6-46b7-92dd-fc82cdd4ca97" providerId="ADAL" clId="{FB2F3511-5D2D-4285-9B19-3DD0D0D5B9F5}" dt="2023-03-26T05:34:50.007" v="214" actId="1035"/>
          <ac:spMkLst>
            <pc:docMk/>
            <pc:sldMk cId="1417835446" sldId="261"/>
            <ac:spMk id="48" creationId="{D7A56C2C-7B43-4BF0-AFA3-BCC06B61E5BE}"/>
          </ac:spMkLst>
        </pc:spChg>
        <pc:spChg chg="mod">
          <ac:chgData name="梦 无念" userId="3f7d9657-43c6-46b7-92dd-fc82cdd4ca97" providerId="ADAL" clId="{FB2F3511-5D2D-4285-9B19-3DD0D0D5B9F5}" dt="2023-03-26T05:35:09.670" v="218" actId="1035"/>
          <ac:spMkLst>
            <pc:docMk/>
            <pc:sldMk cId="1417835446" sldId="261"/>
            <ac:spMk id="49" creationId="{1FE2FA04-C1DC-4FD2-8120-72051458E641}"/>
          </ac:spMkLst>
        </pc:spChg>
        <pc:spChg chg="mod">
          <ac:chgData name="梦 无念" userId="3f7d9657-43c6-46b7-92dd-fc82cdd4ca97" providerId="ADAL" clId="{FB2F3511-5D2D-4285-9B19-3DD0D0D5B9F5}" dt="2023-03-26T05:35:22.345" v="225" actId="1035"/>
          <ac:spMkLst>
            <pc:docMk/>
            <pc:sldMk cId="1417835446" sldId="261"/>
            <ac:spMk id="51" creationId="{A95C61E8-F549-43DD-89D7-65FDFB4C47CB}"/>
          </ac:spMkLst>
        </pc:spChg>
        <pc:spChg chg="mod">
          <ac:chgData name="梦 无念" userId="3f7d9657-43c6-46b7-92dd-fc82cdd4ca97" providerId="ADAL" clId="{FB2F3511-5D2D-4285-9B19-3DD0D0D5B9F5}" dt="2023-03-26T05:36:34.067" v="289" actId="1035"/>
          <ac:spMkLst>
            <pc:docMk/>
            <pc:sldMk cId="1417835446" sldId="261"/>
            <ac:spMk id="52" creationId="{2F71FC83-1BFC-48A7-9E03-46499AD05BD9}"/>
          </ac:spMkLst>
        </pc:spChg>
        <pc:grpChg chg="mod">
          <ac:chgData name="梦 无念" userId="3f7d9657-43c6-46b7-92dd-fc82cdd4ca97" providerId="ADAL" clId="{FB2F3511-5D2D-4285-9B19-3DD0D0D5B9F5}" dt="2023-03-26T05:36:28.489" v="282" actId="554"/>
          <ac:grpSpMkLst>
            <pc:docMk/>
            <pc:sldMk cId="1417835446" sldId="261"/>
            <ac:grpSpMk id="54" creationId="{FCCA3CB6-223F-4376-825B-7B31C43A8D08}"/>
          </ac:grpSpMkLst>
        </pc:grpChg>
        <pc:grpChg chg="mod">
          <ac:chgData name="梦 无念" userId="3f7d9657-43c6-46b7-92dd-fc82cdd4ca97" providerId="ADAL" clId="{FB2F3511-5D2D-4285-9B19-3DD0D0D5B9F5}" dt="2023-03-26T05:36:28.489" v="282" actId="554"/>
          <ac:grpSpMkLst>
            <pc:docMk/>
            <pc:sldMk cId="1417835446" sldId="261"/>
            <ac:grpSpMk id="55" creationId="{8F3C2B23-22AB-4145-9968-DC39FF0E657D}"/>
          </ac:grpSpMkLst>
        </pc:grpChg>
        <pc:grpChg chg="del">
          <ac:chgData name="梦 无念" userId="3f7d9657-43c6-46b7-92dd-fc82cdd4ca97" providerId="ADAL" clId="{FB2F3511-5D2D-4285-9B19-3DD0D0D5B9F5}" dt="2023-03-26T05:31:58.772" v="185" actId="478"/>
          <ac:grpSpMkLst>
            <pc:docMk/>
            <pc:sldMk cId="1417835446" sldId="261"/>
            <ac:grpSpMk id="56" creationId="{FA173B56-7A74-4BA2-8B6D-E320A52EBB66}"/>
          </ac:grpSpMkLst>
        </pc:grpChg>
        <pc:grpChg chg="mod">
          <ac:chgData name="梦 无念" userId="3f7d9657-43c6-46b7-92dd-fc82cdd4ca97" providerId="ADAL" clId="{FB2F3511-5D2D-4285-9B19-3DD0D0D5B9F5}" dt="2023-03-26T05:36:21.599" v="281" actId="554"/>
          <ac:grpSpMkLst>
            <pc:docMk/>
            <pc:sldMk cId="1417835446" sldId="261"/>
            <ac:grpSpMk id="57" creationId="{C90D7C9F-5D26-4297-9D68-0DD44D110B84}"/>
          </ac:grpSpMkLst>
        </pc:grpChg>
        <pc:grpChg chg="mod">
          <ac:chgData name="梦 无念" userId="3f7d9657-43c6-46b7-92dd-fc82cdd4ca97" providerId="ADAL" clId="{FB2F3511-5D2D-4285-9B19-3DD0D0D5B9F5}" dt="2023-03-26T05:36:21.599" v="281" actId="554"/>
          <ac:grpSpMkLst>
            <pc:docMk/>
            <pc:sldMk cId="1417835446" sldId="261"/>
            <ac:grpSpMk id="58" creationId="{F287EA6D-DC54-456B-B4A5-59568E9A8C32}"/>
          </ac:grpSpMkLst>
        </pc:grpChg>
        <pc:grpChg chg="del">
          <ac:chgData name="梦 无念" userId="3f7d9657-43c6-46b7-92dd-fc82cdd4ca97" providerId="ADAL" clId="{FB2F3511-5D2D-4285-9B19-3DD0D0D5B9F5}" dt="2023-03-26T05:31:58.772" v="185" actId="478"/>
          <ac:grpSpMkLst>
            <pc:docMk/>
            <pc:sldMk cId="1417835446" sldId="261"/>
            <ac:grpSpMk id="59" creationId="{B2B90616-8805-451A-B5E1-C7ECFCA4EC54}"/>
          </ac:grpSpMkLst>
        </pc:grpChg>
      </pc:sldChg>
      <pc:sldChg chg="del">
        <pc:chgData name="梦 无念" userId="3f7d9657-43c6-46b7-92dd-fc82cdd4ca97" providerId="ADAL" clId="{FB2F3511-5D2D-4285-9B19-3DD0D0D5B9F5}" dt="2023-03-26T05:36:40.725" v="290" actId="2696"/>
        <pc:sldMkLst>
          <pc:docMk/>
          <pc:sldMk cId="257172970" sldId="262"/>
        </pc:sldMkLst>
      </pc:sldChg>
      <pc:sldChg chg="add">
        <pc:chgData name="梦 无念" userId="3f7d9657-43c6-46b7-92dd-fc82cdd4ca97" providerId="ADAL" clId="{FB2F3511-5D2D-4285-9B19-3DD0D0D5B9F5}" dt="2023-03-26T05:36:43.087" v="291"/>
        <pc:sldMkLst>
          <pc:docMk/>
          <pc:sldMk cId="3407442613" sldId="262"/>
        </pc:sldMkLst>
      </pc:sldChg>
      <pc:sldChg chg="add">
        <pc:chgData name="梦 无念" userId="3f7d9657-43c6-46b7-92dd-fc82cdd4ca97" providerId="ADAL" clId="{FB2F3511-5D2D-4285-9B19-3DD0D0D5B9F5}" dt="2023-03-26T05:36:43.087" v="291"/>
        <pc:sldMkLst>
          <pc:docMk/>
          <pc:sldMk cId="3397631778" sldId="263"/>
        </pc:sldMkLst>
      </pc:sldChg>
      <pc:sldChg chg="del">
        <pc:chgData name="梦 无念" userId="3f7d9657-43c6-46b7-92dd-fc82cdd4ca97" providerId="ADAL" clId="{FB2F3511-5D2D-4285-9B19-3DD0D0D5B9F5}" dt="2023-03-26T05:36:40.725" v="290" actId="2696"/>
        <pc:sldMkLst>
          <pc:docMk/>
          <pc:sldMk cId="3652558014" sldId="263"/>
        </pc:sldMkLst>
      </pc:sldChg>
      <pc:sldChg chg="add">
        <pc:chgData name="梦 无念" userId="3f7d9657-43c6-46b7-92dd-fc82cdd4ca97" providerId="ADAL" clId="{FB2F3511-5D2D-4285-9B19-3DD0D0D5B9F5}" dt="2023-03-26T05:36:43.087" v="291"/>
        <pc:sldMkLst>
          <pc:docMk/>
          <pc:sldMk cId="438401036" sldId="264"/>
        </pc:sldMkLst>
      </pc:sldChg>
      <pc:sldChg chg="del">
        <pc:chgData name="梦 无念" userId="3f7d9657-43c6-46b7-92dd-fc82cdd4ca97" providerId="ADAL" clId="{FB2F3511-5D2D-4285-9B19-3DD0D0D5B9F5}" dt="2023-03-26T05:36:40.725" v="290" actId="2696"/>
        <pc:sldMkLst>
          <pc:docMk/>
          <pc:sldMk cId="1662264275" sldId="264"/>
        </pc:sldMkLst>
      </pc:sldChg>
      <pc:sldChg chg="modSp mod">
        <pc:chgData name="梦 无念" userId="3f7d9657-43c6-46b7-92dd-fc82cdd4ca97" providerId="ADAL" clId="{FB2F3511-5D2D-4285-9B19-3DD0D0D5B9F5}" dt="2023-03-26T05:37:17.080" v="294"/>
        <pc:sldMkLst>
          <pc:docMk/>
          <pc:sldMk cId="678189072" sldId="265"/>
        </pc:sldMkLst>
        <pc:spChg chg="mod">
          <ac:chgData name="梦 无念" userId="3f7d9657-43c6-46b7-92dd-fc82cdd4ca97" providerId="ADAL" clId="{FB2F3511-5D2D-4285-9B19-3DD0D0D5B9F5}" dt="2023-03-26T05:37:07.154" v="293"/>
          <ac:spMkLst>
            <pc:docMk/>
            <pc:sldMk cId="678189072" sldId="265"/>
            <ac:spMk id="18" creationId="{8E42A8E3-2D45-4AB9-B1D0-8A0770BF747D}"/>
          </ac:spMkLst>
        </pc:spChg>
        <pc:spChg chg="mod">
          <ac:chgData name="梦 无念" userId="3f7d9657-43c6-46b7-92dd-fc82cdd4ca97" providerId="ADAL" clId="{FB2F3511-5D2D-4285-9B19-3DD0D0D5B9F5}" dt="2023-03-26T05:37:17.080" v="294"/>
          <ac:spMkLst>
            <pc:docMk/>
            <pc:sldMk cId="678189072" sldId="265"/>
            <ac:spMk id="19" creationId="{9D470E61-C9B1-44A3-B0E8-2A09009FE19B}"/>
          </ac:spMkLst>
        </pc:spChg>
      </pc:sldChg>
      <pc:sldChg chg="del">
        <pc:chgData name="梦 无念" userId="3f7d9657-43c6-46b7-92dd-fc82cdd4ca97" providerId="ADAL" clId="{FB2F3511-5D2D-4285-9B19-3DD0D0D5B9F5}" dt="2023-03-26T05:48:37.807" v="296" actId="2696"/>
        <pc:sldMkLst>
          <pc:docMk/>
          <pc:sldMk cId="2262815352" sldId="266"/>
        </pc:sldMkLst>
      </pc:sldChg>
      <pc:sldChg chg="add">
        <pc:chgData name="梦 无念" userId="3f7d9657-43c6-46b7-92dd-fc82cdd4ca97" providerId="ADAL" clId="{FB2F3511-5D2D-4285-9B19-3DD0D0D5B9F5}" dt="2023-03-26T05:48:40.396" v="297"/>
        <pc:sldMkLst>
          <pc:docMk/>
          <pc:sldMk cId="3136202897" sldId="266"/>
        </pc:sldMkLst>
      </pc:sldChg>
      <pc:sldChg chg="del">
        <pc:chgData name="梦 无念" userId="3f7d9657-43c6-46b7-92dd-fc82cdd4ca97" providerId="ADAL" clId="{FB2F3511-5D2D-4285-9B19-3DD0D0D5B9F5}" dt="2023-03-26T05:48:37.807" v="296" actId="2696"/>
        <pc:sldMkLst>
          <pc:docMk/>
          <pc:sldMk cId="859048086" sldId="267"/>
        </pc:sldMkLst>
      </pc:sldChg>
      <pc:sldChg chg="add">
        <pc:chgData name="梦 无念" userId="3f7d9657-43c6-46b7-92dd-fc82cdd4ca97" providerId="ADAL" clId="{FB2F3511-5D2D-4285-9B19-3DD0D0D5B9F5}" dt="2023-03-26T05:48:40.396" v="297"/>
        <pc:sldMkLst>
          <pc:docMk/>
          <pc:sldMk cId="3923890256" sldId="267"/>
        </pc:sldMkLst>
      </pc:sldChg>
      <pc:sldChg chg="del">
        <pc:chgData name="梦 无念" userId="3f7d9657-43c6-46b7-92dd-fc82cdd4ca97" providerId="ADAL" clId="{FB2F3511-5D2D-4285-9B19-3DD0D0D5B9F5}" dt="2023-03-26T05:48:37.807" v="296" actId="2696"/>
        <pc:sldMkLst>
          <pc:docMk/>
          <pc:sldMk cId="3567399165" sldId="268"/>
        </pc:sldMkLst>
      </pc:sldChg>
      <pc:sldChg chg="add">
        <pc:chgData name="梦 无念" userId="3f7d9657-43c6-46b7-92dd-fc82cdd4ca97" providerId="ADAL" clId="{FB2F3511-5D2D-4285-9B19-3DD0D0D5B9F5}" dt="2023-03-26T05:48:40.396" v="297"/>
        <pc:sldMkLst>
          <pc:docMk/>
          <pc:sldMk cId="4066360907" sldId="268"/>
        </pc:sldMkLst>
      </pc:sldChg>
      <pc:sldChg chg="del">
        <pc:chgData name="梦 无念" userId="3f7d9657-43c6-46b7-92dd-fc82cdd4ca97" providerId="ADAL" clId="{FB2F3511-5D2D-4285-9B19-3DD0D0D5B9F5}" dt="2023-03-26T05:48:37.807" v="296" actId="2696"/>
        <pc:sldMkLst>
          <pc:docMk/>
          <pc:sldMk cId="3062314821" sldId="269"/>
        </pc:sldMkLst>
      </pc:sldChg>
      <pc:sldChg chg="add">
        <pc:chgData name="梦 无念" userId="3f7d9657-43c6-46b7-92dd-fc82cdd4ca97" providerId="ADAL" clId="{FB2F3511-5D2D-4285-9B19-3DD0D0D5B9F5}" dt="2023-03-26T05:48:40.396" v="297"/>
        <pc:sldMkLst>
          <pc:docMk/>
          <pc:sldMk cId="3520682906" sldId="269"/>
        </pc:sldMkLst>
      </pc:sldChg>
      <pc:sldChg chg="modSp mod">
        <pc:chgData name="梦 无念" userId="3f7d9657-43c6-46b7-92dd-fc82cdd4ca97" providerId="ADAL" clId="{FB2F3511-5D2D-4285-9B19-3DD0D0D5B9F5}" dt="2023-03-26T06:56:25.216" v="592"/>
        <pc:sldMkLst>
          <pc:docMk/>
          <pc:sldMk cId="595015759" sldId="270"/>
        </pc:sldMkLst>
        <pc:spChg chg="mod">
          <ac:chgData name="梦 无念" userId="3f7d9657-43c6-46b7-92dd-fc82cdd4ca97" providerId="ADAL" clId="{FB2F3511-5D2D-4285-9B19-3DD0D0D5B9F5}" dt="2023-03-26T06:56:13.070" v="591"/>
          <ac:spMkLst>
            <pc:docMk/>
            <pc:sldMk cId="595015759" sldId="270"/>
            <ac:spMk id="24" creationId="{8E42A8E3-2D45-4AB9-B1D0-8A0770BF747D}"/>
          </ac:spMkLst>
        </pc:spChg>
        <pc:spChg chg="mod">
          <ac:chgData name="梦 无念" userId="3f7d9657-43c6-46b7-92dd-fc82cdd4ca97" providerId="ADAL" clId="{FB2F3511-5D2D-4285-9B19-3DD0D0D5B9F5}" dt="2023-03-26T06:56:25.216" v="592"/>
          <ac:spMkLst>
            <pc:docMk/>
            <pc:sldMk cId="595015759" sldId="270"/>
            <ac:spMk id="25" creationId="{9D470E61-C9B1-44A3-B0E8-2A09009FE19B}"/>
          </ac:spMkLst>
        </pc:spChg>
      </pc:sldChg>
      <pc:sldChg chg="addSp delSp modSp add mod delAnim modAnim">
        <pc:chgData name="梦 无念" userId="3f7d9657-43c6-46b7-92dd-fc82cdd4ca97" providerId="ADAL" clId="{FB2F3511-5D2D-4285-9B19-3DD0D0D5B9F5}" dt="2023-03-26T05:59:20.498" v="560" actId="20577"/>
        <pc:sldMkLst>
          <pc:docMk/>
          <pc:sldMk cId="195008943" sldId="281"/>
        </pc:sldMkLst>
        <pc:spChg chg="mod topLvl">
          <ac:chgData name="梦 无念" userId="3f7d9657-43c6-46b7-92dd-fc82cdd4ca97" providerId="ADAL" clId="{FB2F3511-5D2D-4285-9B19-3DD0D0D5B9F5}" dt="2023-03-26T05:51:14.092" v="306" actId="165"/>
          <ac:spMkLst>
            <pc:docMk/>
            <pc:sldMk cId="195008943" sldId="281"/>
            <ac:spMk id="2" creationId="{959A82C0-0BA4-4D12-898B-673A71F109A1}"/>
          </ac:spMkLst>
        </pc:spChg>
        <pc:spChg chg="mod topLvl">
          <ac:chgData name="梦 无念" userId="3f7d9657-43c6-46b7-92dd-fc82cdd4ca97" providerId="ADAL" clId="{FB2F3511-5D2D-4285-9B19-3DD0D0D5B9F5}" dt="2023-03-26T05:51:14.092" v="306" actId="165"/>
          <ac:spMkLst>
            <pc:docMk/>
            <pc:sldMk cId="195008943" sldId="281"/>
            <ac:spMk id="3" creationId="{61F30336-F895-453A-8D62-2A5023FB3678}"/>
          </ac:spMkLst>
        </pc:spChg>
        <pc:spChg chg="mod topLvl">
          <ac:chgData name="梦 无念" userId="3f7d9657-43c6-46b7-92dd-fc82cdd4ca97" providerId="ADAL" clId="{FB2F3511-5D2D-4285-9B19-3DD0D0D5B9F5}" dt="2023-03-26T05:51:45.128" v="308" actId="14826"/>
          <ac:spMkLst>
            <pc:docMk/>
            <pc:sldMk cId="195008943" sldId="281"/>
            <ac:spMk id="4" creationId="{2E36E730-A6F5-4BF5-AF5A-C557A06AFF3A}"/>
          </ac:spMkLst>
        </pc:spChg>
        <pc:spChg chg="mod">
          <ac:chgData name="梦 无念" userId="3f7d9657-43c6-46b7-92dd-fc82cdd4ca97" providerId="ADAL" clId="{FB2F3511-5D2D-4285-9B19-3DD0D0D5B9F5}" dt="2023-03-26T05:54:53.196" v="517"/>
          <ac:spMkLst>
            <pc:docMk/>
            <pc:sldMk cId="195008943" sldId="281"/>
            <ac:spMk id="8" creationId="{078A507D-2CE1-4048-9F31-B781D6F3445D}"/>
          </ac:spMkLst>
        </pc:spChg>
        <pc:spChg chg="mod">
          <ac:chgData name="梦 无念" userId="3f7d9657-43c6-46b7-92dd-fc82cdd4ca97" providerId="ADAL" clId="{FB2F3511-5D2D-4285-9B19-3DD0D0D5B9F5}" dt="2023-03-26T05:52:02.269" v="335" actId="21"/>
          <ac:spMkLst>
            <pc:docMk/>
            <pc:sldMk cId="195008943" sldId="281"/>
            <ac:spMk id="9" creationId="{8EDF779E-4CB7-4575-B73F-1BC1C9671BEA}"/>
          </ac:spMkLst>
        </pc:spChg>
        <pc:spChg chg="mod">
          <ac:chgData name="梦 无念" userId="3f7d9657-43c6-46b7-92dd-fc82cdd4ca97" providerId="ADAL" clId="{FB2F3511-5D2D-4285-9B19-3DD0D0D5B9F5}" dt="2023-03-26T05:59:20.498" v="560" actId="20577"/>
          <ac:spMkLst>
            <pc:docMk/>
            <pc:sldMk cId="195008943" sldId="281"/>
            <ac:spMk id="10" creationId="{725E02A1-F66B-43B7-B395-364FFBD7062A}"/>
          </ac:spMkLst>
        </pc:spChg>
        <pc:spChg chg="del">
          <ac:chgData name="梦 无念" userId="3f7d9657-43c6-46b7-92dd-fc82cdd4ca97" providerId="ADAL" clId="{FB2F3511-5D2D-4285-9B19-3DD0D0D5B9F5}" dt="2023-03-26T05:52:06.536" v="336" actId="21"/>
          <ac:spMkLst>
            <pc:docMk/>
            <pc:sldMk cId="195008943" sldId="281"/>
            <ac:spMk id="11" creationId="{0E767070-4A08-439E-AB0B-5A11EDFD0427}"/>
          </ac:spMkLst>
        </pc:spChg>
        <pc:grpChg chg="del">
          <ac:chgData name="梦 无念" userId="3f7d9657-43c6-46b7-92dd-fc82cdd4ca97" providerId="ADAL" clId="{FB2F3511-5D2D-4285-9B19-3DD0D0D5B9F5}" dt="2023-03-26T05:51:14.092" v="306" actId="165"/>
          <ac:grpSpMkLst>
            <pc:docMk/>
            <pc:sldMk cId="195008943" sldId="281"/>
            <ac:grpSpMk id="18" creationId="{1F33036D-0C8B-4AF9-957A-8FAFE4F85C7D}"/>
          </ac:grpSpMkLst>
        </pc:grpChg>
        <pc:picChg chg="add del">
          <ac:chgData name="梦 无念" userId="3f7d9657-43c6-46b7-92dd-fc82cdd4ca97" providerId="ADAL" clId="{FB2F3511-5D2D-4285-9B19-3DD0D0D5B9F5}" dt="2023-03-26T05:49:55.688" v="299" actId="22"/>
          <ac:picMkLst>
            <pc:docMk/>
            <pc:sldMk cId="195008943" sldId="281"/>
            <ac:picMk id="6" creationId="{57F4ED45-592E-4676-8ED4-952C99F948CB}"/>
          </ac:picMkLst>
        </pc:picChg>
        <pc:picChg chg="del">
          <ac:chgData name="梦 无念" userId="3f7d9657-43c6-46b7-92dd-fc82cdd4ca97" providerId="ADAL" clId="{FB2F3511-5D2D-4285-9B19-3DD0D0D5B9F5}" dt="2023-03-26T05:53:49.496" v="488" actId="478"/>
          <ac:picMkLst>
            <pc:docMk/>
            <pc:sldMk cId="195008943" sldId="281"/>
            <ac:picMk id="13" creationId="{552E94B6-7EF4-4E8A-B192-1D366D585B30}"/>
          </ac:picMkLst>
        </pc:picChg>
        <pc:picChg chg="add del">
          <ac:chgData name="梦 无念" userId="3f7d9657-43c6-46b7-92dd-fc82cdd4ca97" providerId="ADAL" clId="{FB2F3511-5D2D-4285-9B19-3DD0D0D5B9F5}" dt="2023-03-26T05:50:45.846" v="301" actId="22"/>
          <ac:picMkLst>
            <pc:docMk/>
            <pc:sldMk cId="195008943" sldId="281"/>
            <ac:picMk id="14" creationId="{651CFDA4-6DD8-4756-8581-37FE3E7A5A08}"/>
          </ac:picMkLst>
        </pc:picChg>
        <pc:picChg chg="del">
          <ac:chgData name="梦 无念" userId="3f7d9657-43c6-46b7-92dd-fc82cdd4ca97" providerId="ADAL" clId="{FB2F3511-5D2D-4285-9B19-3DD0D0D5B9F5}" dt="2023-03-26T05:53:51.698" v="489" actId="478"/>
          <ac:picMkLst>
            <pc:docMk/>
            <pc:sldMk cId="195008943" sldId="281"/>
            <ac:picMk id="15" creationId="{3CCD850E-5619-4740-B707-4F5C6BFF390C}"/>
          </ac:picMkLst>
        </pc:picChg>
        <pc:picChg chg="del">
          <ac:chgData name="梦 无念" userId="3f7d9657-43c6-46b7-92dd-fc82cdd4ca97" providerId="ADAL" clId="{FB2F3511-5D2D-4285-9B19-3DD0D0D5B9F5}" dt="2023-03-26T05:53:53.685" v="490" actId="478"/>
          <ac:picMkLst>
            <pc:docMk/>
            <pc:sldMk cId="195008943" sldId="281"/>
            <ac:picMk id="17" creationId="{4B87C0BB-0681-41D7-95DB-ACC239954160}"/>
          </ac:picMkLst>
        </pc:picChg>
      </pc:sldChg>
      <pc:sldChg chg="del">
        <pc:chgData name="梦 无念" userId="3f7d9657-43c6-46b7-92dd-fc82cdd4ca97" providerId="ADAL" clId="{FB2F3511-5D2D-4285-9B19-3DD0D0D5B9F5}" dt="2023-03-26T05:36:45.834" v="292" actId="47"/>
        <pc:sldMkLst>
          <pc:docMk/>
          <pc:sldMk cId="3886350039" sldId="281"/>
        </pc:sldMkLst>
      </pc:sldChg>
      <pc:sldChg chg="addSp delSp modSp add mod delAnim">
        <pc:chgData name="梦 无念" userId="3f7d9657-43c6-46b7-92dd-fc82cdd4ca97" providerId="ADAL" clId="{FB2F3511-5D2D-4285-9B19-3DD0D0D5B9F5}" dt="2023-03-26T07:18:44.953" v="734"/>
        <pc:sldMkLst>
          <pc:docMk/>
          <pc:sldMk cId="447456059" sldId="282"/>
        </pc:sldMkLst>
        <pc:spChg chg="mod">
          <ac:chgData name="梦 无念" userId="3f7d9657-43c6-46b7-92dd-fc82cdd4ca97" providerId="ADAL" clId="{FB2F3511-5D2D-4285-9B19-3DD0D0D5B9F5}" dt="2023-03-26T07:01:41.418" v="637"/>
          <ac:spMkLst>
            <pc:docMk/>
            <pc:sldMk cId="447456059" sldId="282"/>
            <ac:spMk id="4" creationId="{09FE6907-8676-429A-9B5A-DC3FAFE110A8}"/>
          </ac:spMkLst>
        </pc:spChg>
        <pc:spChg chg="mod">
          <ac:chgData name="梦 无念" userId="3f7d9657-43c6-46b7-92dd-fc82cdd4ca97" providerId="ADAL" clId="{FB2F3511-5D2D-4285-9B19-3DD0D0D5B9F5}" dt="2023-03-26T07:01:58.028" v="640"/>
          <ac:spMkLst>
            <pc:docMk/>
            <pc:sldMk cId="447456059" sldId="282"/>
            <ac:spMk id="6" creationId="{6123FD62-F930-464F-86A1-4D1030B58358}"/>
          </ac:spMkLst>
        </pc:spChg>
        <pc:spChg chg="mod">
          <ac:chgData name="梦 无念" userId="3f7d9657-43c6-46b7-92dd-fc82cdd4ca97" providerId="ADAL" clId="{FB2F3511-5D2D-4285-9B19-3DD0D0D5B9F5}" dt="2023-03-26T07:18:44.953" v="734"/>
          <ac:spMkLst>
            <pc:docMk/>
            <pc:sldMk cId="447456059" sldId="282"/>
            <ac:spMk id="8" creationId="{61D68AC2-6217-4618-9FF2-2840E7AAD8C2}"/>
          </ac:spMkLst>
        </pc:spChg>
        <pc:spChg chg="del">
          <ac:chgData name="梦 无念" userId="3f7d9657-43c6-46b7-92dd-fc82cdd4ca97" providerId="ADAL" clId="{FB2F3511-5D2D-4285-9B19-3DD0D0D5B9F5}" dt="2023-03-26T07:04:56.417" v="641" actId="478"/>
          <ac:spMkLst>
            <pc:docMk/>
            <pc:sldMk cId="447456059" sldId="282"/>
            <ac:spMk id="9" creationId="{636B54B3-1F5D-4B78-A4E0-029A16E915AF}"/>
          </ac:spMkLst>
        </pc:spChg>
        <pc:spChg chg="add del mod">
          <ac:chgData name="梦 无念" userId="3f7d9657-43c6-46b7-92dd-fc82cdd4ca97" providerId="ADAL" clId="{FB2F3511-5D2D-4285-9B19-3DD0D0D5B9F5}" dt="2023-03-26T07:01:41.897" v="639"/>
          <ac:spMkLst>
            <pc:docMk/>
            <pc:sldMk cId="447456059" sldId="282"/>
            <ac:spMk id="19" creationId="{FBC9A153-2151-411D-8E43-F6BB57B40B77}"/>
          </ac:spMkLst>
        </pc:spChg>
        <pc:grpChg chg="del">
          <ac:chgData name="梦 无念" userId="3f7d9657-43c6-46b7-92dd-fc82cdd4ca97" providerId="ADAL" clId="{FB2F3511-5D2D-4285-9B19-3DD0D0D5B9F5}" dt="2023-03-26T06:57:20.927" v="595" actId="478"/>
          <ac:grpSpMkLst>
            <pc:docMk/>
            <pc:sldMk cId="447456059" sldId="282"/>
            <ac:grpSpMk id="17" creationId="{782CE282-22F6-4B09-82B9-520B08156BF3}"/>
          </ac:grpSpMkLst>
        </pc:grpChg>
        <pc:grpChg chg="del">
          <ac:chgData name="梦 无念" userId="3f7d9657-43c6-46b7-92dd-fc82cdd4ca97" providerId="ADAL" clId="{FB2F3511-5D2D-4285-9B19-3DD0D0D5B9F5}" dt="2023-03-26T06:57:23.397" v="596" actId="478"/>
          <ac:grpSpMkLst>
            <pc:docMk/>
            <pc:sldMk cId="447456059" sldId="282"/>
            <ac:grpSpMk id="18" creationId="{50D7FD48-FC5B-41AC-8E29-FC29DE00E46D}"/>
          </ac:grpSpMkLst>
        </pc:grpChg>
        <pc:picChg chg="del">
          <ac:chgData name="梦 无念" userId="3f7d9657-43c6-46b7-92dd-fc82cdd4ca97" providerId="ADAL" clId="{FB2F3511-5D2D-4285-9B19-3DD0D0D5B9F5}" dt="2023-03-26T06:57:17.913" v="594" actId="478"/>
          <ac:picMkLst>
            <pc:docMk/>
            <pc:sldMk cId="447456059" sldId="282"/>
            <ac:picMk id="3" creationId="{DBB01FE1-CE44-4A3D-A759-E127754CBBFC}"/>
          </ac:picMkLst>
        </pc:picChg>
        <pc:picChg chg="add mod">
          <ac:chgData name="梦 无念" userId="3f7d9657-43c6-46b7-92dd-fc82cdd4ca97" providerId="ADAL" clId="{FB2F3511-5D2D-4285-9B19-3DD0D0D5B9F5}" dt="2023-03-26T07:17:37.445" v="733" actId="14826"/>
          <ac:picMkLst>
            <pc:docMk/>
            <pc:sldMk cId="447456059" sldId="282"/>
            <ac:picMk id="5" creationId="{6CB96F33-6837-4039-894C-3E9C70E5F0CF}"/>
          </ac:picMkLst>
        </pc:picChg>
      </pc:sldChg>
      <pc:sldChg chg="modSp add del mod">
        <pc:chgData name="梦 无念" userId="3f7d9657-43c6-46b7-92dd-fc82cdd4ca97" providerId="ADAL" clId="{FB2F3511-5D2D-4285-9B19-3DD0D0D5B9F5}" dt="2023-03-26T06:55:55.785" v="590" actId="47"/>
        <pc:sldMkLst>
          <pc:docMk/>
          <pc:sldMk cId="3962963849" sldId="282"/>
        </pc:sldMkLst>
        <pc:spChg chg="mod">
          <ac:chgData name="梦 无念" userId="3f7d9657-43c6-46b7-92dd-fc82cdd4ca97" providerId="ADAL" clId="{FB2F3511-5D2D-4285-9B19-3DD0D0D5B9F5}" dt="2023-03-26T06:49:57.479" v="589" actId="20577"/>
          <ac:spMkLst>
            <pc:docMk/>
            <pc:sldMk cId="3962963849" sldId="282"/>
            <ac:spMk id="8" creationId="{078A507D-2CE1-4048-9F31-B781D6F3445D}"/>
          </ac:spMkLst>
        </pc:spChg>
      </pc:sldChg>
      <pc:sldChg chg="addSp delSp modSp add mod">
        <pc:chgData name="梦 无念" userId="3f7d9657-43c6-46b7-92dd-fc82cdd4ca97" providerId="ADAL" clId="{FB2F3511-5D2D-4285-9B19-3DD0D0D5B9F5}" dt="2023-03-26T07:16:45.182" v="732"/>
        <pc:sldMkLst>
          <pc:docMk/>
          <pc:sldMk cId="1006132174" sldId="283"/>
        </pc:sldMkLst>
        <pc:spChg chg="mod">
          <ac:chgData name="梦 无念" userId="3f7d9657-43c6-46b7-92dd-fc82cdd4ca97" providerId="ADAL" clId="{FB2F3511-5D2D-4285-9B19-3DD0D0D5B9F5}" dt="2023-03-26T07:11:56.556" v="668"/>
          <ac:spMkLst>
            <pc:docMk/>
            <pc:sldMk cId="1006132174" sldId="283"/>
            <ac:spMk id="4" creationId="{09FE6907-8676-429A-9B5A-DC3FAFE110A8}"/>
          </ac:spMkLst>
        </pc:spChg>
        <pc:spChg chg="mod">
          <ac:chgData name="梦 无念" userId="3f7d9657-43c6-46b7-92dd-fc82cdd4ca97" providerId="ADAL" clId="{FB2F3511-5D2D-4285-9B19-3DD0D0D5B9F5}" dt="2023-03-26T07:12:07.128" v="669"/>
          <ac:spMkLst>
            <pc:docMk/>
            <pc:sldMk cId="1006132174" sldId="283"/>
            <ac:spMk id="6" creationId="{6123FD62-F930-464F-86A1-4D1030B58358}"/>
          </ac:spMkLst>
        </pc:spChg>
        <pc:spChg chg="mod">
          <ac:chgData name="梦 无念" userId="3f7d9657-43c6-46b7-92dd-fc82cdd4ca97" providerId="ADAL" clId="{FB2F3511-5D2D-4285-9B19-3DD0D0D5B9F5}" dt="2023-03-26T07:16:45.182" v="732"/>
          <ac:spMkLst>
            <pc:docMk/>
            <pc:sldMk cId="1006132174" sldId="283"/>
            <ac:spMk id="8" creationId="{61D68AC2-6217-4618-9FF2-2840E7AAD8C2}"/>
          </ac:spMkLst>
        </pc:spChg>
        <pc:picChg chg="add mod">
          <ac:chgData name="梦 无念" userId="3f7d9657-43c6-46b7-92dd-fc82cdd4ca97" providerId="ADAL" clId="{FB2F3511-5D2D-4285-9B19-3DD0D0D5B9F5}" dt="2023-03-26T07:16:15.268" v="731" actId="14826"/>
          <ac:picMkLst>
            <pc:docMk/>
            <pc:sldMk cId="1006132174" sldId="283"/>
            <ac:picMk id="3" creationId="{4113218F-DCDB-4381-B362-C5F0D29106DD}"/>
          </ac:picMkLst>
        </pc:picChg>
        <pc:picChg chg="del">
          <ac:chgData name="梦 无念" userId="3f7d9657-43c6-46b7-92dd-fc82cdd4ca97" providerId="ADAL" clId="{FB2F3511-5D2D-4285-9B19-3DD0D0D5B9F5}" dt="2023-03-26T07:09:43.054" v="650" actId="478"/>
          <ac:picMkLst>
            <pc:docMk/>
            <pc:sldMk cId="1006132174" sldId="283"/>
            <ac:picMk id="5" creationId="{6CB96F33-6837-4039-894C-3E9C70E5F0CF}"/>
          </ac:picMkLst>
        </pc:picChg>
      </pc:sldChg>
      <pc:sldChg chg="addSp delSp modSp add mod modAnim">
        <pc:chgData name="梦 无念" userId="3f7d9657-43c6-46b7-92dd-fc82cdd4ca97" providerId="ADAL" clId="{FB2F3511-5D2D-4285-9B19-3DD0D0D5B9F5}" dt="2023-03-26T14:17:22.855" v="805"/>
        <pc:sldMkLst>
          <pc:docMk/>
          <pc:sldMk cId="2291624621" sldId="284"/>
        </pc:sldMkLst>
        <pc:spChg chg="add del mod">
          <ac:chgData name="梦 无念" userId="3f7d9657-43c6-46b7-92dd-fc82cdd4ca97" providerId="ADAL" clId="{FB2F3511-5D2D-4285-9B19-3DD0D0D5B9F5}" dt="2023-03-26T14:16:40.845" v="797" actId="478"/>
          <ac:spMkLst>
            <pc:docMk/>
            <pc:sldMk cId="2291624621" sldId="284"/>
            <ac:spMk id="2" creationId="{0C3A9EFB-F583-4192-91E8-0E375BBCE65C}"/>
          </ac:spMkLst>
        </pc:spChg>
        <pc:spChg chg="mod">
          <ac:chgData name="梦 无念" userId="3f7d9657-43c6-46b7-92dd-fc82cdd4ca97" providerId="ADAL" clId="{FB2F3511-5D2D-4285-9B19-3DD0D0D5B9F5}" dt="2023-03-26T14:10:06.052" v="786"/>
          <ac:spMkLst>
            <pc:docMk/>
            <pc:sldMk cId="2291624621" sldId="284"/>
            <ac:spMk id="4" creationId="{09FE6907-8676-429A-9B5A-DC3FAFE110A8}"/>
          </ac:spMkLst>
        </pc:spChg>
        <pc:spChg chg="mod">
          <ac:chgData name="梦 无念" userId="3f7d9657-43c6-46b7-92dd-fc82cdd4ca97" providerId="ADAL" clId="{FB2F3511-5D2D-4285-9B19-3DD0D0D5B9F5}" dt="2023-03-26T14:15:10.228" v="791" actId="20577"/>
          <ac:spMkLst>
            <pc:docMk/>
            <pc:sldMk cId="2291624621" sldId="284"/>
            <ac:spMk id="6" creationId="{6123FD62-F930-464F-86A1-4D1030B58358}"/>
          </ac:spMkLst>
        </pc:spChg>
        <pc:spChg chg="mod">
          <ac:chgData name="梦 无念" userId="3f7d9657-43c6-46b7-92dd-fc82cdd4ca97" providerId="ADAL" clId="{FB2F3511-5D2D-4285-9B19-3DD0D0D5B9F5}" dt="2023-03-26T14:14:49.430" v="789"/>
          <ac:spMkLst>
            <pc:docMk/>
            <pc:sldMk cId="2291624621" sldId="284"/>
            <ac:spMk id="8" creationId="{61D68AC2-6217-4618-9FF2-2840E7AAD8C2}"/>
          </ac:spMkLst>
        </pc:spChg>
        <pc:spChg chg="add mod">
          <ac:chgData name="梦 无念" userId="3f7d9657-43c6-46b7-92dd-fc82cdd4ca97" providerId="ADAL" clId="{FB2F3511-5D2D-4285-9B19-3DD0D0D5B9F5}" dt="2023-03-26T14:17:22.855" v="805"/>
          <ac:spMkLst>
            <pc:docMk/>
            <pc:sldMk cId="2291624621" sldId="284"/>
            <ac:spMk id="9" creationId="{077934AE-A6E4-43C0-BB62-14B259D2D854}"/>
          </ac:spMkLst>
        </pc:spChg>
        <pc:picChg chg="del">
          <ac:chgData name="梦 无念" userId="3f7d9657-43c6-46b7-92dd-fc82cdd4ca97" providerId="ADAL" clId="{FB2F3511-5D2D-4285-9B19-3DD0D0D5B9F5}" dt="2023-03-26T14:14:36.678" v="787" actId="478"/>
          <ac:picMkLst>
            <pc:docMk/>
            <pc:sldMk cId="2291624621" sldId="284"/>
            <ac:picMk id="3" creationId="{4113218F-DCDB-4381-B362-C5F0D29106DD}"/>
          </ac:picMkLst>
        </pc:picChg>
      </pc:sldChg>
      <pc:sldChg chg="addSp delSp modSp new mod setBg">
        <pc:chgData name="梦 无念" userId="3f7d9657-43c6-46b7-92dd-fc82cdd4ca97" providerId="ADAL" clId="{FB2F3511-5D2D-4285-9B19-3DD0D0D5B9F5}" dt="2023-03-26T14:09:43.063" v="770" actId="14100"/>
        <pc:sldMkLst>
          <pc:docMk/>
          <pc:sldMk cId="2110519680" sldId="285"/>
        </pc:sldMkLst>
        <pc:graphicFrameChg chg="add del mod">
          <ac:chgData name="梦 无念" userId="3f7d9657-43c6-46b7-92dd-fc82cdd4ca97" providerId="ADAL" clId="{FB2F3511-5D2D-4285-9B19-3DD0D0D5B9F5}" dt="2023-03-26T14:09:06.451" v="763" actId="478"/>
          <ac:graphicFrameMkLst>
            <pc:docMk/>
            <pc:sldMk cId="2110519680" sldId="285"/>
            <ac:graphicFrameMk id="2" creationId="{77D3F400-1800-4F5B-BC73-53979070B676}"/>
          </ac:graphicFrameMkLst>
        </pc:graphicFrameChg>
        <pc:graphicFrameChg chg="add mod">
          <ac:chgData name="梦 无念" userId="3f7d9657-43c6-46b7-92dd-fc82cdd4ca97" providerId="ADAL" clId="{FB2F3511-5D2D-4285-9B19-3DD0D0D5B9F5}" dt="2023-03-26T14:09:43.063" v="770" actId="14100"/>
          <ac:graphicFrameMkLst>
            <pc:docMk/>
            <pc:sldMk cId="2110519680" sldId="285"/>
            <ac:graphicFrameMk id="3" creationId="{77D3F400-1800-4F5B-BC73-53979070B676}"/>
          </ac:graphicFrameMkLst>
        </pc:graphicFrameChg>
      </pc:sldChg>
      <pc:sldChg chg="addSp delSp modSp add mod">
        <pc:chgData name="梦 无念" userId="3f7d9657-43c6-46b7-92dd-fc82cdd4ca97" providerId="ADAL" clId="{FB2F3511-5D2D-4285-9B19-3DD0D0D5B9F5}" dt="2023-03-26T14:32:33.666" v="861"/>
        <pc:sldMkLst>
          <pc:docMk/>
          <pc:sldMk cId="2977289740" sldId="286"/>
        </pc:sldMkLst>
        <pc:spChg chg="mod">
          <ac:chgData name="梦 无念" userId="3f7d9657-43c6-46b7-92dd-fc82cdd4ca97" providerId="ADAL" clId="{FB2F3511-5D2D-4285-9B19-3DD0D0D5B9F5}" dt="2023-03-26T14:28:20.875" v="839"/>
          <ac:spMkLst>
            <pc:docMk/>
            <pc:sldMk cId="2977289740" sldId="286"/>
            <ac:spMk id="4" creationId="{09FE6907-8676-429A-9B5A-DC3FAFE110A8}"/>
          </ac:spMkLst>
        </pc:spChg>
        <pc:spChg chg="mod">
          <ac:chgData name="梦 无念" userId="3f7d9657-43c6-46b7-92dd-fc82cdd4ca97" providerId="ADAL" clId="{FB2F3511-5D2D-4285-9B19-3DD0D0D5B9F5}" dt="2023-03-26T14:29:23.931" v="843"/>
          <ac:spMkLst>
            <pc:docMk/>
            <pc:sldMk cId="2977289740" sldId="286"/>
            <ac:spMk id="6" creationId="{6123FD62-F930-464F-86A1-4D1030B58358}"/>
          </ac:spMkLst>
        </pc:spChg>
        <pc:spChg chg="mod">
          <ac:chgData name="梦 无念" userId="3f7d9657-43c6-46b7-92dd-fc82cdd4ca97" providerId="ADAL" clId="{FB2F3511-5D2D-4285-9B19-3DD0D0D5B9F5}" dt="2023-03-26T14:32:33.666" v="861"/>
          <ac:spMkLst>
            <pc:docMk/>
            <pc:sldMk cId="2977289740" sldId="286"/>
            <ac:spMk id="8" creationId="{61D68AC2-6217-4618-9FF2-2840E7AAD8C2}"/>
          </ac:spMkLst>
        </pc:spChg>
        <pc:picChg chg="mod">
          <ac:chgData name="梦 无念" userId="3f7d9657-43c6-46b7-92dd-fc82cdd4ca97" providerId="ADAL" clId="{FB2F3511-5D2D-4285-9B19-3DD0D0D5B9F5}" dt="2023-03-26T14:28:43.673" v="842" actId="14826"/>
          <ac:picMkLst>
            <pc:docMk/>
            <pc:sldMk cId="2977289740" sldId="286"/>
            <ac:picMk id="3" creationId="{4113218F-DCDB-4381-B362-C5F0D29106DD}"/>
          </ac:picMkLst>
        </pc:picChg>
        <pc:picChg chg="add del">
          <ac:chgData name="梦 无念" userId="3f7d9657-43c6-46b7-92dd-fc82cdd4ca97" providerId="ADAL" clId="{FB2F3511-5D2D-4285-9B19-3DD0D0D5B9F5}" dt="2023-03-26T14:28:39.981" v="841" actId="22"/>
          <ac:picMkLst>
            <pc:docMk/>
            <pc:sldMk cId="2977289740" sldId="286"/>
            <ac:picMk id="5" creationId="{CF2E8026-4644-4337-8BCC-68EEC5DFFFA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5278C-940B-4C39-9CBC-669F45D4F0E2}" type="datetimeFigureOut">
              <a:rPr lang="zh-CN" altLang="en-US" smtClean="0"/>
              <a:t>2023/6/14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10183-7E5D-4282-9F1A-D4A1D08A6C67}" type="slidenum">
              <a:rPr lang="zh-CN" altLang="en-US" smtClean="0"/>
              <a:t>‹#›</a:t>
            </a:fld>
            <a:endParaRPr lang="zh-CN" altLang="en-US"/>
          </a:p>
        </p:txBody>
      </p:sp>
    </p:spTree>
    <p:extLst>
      <p:ext uri="{BB962C8B-B14F-4D97-AF65-F5344CB8AC3E}">
        <p14:creationId xmlns:p14="http://schemas.microsoft.com/office/powerpoint/2010/main" val="393715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6</a:t>
            </a:fld>
            <a:endParaRPr lang="zh-CN" altLang="en-US"/>
          </a:p>
        </p:txBody>
      </p:sp>
    </p:spTree>
    <p:extLst>
      <p:ext uri="{BB962C8B-B14F-4D97-AF65-F5344CB8AC3E}">
        <p14:creationId xmlns:p14="http://schemas.microsoft.com/office/powerpoint/2010/main" val="25753915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16</a:t>
            </a:fld>
            <a:endParaRPr lang="zh-CN" altLang="en-US"/>
          </a:p>
        </p:txBody>
      </p:sp>
    </p:spTree>
    <p:extLst>
      <p:ext uri="{BB962C8B-B14F-4D97-AF65-F5344CB8AC3E}">
        <p14:creationId xmlns:p14="http://schemas.microsoft.com/office/powerpoint/2010/main" val="1163148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18</a:t>
            </a:fld>
            <a:endParaRPr lang="zh-CN" altLang="en-US"/>
          </a:p>
        </p:txBody>
      </p:sp>
    </p:spTree>
    <p:extLst>
      <p:ext uri="{BB962C8B-B14F-4D97-AF65-F5344CB8AC3E}">
        <p14:creationId xmlns:p14="http://schemas.microsoft.com/office/powerpoint/2010/main" val="2413805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19</a:t>
            </a:fld>
            <a:endParaRPr lang="zh-CN" altLang="en-US"/>
          </a:p>
        </p:txBody>
      </p:sp>
    </p:spTree>
    <p:extLst>
      <p:ext uri="{BB962C8B-B14F-4D97-AF65-F5344CB8AC3E}">
        <p14:creationId xmlns:p14="http://schemas.microsoft.com/office/powerpoint/2010/main" val="2065535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20</a:t>
            </a:fld>
            <a:endParaRPr lang="zh-CN" altLang="en-US"/>
          </a:p>
        </p:txBody>
      </p:sp>
    </p:spTree>
    <p:extLst>
      <p:ext uri="{BB962C8B-B14F-4D97-AF65-F5344CB8AC3E}">
        <p14:creationId xmlns:p14="http://schemas.microsoft.com/office/powerpoint/2010/main" val="394512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21</a:t>
            </a:fld>
            <a:endParaRPr lang="zh-CN" altLang="en-US"/>
          </a:p>
        </p:txBody>
      </p:sp>
    </p:spTree>
    <p:extLst>
      <p:ext uri="{BB962C8B-B14F-4D97-AF65-F5344CB8AC3E}">
        <p14:creationId xmlns:p14="http://schemas.microsoft.com/office/powerpoint/2010/main" val="1602777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22</a:t>
            </a:fld>
            <a:endParaRPr lang="zh-CN" altLang="en-US"/>
          </a:p>
        </p:txBody>
      </p:sp>
    </p:spTree>
    <p:extLst>
      <p:ext uri="{BB962C8B-B14F-4D97-AF65-F5344CB8AC3E}">
        <p14:creationId xmlns:p14="http://schemas.microsoft.com/office/powerpoint/2010/main" val="615175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24</a:t>
            </a:fld>
            <a:endParaRPr lang="zh-CN" altLang="en-US"/>
          </a:p>
        </p:txBody>
      </p:sp>
    </p:spTree>
    <p:extLst>
      <p:ext uri="{BB962C8B-B14F-4D97-AF65-F5344CB8AC3E}">
        <p14:creationId xmlns:p14="http://schemas.microsoft.com/office/powerpoint/2010/main" val="2893818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25</a:t>
            </a:fld>
            <a:endParaRPr lang="zh-CN" altLang="en-US"/>
          </a:p>
        </p:txBody>
      </p:sp>
    </p:spTree>
    <p:extLst>
      <p:ext uri="{BB962C8B-B14F-4D97-AF65-F5344CB8AC3E}">
        <p14:creationId xmlns:p14="http://schemas.microsoft.com/office/powerpoint/2010/main" val="2630497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26</a:t>
            </a:fld>
            <a:endParaRPr lang="zh-CN" altLang="en-US"/>
          </a:p>
        </p:txBody>
      </p:sp>
    </p:spTree>
    <p:extLst>
      <p:ext uri="{BB962C8B-B14F-4D97-AF65-F5344CB8AC3E}">
        <p14:creationId xmlns:p14="http://schemas.microsoft.com/office/powerpoint/2010/main" val="3360349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27</a:t>
            </a:fld>
            <a:endParaRPr lang="zh-CN" altLang="en-US"/>
          </a:p>
        </p:txBody>
      </p:sp>
    </p:spTree>
    <p:extLst>
      <p:ext uri="{BB962C8B-B14F-4D97-AF65-F5344CB8AC3E}">
        <p14:creationId xmlns:p14="http://schemas.microsoft.com/office/powerpoint/2010/main" val="1637109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7</a:t>
            </a:fld>
            <a:endParaRPr lang="zh-CN" altLang="en-US"/>
          </a:p>
        </p:txBody>
      </p:sp>
    </p:spTree>
    <p:extLst>
      <p:ext uri="{BB962C8B-B14F-4D97-AF65-F5344CB8AC3E}">
        <p14:creationId xmlns:p14="http://schemas.microsoft.com/office/powerpoint/2010/main" val="1087587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8</a:t>
            </a:fld>
            <a:endParaRPr lang="zh-CN" altLang="en-US"/>
          </a:p>
        </p:txBody>
      </p:sp>
    </p:spTree>
    <p:extLst>
      <p:ext uri="{BB962C8B-B14F-4D97-AF65-F5344CB8AC3E}">
        <p14:creationId xmlns:p14="http://schemas.microsoft.com/office/powerpoint/2010/main" val="3163538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9</a:t>
            </a:fld>
            <a:endParaRPr lang="zh-CN" altLang="en-US"/>
          </a:p>
        </p:txBody>
      </p:sp>
    </p:spTree>
    <p:extLst>
      <p:ext uri="{BB962C8B-B14F-4D97-AF65-F5344CB8AC3E}">
        <p14:creationId xmlns:p14="http://schemas.microsoft.com/office/powerpoint/2010/main" val="1008780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10</a:t>
            </a:fld>
            <a:endParaRPr lang="zh-CN" altLang="en-US"/>
          </a:p>
        </p:txBody>
      </p:sp>
    </p:spTree>
    <p:extLst>
      <p:ext uri="{BB962C8B-B14F-4D97-AF65-F5344CB8AC3E}">
        <p14:creationId xmlns:p14="http://schemas.microsoft.com/office/powerpoint/2010/main" val="292553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12</a:t>
            </a:fld>
            <a:endParaRPr lang="zh-CN" altLang="en-US"/>
          </a:p>
        </p:txBody>
      </p:sp>
    </p:spTree>
    <p:extLst>
      <p:ext uri="{BB962C8B-B14F-4D97-AF65-F5344CB8AC3E}">
        <p14:creationId xmlns:p14="http://schemas.microsoft.com/office/powerpoint/2010/main" val="2218274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13</a:t>
            </a:fld>
            <a:endParaRPr lang="zh-CN" altLang="en-US"/>
          </a:p>
        </p:txBody>
      </p:sp>
    </p:spTree>
    <p:extLst>
      <p:ext uri="{BB962C8B-B14F-4D97-AF65-F5344CB8AC3E}">
        <p14:creationId xmlns:p14="http://schemas.microsoft.com/office/powerpoint/2010/main" val="357807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14</a:t>
            </a:fld>
            <a:endParaRPr lang="zh-CN" altLang="en-US"/>
          </a:p>
        </p:txBody>
      </p:sp>
    </p:spTree>
    <p:extLst>
      <p:ext uri="{BB962C8B-B14F-4D97-AF65-F5344CB8AC3E}">
        <p14:creationId xmlns:p14="http://schemas.microsoft.com/office/powerpoint/2010/main" val="1880800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D710183-7E5D-4282-9F1A-D4A1D08A6C67}" type="slidenum">
              <a:rPr lang="zh-CN" altLang="en-US" smtClean="0"/>
              <a:t>15</a:t>
            </a:fld>
            <a:endParaRPr lang="zh-CN" altLang="en-US"/>
          </a:p>
        </p:txBody>
      </p:sp>
    </p:spTree>
    <p:extLst>
      <p:ext uri="{BB962C8B-B14F-4D97-AF65-F5344CB8AC3E}">
        <p14:creationId xmlns:p14="http://schemas.microsoft.com/office/powerpoint/2010/main" val="2704664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2023/6/14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34547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2023/6/14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3580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43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2123605" y="686099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681170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2023/6/14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2023/6/14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29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822EAB1A-0613-4B84-B43A-020769A84C2F}"/>
              </a:ext>
            </a:extLst>
          </p:cNvPr>
          <p:cNvSpPr/>
          <p:nvPr/>
        </p:nvSpPr>
        <p:spPr>
          <a:xfrm rot="2684577">
            <a:off x="1698063" y="-917755"/>
            <a:ext cx="8693513" cy="8693513"/>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CFAF4C25-9AB4-4329-B21C-0F7CB88F0784}"/>
              </a:ext>
            </a:extLst>
          </p:cNvPr>
          <p:cNvSpPr/>
          <p:nvPr/>
        </p:nvSpPr>
        <p:spPr>
          <a:xfrm rot="2684577">
            <a:off x="2627892" y="-39108"/>
            <a:ext cx="6936217" cy="6936217"/>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文本框 4">
            <a:extLst>
              <a:ext uri="{FF2B5EF4-FFF2-40B4-BE49-F238E27FC236}">
                <a16:creationId xmlns:a16="http://schemas.microsoft.com/office/drawing/2014/main" id="{959F8909-6800-4D81-9559-FFAEB41A80C1}"/>
              </a:ext>
            </a:extLst>
          </p:cNvPr>
          <p:cNvSpPr txBox="1"/>
          <p:nvPr/>
        </p:nvSpPr>
        <p:spPr>
          <a:xfrm>
            <a:off x="5286375" y="899160"/>
            <a:ext cx="1695450" cy="523220"/>
          </a:xfrm>
          <a:prstGeom prst="rect">
            <a:avLst/>
          </a:prstGeom>
          <a:noFill/>
        </p:spPr>
        <p:txBody>
          <a:bodyPr wrap="square" rtlCol="0">
            <a:spAutoFit/>
          </a:bodyPr>
          <a:lstStyle/>
          <a:p>
            <a:pPr algn="ctr"/>
            <a:r>
              <a:rPr lang="en-US" altLang="zh-CN" sz="2800" spc="700" dirty="0">
                <a:cs typeface="+mn-ea"/>
                <a:sym typeface="+mn-lt"/>
              </a:rPr>
              <a:t>2023</a:t>
            </a:r>
            <a:endParaRPr lang="zh-CN" altLang="en-US" sz="2800" spc="700" dirty="0">
              <a:cs typeface="+mn-ea"/>
              <a:sym typeface="+mn-lt"/>
            </a:endParaRPr>
          </a:p>
        </p:txBody>
      </p:sp>
      <p:sp>
        <p:nvSpPr>
          <p:cNvPr id="6" name="文本框 5">
            <a:extLst>
              <a:ext uri="{FF2B5EF4-FFF2-40B4-BE49-F238E27FC236}">
                <a16:creationId xmlns:a16="http://schemas.microsoft.com/office/drawing/2014/main" id="{F8829203-F363-4337-ACAC-0D2C4AE6A337}"/>
              </a:ext>
            </a:extLst>
          </p:cNvPr>
          <p:cNvSpPr txBox="1"/>
          <p:nvPr/>
        </p:nvSpPr>
        <p:spPr>
          <a:xfrm>
            <a:off x="2914826" y="1724751"/>
            <a:ext cx="6438548" cy="1323439"/>
          </a:xfrm>
          <a:prstGeom prst="rect">
            <a:avLst/>
          </a:prstGeom>
          <a:noFill/>
        </p:spPr>
        <p:txBody>
          <a:bodyPr wrap="square" rtlCol="0">
            <a:spAutoFit/>
          </a:bodyPr>
          <a:lstStyle/>
          <a:p>
            <a:pPr algn="ctr"/>
            <a:r>
              <a:rPr lang="en-US" altLang="zh-CN" sz="4000" spc="700" dirty="0" err="1">
                <a:solidFill>
                  <a:schemeClr val="bg1">
                    <a:lumMod val="65000"/>
                  </a:schemeClr>
                </a:solidFill>
                <a:effectLst>
                  <a:outerShdw blurRad="165100" algn="ctr" rotWithShape="0">
                    <a:prstClr val="black">
                      <a:alpha val="24000"/>
                    </a:prstClr>
                  </a:outerShdw>
                </a:effectLst>
                <a:cs typeface="+mn-ea"/>
                <a:sym typeface="+mn-lt"/>
              </a:rPr>
              <a:t>Tongcheng-Elong</a:t>
            </a:r>
            <a:r>
              <a:rPr lang="en-US" altLang="zh-CN" sz="4000" spc="700" dirty="0">
                <a:solidFill>
                  <a:schemeClr val="bg1">
                    <a:lumMod val="65000"/>
                  </a:schemeClr>
                </a:solidFill>
                <a:effectLst>
                  <a:outerShdw blurRad="165100" algn="ctr" rotWithShape="0">
                    <a:prstClr val="black">
                      <a:alpha val="24000"/>
                    </a:prstClr>
                  </a:outerShdw>
                </a:effectLst>
                <a:cs typeface="+mn-ea"/>
                <a:sym typeface="+mn-lt"/>
              </a:rPr>
              <a:t> Holdings Limited</a:t>
            </a:r>
            <a:endParaRPr lang="zh-CN" altLang="en-US" sz="4000" spc="700" dirty="0">
              <a:solidFill>
                <a:schemeClr val="bg1">
                  <a:lumMod val="65000"/>
                </a:schemeClr>
              </a:solidFill>
              <a:effectLst>
                <a:outerShdw blurRad="165100" algn="ctr" rotWithShape="0">
                  <a:prstClr val="black">
                    <a:alpha val="24000"/>
                  </a:prstClr>
                </a:outerShdw>
              </a:effectLst>
              <a:cs typeface="+mn-ea"/>
              <a:sym typeface="+mn-lt"/>
            </a:endParaRPr>
          </a:p>
        </p:txBody>
      </p:sp>
      <p:sp>
        <p:nvSpPr>
          <p:cNvPr id="7" name="文本框 6">
            <a:extLst>
              <a:ext uri="{FF2B5EF4-FFF2-40B4-BE49-F238E27FC236}">
                <a16:creationId xmlns:a16="http://schemas.microsoft.com/office/drawing/2014/main" id="{D2947702-0219-4F74-958A-0A5A704ECCC4}"/>
              </a:ext>
            </a:extLst>
          </p:cNvPr>
          <p:cNvSpPr txBox="1"/>
          <p:nvPr/>
        </p:nvSpPr>
        <p:spPr>
          <a:xfrm>
            <a:off x="2730500" y="2967335"/>
            <a:ext cx="6781800" cy="1754326"/>
          </a:xfrm>
          <a:prstGeom prst="rect">
            <a:avLst/>
          </a:prstGeom>
          <a:noFill/>
        </p:spPr>
        <p:txBody>
          <a:bodyPr wrap="square" rtlCol="0">
            <a:spAutoFit/>
          </a:bodyPr>
          <a:lstStyle/>
          <a:p>
            <a:pPr algn="ctr"/>
            <a:r>
              <a:rPr lang="zh-CN" altLang="en-US" sz="5400" spc="1000" dirty="0">
                <a:solidFill>
                  <a:schemeClr val="tx1">
                    <a:lumMod val="85000"/>
                    <a:lumOff val="15000"/>
                  </a:schemeClr>
                </a:solidFill>
                <a:cs typeface="+mn-ea"/>
                <a:sym typeface="+mn-lt"/>
              </a:rPr>
              <a:t>同程旅游景区评论数据分析</a:t>
            </a:r>
          </a:p>
        </p:txBody>
      </p:sp>
      <p:sp>
        <p:nvSpPr>
          <p:cNvPr id="8" name="椭圆 7">
            <a:extLst>
              <a:ext uri="{FF2B5EF4-FFF2-40B4-BE49-F238E27FC236}">
                <a16:creationId xmlns:a16="http://schemas.microsoft.com/office/drawing/2014/main" id="{08B93554-9443-4291-83BC-91BEC5088783}"/>
              </a:ext>
            </a:extLst>
          </p:cNvPr>
          <p:cNvSpPr/>
          <p:nvPr/>
        </p:nvSpPr>
        <p:spPr>
          <a:xfrm>
            <a:off x="683912" y="52428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id="{16338DEE-2916-4AC7-A537-1507B9F2A824}"/>
              </a:ext>
            </a:extLst>
          </p:cNvPr>
          <p:cNvSpPr/>
          <p:nvPr/>
        </p:nvSpPr>
        <p:spPr>
          <a:xfrm>
            <a:off x="10464448" y="9333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C0EF9AE3-F1B9-443C-9F86-CDF322936010}"/>
              </a:ext>
            </a:extLst>
          </p:cNvPr>
          <p:cNvGrpSpPr/>
          <p:nvPr/>
        </p:nvGrpSpPr>
        <p:grpSpPr>
          <a:xfrm>
            <a:off x="4075883" y="4821457"/>
            <a:ext cx="1910443" cy="338554"/>
            <a:chOff x="4054927" y="4937733"/>
            <a:chExt cx="1910443" cy="338554"/>
          </a:xfrm>
        </p:grpSpPr>
        <p:sp>
          <p:nvSpPr>
            <p:cNvPr id="12" name="矩形: 圆角 11">
              <a:extLst>
                <a:ext uri="{FF2B5EF4-FFF2-40B4-BE49-F238E27FC236}">
                  <a16:creationId xmlns:a16="http://schemas.microsoft.com/office/drawing/2014/main" id="{4E9D624C-B884-49D6-955A-058878E5E13C}"/>
                </a:ext>
              </a:extLst>
            </p:cNvPr>
            <p:cNvSpPr/>
            <p:nvPr/>
          </p:nvSpPr>
          <p:spPr>
            <a:xfrm>
              <a:off x="4204607" y="4937733"/>
              <a:ext cx="1611085" cy="338554"/>
            </a:xfrm>
            <a:prstGeom prst="roundRect">
              <a:avLst>
                <a:gd name="adj" fmla="val 30172"/>
              </a:avLst>
            </a:prstGeom>
            <a:solidFill>
              <a:schemeClr val="bg1"/>
            </a:solidFill>
            <a:ln>
              <a:noFill/>
            </a:ln>
            <a:effectLst>
              <a:outerShdw blurRad="1651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D7F488F0-218D-4123-B444-742EAD00AD0E}"/>
                </a:ext>
              </a:extLst>
            </p:cNvPr>
            <p:cNvSpPr txBox="1"/>
            <p:nvPr/>
          </p:nvSpPr>
          <p:spPr>
            <a:xfrm>
              <a:off x="4054927" y="4953122"/>
              <a:ext cx="1910443" cy="307777"/>
            </a:xfrm>
            <a:prstGeom prst="rect">
              <a:avLst/>
            </a:prstGeom>
            <a:noFill/>
          </p:spPr>
          <p:txBody>
            <a:bodyPr wrap="square" rtlCol="0">
              <a:spAutoFit/>
            </a:bodyPr>
            <a:lstStyle/>
            <a:p>
              <a:pPr algn="ctr"/>
              <a:r>
                <a:rPr lang="zh-CN" altLang="en-US" sz="1400" dirty="0">
                  <a:cs typeface="+mn-ea"/>
                  <a:sym typeface="+mn-lt"/>
                </a:rPr>
                <a:t>汇报人：曾元</a:t>
              </a:r>
            </a:p>
          </p:txBody>
        </p:sp>
      </p:grpSp>
      <p:grpSp>
        <p:nvGrpSpPr>
          <p:cNvPr id="16" name="组合 15">
            <a:extLst>
              <a:ext uri="{FF2B5EF4-FFF2-40B4-BE49-F238E27FC236}">
                <a16:creationId xmlns:a16="http://schemas.microsoft.com/office/drawing/2014/main" id="{9653DEAF-0910-48E8-8375-9FC078E9D0D6}"/>
              </a:ext>
            </a:extLst>
          </p:cNvPr>
          <p:cNvGrpSpPr/>
          <p:nvPr/>
        </p:nvGrpSpPr>
        <p:grpSpPr>
          <a:xfrm>
            <a:off x="6569695" y="4821457"/>
            <a:ext cx="1694614" cy="338554"/>
            <a:chOff x="6944288" y="4806069"/>
            <a:chExt cx="1694614" cy="338554"/>
          </a:xfrm>
        </p:grpSpPr>
        <p:sp>
          <p:nvSpPr>
            <p:cNvPr id="15" name="矩形: 圆角 14">
              <a:extLst>
                <a:ext uri="{FF2B5EF4-FFF2-40B4-BE49-F238E27FC236}">
                  <a16:creationId xmlns:a16="http://schemas.microsoft.com/office/drawing/2014/main" id="{CC29E14A-0550-4BFF-99D2-A94938E4EB84}"/>
                </a:ext>
              </a:extLst>
            </p:cNvPr>
            <p:cNvSpPr/>
            <p:nvPr/>
          </p:nvSpPr>
          <p:spPr>
            <a:xfrm>
              <a:off x="6986053" y="4806069"/>
              <a:ext cx="1611085" cy="338554"/>
            </a:xfrm>
            <a:prstGeom prst="roundRect">
              <a:avLst>
                <a:gd name="adj" fmla="val 30172"/>
              </a:avLst>
            </a:prstGeom>
            <a:solidFill>
              <a:schemeClr val="bg1"/>
            </a:solidFill>
            <a:ln>
              <a:noFill/>
            </a:ln>
            <a:effectLst>
              <a:outerShdw blurRad="1651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333307C3-A861-42E7-A2DA-6BAC1BCA9E3C}"/>
                </a:ext>
              </a:extLst>
            </p:cNvPr>
            <p:cNvSpPr txBox="1"/>
            <p:nvPr/>
          </p:nvSpPr>
          <p:spPr>
            <a:xfrm>
              <a:off x="6944288" y="4821457"/>
              <a:ext cx="1694614" cy="307777"/>
            </a:xfrm>
            <a:prstGeom prst="rect">
              <a:avLst/>
            </a:prstGeom>
            <a:noFill/>
          </p:spPr>
          <p:txBody>
            <a:bodyPr wrap="square" rtlCol="0">
              <a:spAutoFit/>
            </a:bodyPr>
            <a:lstStyle/>
            <a:p>
              <a:pPr algn="ctr"/>
              <a:r>
                <a:rPr lang="zh-CN" altLang="en-US" sz="1400" dirty="0">
                  <a:cs typeface="+mn-ea"/>
                  <a:sym typeface="+mn-lt"/>
                </a:rPr>
                <a:t>时间：</a:t>
              </a:r>
              <a:r>
                <a:rPr lang="en-US" altLang="zh-CN" sz="1400" dirty="0">
                  <a:cs typeface="+mn-ea"/>
                  <a:sym typeface="+mn-lt"/>
                </a:rPr>
                <a:t>23</a:t>
              </a:r>
              <a:r>
                <a:rPr lang="zh-CN" altLang="en-US" sz="1400" dirty="0">
                  <a:cs typeface="+mn-ea"/>
                  <a:sym typeface="+mn-lt"/>
                </a:rPr>
                <a:t>年</a:t>
              </a:r>
              <a:r>
                <a:rPr lang="en-US" altLang="zh-CN" sz="1400" dirty="0">
                  <a:cs typeface="+mn-ea"/>
                  <a:sym typeface="+mn-lt"/>
                </a:rPr>
                <a:t>6</a:t>
              </a:r>
              <a:r>
                <a:rPr lang="zh-CN" altLang="en-US" sz="1400" dirty="0">
                  <a:cs typeface="+mn-ea"/>
                  <a:sym typeface="+mn-lt"/>
                </a:rPr>
                <a:t>月</a:t>
              </a:r>
            </a:p>
          </p:txBody>
        </p:sp>
      </p:grpSp>
    </p:spTree>
    <p:custDataLst>
      <p:tags r:id="rId1"/>
    </p:custDataLst>
    <p:extLst>
      <p:ext uri="{BB962C8B-B14F-4D97-AF65-F5344CB8AC3E}">
        <p14:creationId xmlns:p14="http://schemas.microsoft.com/office/powerpoint/2010/main" val="3721018057"/>
      </p:ext>
    </p:extLst>
  </p:cSld>
  <p:clrMapOvr>
    <a:masterClrMapping/>
  </p:clrMapOvr>
  <mc:AlternateContent xmlns:mc="http://schemas.openxmlformats.org/markup-compatibility/2006" xmlns:p14="http://schemas.microsoft.com/office/powerpoint/2010/main">
    <mc:Choice Requires="p14">
      <p:transition spd="slow" p14:dur="1500" advTm="4078">
        <p:random/>
      </p:transition>
    </mc:Choice>
    <mc:Fallback xmlns:a16="http://schemas.microsoft.com/office/drawing/2014/main" xmlns="">
      <p:transition spd="slow" advTm="4078">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extLst>
    <p:ext uri="{E180D4A7-C9FB-4DFB-919C-405C955672EB}">
      <p14:showEvtLst xmlns:p14="http://schemas.microsoft.com/office/powerpoint/2010/main">
        <p14:playEvt time="630"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1780014" y="343586"/>
            <a:ext cx="3217762" cy="923330"/>
          </a:xfrm>
          <a:prstGeom prst="rect">
            <a:avLst/>
          </a:prstGeom>
          <a:noFill/>
        </p:spPr>
        <p:txBody>
          <a:bodyPr wrap="square" rtlCol="0">
            <a:spAutoFit/>
          </a:bodyPr>
          <a:lstStyle/>
          <a:p>
            <a:r>
              <a:rPr lang="zh-CN" altLang="en-US" sz="5400" dirty="0"/>
              <a:t>问题总结</a:t>
            </a:r>
          </a:p>
        </p:txBody>
      </p:sp>
      <p:pic>
        <p:nvPicPr>
          <p:cNvPr id="6" name="图片 5" descr="图表, 折线图&#10;&#10;描述已自动生成">
            <a:extLst>
              <a:ext uri="{FF2B5EF4-FFF2-40B4-BE49-F238E27FC236}">
                <a16:creationId xmlns:a16="http://schemas.microsoft.com/office/drawing/2014/main" id="{1336B9E9-8521-F00C-4F4F-4423CA7F22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7821" y="0"/>
            <a:ext cx="5564179" cy="6858000"/>
          </a:xfrm>
          <a:prstGeom prst="rect">
            <a:avLst/>
          </a:prstGeom>
        </p:spPr>
      </p:pic>
      <p:sp>
        <p:nvSpPr>
          <p:cNvPr id="8" name="文本框 7">
            <a:extLst>
              <a:ext uri="{FF2B5EF4-FFF2-40B4-BE49-F238E27FC236}">
                <a16:creationId xmlns:a16="http://schemas.microsoft.com/office/drawing/2014/main" id="{BF517807-9F80-7298-BD9A-41A3D7436292}"/>
              </a:ext>
            </a:extLst>
          </p:cNvPr>
          <p:cNvSpPr txBox="1"/>
          <p:nvPr/>
        </p:nvSpPr>
        <p:spPr>
          <a:xfrm>
            <a:off x="381790" y="1600200"/>
            <a:ext cx="6014210" cy="5078313"/>
          </a:xfrm>
          <a:prstGeom prst="rect">
            <a:avLst/>
          </a:prstGeom>
          <a:noFill/>
        </p:spPr>
        <p:txBody>
          <a:bodyPr wrap="square" rtlCol="0">
            <a:spAutoFit/>
          </a:bodyPr>
          <a:lstStyle/>
          <a:p>
            <a:pPr marL="180000" algn="l">
              <a:buFont typeface="+mj-lt"/>
              <a:buAutoNum type="arabicPeriod"/>
            </a:pPr>
            <a:r>
              <a:rPr lang="zh-CN" altLang="en-US" b="0" i="0" dirty="0">
                <a:solidFill>
                  <a:srgbClr val="374151"/>
                </a:solidFill>
                <a:effectLst/>
                <a:latin typeface="Söhne"/>
              </a:rPr>
              <a:t>青城山景区是评论中最常提及的景点，出现了</a:t>
            </a:r>
            <a:r>
              <a:rPr lang="en-US" altLang="zh-CN" b="0" i="0" dirty="0">
                <a:solidFill>
                  <a:srgbClr val="374151"/>
                </a:solidFill>
                <a:effectLst/>
                <a:latin typeface="Söhne"/>
              </a:rPr>
              <a:t>43</a:t>
            </a:r>
            <a:r>
              <a:rPr lang="zh-CN" altLang="en-US" b="0" i="0" dirty="0">
                <a:solidFill>
                  <a:srgbClr val="374151"/>
                </a:solidFill>
                <a:effectLst/>
                <a:latin typeface="Söhne"/>
              </a:rPr>
              <a:t>次。这表明青城山景区在评论者中具有很高的知名度和吸引力。</a:t>
            </a:r>
          </a:p>
          <a:p>
            <a:pPr marL="180000" algn="l">
              <a:buFont typeface="+mj-lt"/>
              <a:buAutoNum type="arabicPeriod"/>
            </a:pPr>
            <a:r>
              <a:rPr lang="en-US" altLang="zh-CN" b="0" i="0" dirty="0">
                <a:solidFill>
                  <a:srgbClr val="374151"/>
                </a:solidFill>
                <a:effectLst/>
                <a:latin typeface="Söhne"/>
              </a:rPr>
              <a:t>"</a:t>
            </a:r>
            <a:r>
              <a:rPr lang="zh-CN" altLang="en-US" b="0" i="0" dirty="0">
                <a:solidFill>
                  <a:srgbClr val="374151"/>
                </a:solidFill>
                <a:effectLst/>
                <a:latin typeface="Söhne"/>
              </a:rPr>
              <a:t>景区</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索道</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坐</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不错</a:t>
            </a:r>
            <a:r>
              <a:rPr lang="en-US" altLang="zh-CN" b="0" i="0" dirty="0">
                <a:solidFill>
                  <a:srgbClr val="374151"/>
                </a:solidFill>
                <a:effectLst/>
                <a:latin typeface="Söhne"/>
              </a:rPr>
              <a:t>"</a:t>
            </a:r>
            <a:r>
              <a:rPr lang="zh-CN" altLang="en-US" b="0" i="0" dirty="0">
                <a:solidFill>
                  <a:srgbClr val="374151"/>
                </a:solidFill>
                <a:effectLst/>
                <a:latin typeface="Söhne"/>
              </a:rPr>
              <a:t>等词语频率较高，说明这些词在评论中被经常提及。这些词可能与游客对景区的体验、交通方式和整体评价有关。</a:t>
            </a:r>
          </a:p>
          <a:p>
            <a:pPr marL="180000" algn="l">
              <a:buFont typeface="+mj-lt"/>
              <a:buAutoNum type="arabicPeriod"/>
            </a:pPr>
            <a:r>
              <a:rPr lang="zh-CN" altLang="en-US" b="0" i="0" dirty="0">
                <a:solidFill>
                  <a:srgbClr val="374151"/>
                </a:solidFill>
                <a:effectLst/>
                <a:latin typeface="Söhne"/>
              </a:rPr>
              <a:t>评论中提到的时间单位有</a:t>
            </a:r>
            <a:r>
              <a:rPr lang="en-US" altLang="zh-CN" b="0" i="0" dirty="0">
                <a:solidFill>
                  <a:srgbClr val="374151"/>
                </a:solidFill>
                <a:effectLst/>
                <a:latin typeface="Söhne"/>
              </a:rPr>
              <a:t>"</a:t>
            </a:r>
            <a:r>
              <a:rPr lang="zh-CN" altLang="en-US" b="0" i="0" dirty="0">
                <a:solidFill>
                  <a:srgbClr val="374151"/>
                </a:solidFill>
                <a:effectLst/>
                <a:latin typeface="Söhne"/>
              </a:rPr>
              <a:t>小时</a:t>
            </a:r>
            <a:r>
              <a:rPr lang="en-US" altLang="zh-CN" b="0" i="0" dirty="0">
                <a:solidFill>
                  <a:srgbClr val="374151"/>
                </a:solidFill>
                <a:effectLst/>
                <a:latin typeface="Söhne"/>
              </a:rPr>
              <a:t>"</a:t>
            </a:r>
            <a:r>
              <a:rPr lang="zh-CN" altLang="en-US" b="0" i="0" dirty="0">
                <a:solidFill>
                  <a:srgbClr val="374151"/>
                </a:solidFill>
                <a:effectLst/>
                <a:latin typeface="Söhne"/>
              </a:rPr>
              <a:t>和</a:t>
            </a:r>
            <a:r>
              <a:rPr lang="en-US" altLang="zh-CN" b="0" i="0" dirty="0">
                <a:solidFill>
                  <a:srgbClr val="374151"/>
                </a:solidFill>
                <a:effectLst/>
                <a:latin typeface="Söhne"/>
              </a:rPr>
              <a:t>"</a:t>
            </a:r>
            <a:r>
              <a:rPr lang="zh-CN" altLang="en-US" b="0" i="0" dirty="0">
                <a:solidFill>
                  <a:srgbClr val="374151"/>
                </a:solidFill>
                <a:effectLst/>
                <a:latin typeface="Söhne"/>
              </a:rPr>
              <a:t>分钟</a:t>
            </a:r>
            <a:r>
              <a:rPr lang="en-US" altLang="zh-CN" b="0" i="0" dirty="0">
                <a:solidFill>
                  <a:srgbClr val="374151"/>
                </a:solidFill>
                <a:effectLst/>
                <a:latin typeface="Söhne"/>
              </a:rPr>
              <a:t>"</a:t>
            </a:r>
            <a:r>
              <a:rPr lang="zh-CN" altLang="en-US" b="0" i="0" dirty="0">
                <a:solidFill>
                  <a:srgbClr val="374151"/>
                </a:solidFill>
                <a:effectLst/>
                <a:latin typeface="Söhne"/>
              </a:rPr>
              <a:t>，这可能与游客在景区停留的时间长度有关。</a:t>
            </a:r>
          </a:p>
          <a:p>
            <a:pPr marL="180000" algn="l">
              <a:buFont typeface="+mj-lt"/>
              <a:buAutoNum type="arabicPeriod"/>
            </a:pPr>
            <a:r>
              <a:rPr lang="en-US" altLang="zh-CN" b="0" i="0" dirty="0">
                <a:solidFill>
                  <a:srgbClr val="374151"/>
                </a:solidFill>
                <a:effectLst/>
                <a:latin typeface="Söhne"/>
              </a:rPr>
              <a:t>"</a:t>
            </a:r>
            <a:r>
              <a:rPr lang="zh-CN" altLang="en-US" b="0" i="0" dirty="0">
                <a:solidFill>
                  <a:srgbClr val="374151"/>
                </a:solidFill>
                <a:effectLst/>
                <a:latin typeface="Söhne"/>
              </a:rPr>
              <a:t>爬山</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上山</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下山</a:t>
            </a:r>
            <a:r>
              <a:rPr lang="en-US" altLang="zh-CN" b="0" i="0" dirty="0">
                <a:solidFill>
                  <a:srgbClr val="374151"/>
                </a:solidFill>
                <a:effectLst/>
                <a:latin typeface="Söhne"/>
              </a:rPr>
              <a:t>"</a:t>
            </a:r>
            <a:r>
              <a:rPr lang="zh-CN" altLang="en-US" b="0" i="0" dirty="0">
                <a:solidFill>
                  <a:srgbClr val="374151"/>
                </a:solidFill>
                <a:effectLst/>
                <a:latin typeface="Söhne"/>
              </a:rPr>
              <a:t>等词语表明青城山景区具有一定的登山和徒步活动，这对喜欢户外运动和探险的游客来说可能是一个吸引点。</a:t>
            </a:r>
          </a:p>
          <a:p>
            <a:pPr marL="180000" algn="l">
              <a:buFont typeface="+mj-lt"/>
              <a:buAutoNum type="arabicPeriod"/>
            </a:pPr>
            <a:r>
              <a:rPr lang="en-US" altLang="zh-CN" b="0" i="0" dirty="0">
                <a:solidFill>
                  <a:srgbClr val="374151"/>
                </a:solidFill>
                <a:effectLst/>
                <a:latin typeface="Söhne"/>
              </a:rPr>
              <a:t>"</a:t>
            </a:r>
            <a:r>
              <a:rPr lang="zh-CN" altLang="en-US" b="0" i="0" dirty="0">
                <a:solidFill>
                  <a:srgbClr val="374151"/>
                </a:solidFill>
                <a:effectLst/>
                <a:latin typeface="Söhne"/>
              </a:rPr>
              <a:t>门票</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买</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元</a:t>
            </a:r>
            <a:r>
              <a:rPr lang="en-US" altLang="zh-CN" b="0" i="0" dirty="0">
                <a:solidFill>
                  <a:srgbClr val="374151"/>
                </a:solidFill>
                <a:effectLst/>
                <a:latin typeface="Söhne"/>
              </a:rPr>
              <a:t>"</a:t>
            </a:r>
            <a:r>
              <a:rPr lang="zh-CN" altLang="en-US" b="0" i="0" dirty="0">
                <a:solidFill>
                  <a:srgbClr val="374151"/>
                </a:solidFill>
                <a:effectLst/>
                <a:latin typeface="Söhne"/>
              </a:rPr>
              <a:t>等词语涉及到景区的门票购买和价格相关的信息。</a:t>
            </a:r>
          </a:p>
          <a:p>
            <a:pPr marL="180000" algn="l">
              <a:buFont typeface="+mj-lt"/>
              <a:buAutoNum type="arabicPeriod"/>
            </a:pPr>
            <a:r>
              <a:rPr lang="en-US" altLang="zh-CN" b="0" i="0" dirty="0">
                <a:solidFill>
                  <a:srgbClr val="374151"/>
                </a:solidFill>
                <a:effectLst/>
                <a:latin typeface="Söhne"/>
              </a:rPr>
              <a:t>"</a:t>
            </a:r>
            <a:r>
              <a:rPr lang="zh-CN" altLang="en-US" b="0" i="0" dirty="0">
                <a:solidFill>
                  <a:srgbClr val="374151"/>
                </a:solidFill>
                <a:effectLst/>
                <a:latin typeface="Söhne"/>
              </a:rPr>
              <a:t>风景</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观光车</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景点</a:t>
            </a:r>
            <a:r>
              <a:rPr lang="en-US" altLang="zh-CN" b="0" i="0" dirty="0">
                <a:solidFill>
                  <a:srgbClr val="374151"/>
                </a:solidFill>
                <a:effectLst/>
                <a:latin typeface="Söhne"/>
              </a:rPr>
              <a:t>"</a:t>
            </a:r>
            <a:r>
              <a:rPr lang="zh-CN" altLang="en-US" b="0" i="0" dirty="0">
                <a:solidFill>
                  <a:srgbClr val="374151"/>
                </a:solidFill>
                <a:effectLst/>
                <a:latin typeface="Söhne"/>
              </a:rPr>
              <a:t>等词语表明景区的自然风景和其他值得游览的地点是游客们关注的重点。</a:t>
            </a:r>
          </a:p>
          <a:p>
            <a:pPr marL="180000" algn="l">
              <a:buFont typeface="+mj-lt"/>
              <a:buAutoNum type="arabicPeriod"/>
            </a:pPr>
            <a:r>
              <a:rPr lang="en-US" altLang="zh-CN" b="0" i="0" dirty="0">
                <a:solidFill>
                  <a:srgbClr val="374151"/>
                </a:solidFill>
                <a:effectLst/>
                <a:latin typeface="Söhne"/>
              </a:rPr>
              <a:t>"</a:t>
            </a:r>
            <a:r>
              <a:rPr lang="zh-CN" altLang="en-US" b="0" i="0" dirty="0">
                <a:solidFill>
                  <a:srgbClr val="374151"/>
                </a:solidFill>
                <a:effectLst/>
                <a:latin typeface="Söhne"/>
              </a:rPr>
              <a:t>成都</a:t>
            </a:r>
            <a:r>
              <a:rPr lang="en-US" altLang="zh-CN" b="0" i="0" dirty="0">
                <a:solidFill>
                  <a:srgbClr val="374151"/>
                </a:solidFill>
                <a:effectLst/>
                <a:latin typeface="Söhne"/>
              </a:rPr>
              <a:t>"</a:t>
            </a:r>
            <a:r>
              <a:rPr lang="zh-CN" altLang="en-US" b="0" i="0" dirty="0">
                <a:solidFill>
                  <a:srgbClr val="374151"/>
                </a:solidFill>
                <a:effectLst/>
                <a:latin typeface="Söhne"/>
              </a:rPr>
              <a:t>、</a:t>
            </a:r>
            <a:r>
              <a:rPr lang="en-US" altLang="zh-CN" b="0" i="0" dirty="0">
                <a:solidFill>
                  <a:srgbClr val="374151"/>
                </a:solidFill>
                <a:effectLst/>
                <a:latin typeface="Söhne"/>
              </a:rPr>
              <a:t>"</a:t>
            </a:r>
            <a:r>
              <a:rPr lang="zh-CN" altLang="en-US" b="0" i="0" dirty="0">
                <a:solidFill>
                  <a:srgbClr val="374151"/>
                </a:solidFill>
                <a:effectLst/>
                <a:latin typeface="Söhne"/>
              </a:rPr>
              <a:t>都江堰</a:t>
            </a:r>
            <a:r>
              <a:rPr lang="en-US" altLang="zh-CN" b="0" i="0" dirty="0">
                <a:solidFill>
                  <a:srgbClr val="374151"/>
                </a:solidFill>
                <a:effectLst/>
                <a:latin typeface="Söhne"/>
              </a:rPr>
              <a:t>"</a:t>
            </a:r>
            <a:r>
              <a:rPr lang="zh-CN" altLang="en-US" b="0" i="0" dirty="0">
                <a:solidFill>
                  <a:srgbClr val="374151"/>
                </a:solidFill>
                <a:effectLst/>
                <a:latin typeface="Söhne"/>
              </a:rPr>
              <a:t>等词语可能与青城山景区所在地的地理位置和周边旅游资源有关。</a:t>
            </a:r>
          </a:p>
          <a:p>
            <a:pPr marL="180000"/>
            <a:endParaRPr lang="zh-CN" altLang="en-US" dirty="0"/>
          </a:p>
        </p:txBody>
      </p:sp>
    </p:spTree>
    <p:extLst>
      <p:ext uri="{BB962C8B-B14F-4D97-AF65-F5344CB8AC3E}">
        <p14:creationId xmlns:p14="http://schemas.microsoft.com/office/powerpoint/2010/main" val="20781110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4" name="组合 13">
            <a:extLst>
              <a:ext uri="{FF2B5EF4-FFF2-40B4-BE49-F238E27FC236}">
                <a16:creationId xmlns:a16="http://schemas.microsoft.com/office/drawing/2014/main" id="{A37912C4-B312-4002-ACA6-5691EF7DB321}"/>
              </a:ext>
            </a:extLst>
          </p:cNvPr>
          <p:cNvGrpSpPr/>
          <p:nvPr/>
        </p:nvGrpSpPr>
        <p:grpSpPr>
          <a:xfrm>
            <a:off x="3048000" y="1443260"/>
            <a:ext cx="6096000" cy="3971481"/>
            <a:chOff x="3048000" y="1443260"/>
            <a:chExt cx="6096000" cy="3971481"/>
          </a:xfrm>
        </p:grpSpPr>
        <p:grpSp>
          <p:nvGrpSpPr>
            <p:cNvPr id="15" name="组合 14">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17"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black"/>
                    </a:solidFill>
                    <a:effectLst/>
                    <a:uLnTx/>
                    <a:uFillTx/>
                    <a:cs typeface="+mn-ea"/>
                    <a:sym typeface="+mn-lt"/>
                  </a:rPr>
                  <a:t>评论人数最多的前三个月</a:t>
                </a:r>
              </a:p>
            </p:txBody>
          </p:sp>
          <p:sp>
            <p:nvSpPr>
              <p:cNvPr id="19"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cs typeface="+mn-ea"/>
                    <a:sym typeface="+mn-lt"/>
                  </a:rPr>
                  <a:t> The first three months with the highest number of comments </a:t>
                </a:r>
              </a:p>
            </p:txBody>
          </p:sp>
        </p:grpSp>
        <p:pic>
          <p:nvPicPr>
            <p:cNvPr id="16" name="图片 15">
              <a:extLst>
                <a:ext uri="{FF2B5EF4-FFF2-40B4-BE49-F238E27FC236}">
                  <a16:creationId xmlns:a16="http://schemas.microsoft.com/office/drawing/2014/main" id="{164C7D9C-584B-492E-8F18-8578CFE59245}"/>
                </a:ext>
              </a:extLst>
            </p:cNvPr>
            <p:cNvPicPr>
              <a:picLocks noChangeAspect="1"/>
            </p:cNvPicPr>
            <p:nvPr/>
          </p:nvPicPr>
          <p:blipFill>
            <a:blip r:embed="rId3"/>
            <a:stretch>
              <a:fillRect/>
            </a:stretch>
          </p:blipFill>
          <p:spPr>
            <a:xfrm>
              <a:off x="5379155" y="1848473"/>
              <a:ext cx="1433689" cy="1433689"/>
            </a:xfrm>
            <a:prstGeom prst="rect">
              <a:avLst/>
            </a:prstGeom>
          </p:spPr>
        </p:pic>
      </p:grpSp>
    </p:spTree>
    <p:custDataLst>
      <p:tags r:id="rId1"/>
    </p:custDataLst>
    <p:extLst>
      <p:ext uri="{BB962C8B-B14F-4D97-AF65-F5344CB8AC3E}">
        <p14:creationId xmlns:p14="http://schemas.microsoft.com/office/powerpoint/2010/main" val="2702203749"/>
      </p:ext>
    </p:extLst>
  </p:cSld>
  <p:clrMapOvr>
    <a:masterClrMapping/>
  </p:clrMapOvr>
  <mc:AlternateContent xmlns:mc="http://schemas.openxmlformats.org/markup-compatibility/2006" xmlns:p14="http://schemas.microsoft.com/office/powerpoint/2010/main">
    <mc:Choice Requires="p14">
      <p:transition spd="slow" p14:dur="1500" advTm="1708">
        <p:random/>
      </p:transition>
    </mc:Choice>
    <mc:Fallback xmlns:a16="http://schemas.microsoft.com/office/drawing/2014/main" xmlns="">
      <p:transition spd="slow" advTm="1708">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1.</a:t>
            </a:r>
            <a:r>
              <a:rPr lang="zh-CN" altLang="en-US" sz="2000" dirty="0"/>
              <a:t>收集评论数据：通过调用相应的</a:t>
            </a:r>
            <a:r>
              <a:rPr lang="en-US" altLang="zh-CN" sz="2000" dirty="0"/>
              <a:t>API</a:t>
            </a:r>
            <a:r>
              <a:rPr lang="zh-CN" altLang="en-US" sz="2000" dirty="0"/>
              <a:t>爬取网页数据，获取景区评论的原始数据。</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2862322"/>
          </a:xfrm>
          <a:prstGeom prst="rect">
            <a:avLst/>
          </a:prstGeom>
          <a:noFill/>
        </p:spPr>
        <p:txBody>
          <a:bodyPr wrap="square">
            <a:spAutoFit/>
          </a:bodyPr>
          <a:lstStyle/>
          <a:p>
            <a:r>
              <a:rPr lang="en-US" altLang="zh-CN" sz="1800" dirty="0">
                <a:solidFill>
                  <a:srgbClr val="B3AE60"/>
                </a:solidFill>
                <a:effectLst/>
                <a:latin typeface="JetBrains Mono"/>
              </a:rPr>
              <a:t>@my_request</a:t>
            </a:r>
            <a:br>
              <a:rPr lang="en-US" altLang="zh-CN" sz="1800" dirty="0">
                <a:solidFill>
                  <a:srgbClr val="B3AE60"/>
                </a:solidFill>
                <a:effectLst/>
                <a:latin typeface="JetBrains Mono"/>
              </a:rPr>
            </a:br>
            <a:r>
              <a:rPr lang="en-US" altLang="zh-CN" sz="1800" dirty="0">
                <a:solidFill>
                  <a:srgbClr val="CF8E6D"/>
                </a:solidFill>
                <a:effectLst/>
                <a:latin typeface="JetBrains Mono"/>
              </a:rPr>
              <a:t>def </a:t>
            </a:r>
            <a:r>
              <a:rPr lang="en-US" altLang="zh-CN" sz="1800" dirty="0" err="1">
                <a:solidFill>
                  <a:srgbClr val="56A8F5"/>
                </a:solidFill>
                <a:effectLst/>
                <a:latin typeface="JetBrains Mono"/>
              </a:rPr>
              <a:t>get_scenery_dian_ping</a:t>
            </a:r>
            <a:r>
              <a:rPr lang="en-US" altLang="zh-CN" sz="1800" dirty="0">
                <a:solidFill>
                  <a:srgbClr val="BCBEC4"/>
                </a:solidFill>
                <a:effectLst/>
                <a:latin typeface="JetBrains Mono"/>
              </a:rPr>
              <a:t>(session, id, page=</a:t>
            </a:r>
            <a:r>
              <a:rPr lang="en-US" altLang="zh-CN" sz="1800" dirty="0">
                <a:solidFill>
                  <a:srgbClr val="2AACB8"/>
                </a:solidFill>
                <a:effectLst/>
                <a:latin typeface="JetBrains Mono"/>
              </a:rPr>
              <a:t>1</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page_size</a:t>
            </a:r>
            <a:r>
              <a:rPr lang="en-US" altLang="zh-CN" sz="1800" dirty="0">
                <a:solidFill>
                  <a:srgbClr val="BCBEC4"/>
                </a:solidFill>
                <a:effectLst/>
                <a:latin typeface="JetBrains Mono"/>
              </a:rPr>
              <a:t>=</a:t>
            </a:r>
            <a:r>
              <a:rPr lang="en-US" altLang="zh-CN" sz="1800" dirty="0">
                <a:solidFill>
                  <a:srgbClr val="2AACB8"/>
                </a:solidFill>
                <a:effectLst/>
                <a:latin typeface="JetBrains Mono"/>
              </a:rPr>
              <a:t>10</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lab_id</a:t>
            </a:r>
            <a:r>
              <a:rPr lang="en-US" altLang="zh-CN" sz="1800" dirty="0">
                <a:solidFill>
                  <a:srgbClr val="BCBEC4"/>
                </a:solidFill>
                <a:effectLst/>
                <a:latin typeface="JetBrains Mono"/>
              </a:rPr>
              <a:t>=</a:t>
            </a:r>
            <a:r>
              <a:rPr lang="en-US" altLang="zh-CN" sz="1800" dirty="0">
                <a:solidFill>
                  <a:srgbClr val="2AACB8"/>
                </a:solidFill>
                <a:effectLst/>
                <a:latin typeface="JetBrains Mono"/>
              </a:rPr>
              <a:t>1</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i="1" dirty="0">
                <a:solidFill>
                  <a:srgbClr val="5F826B"/>
                </a:solidFill>
                <a:effectLst/>
                <a:latin typeface="JetBrains Mono"/>
              </a:rPr>
              <a:t>"""</a:t>
            </a:r>
            <a:r>
              <a:rPr lang="zh-CN" altLang="en-US" sz="1800" i="1" dirty="0">
                <a:solidFill>
                  <a:srgbClr val="5F826B"/>
                </a:solidFill>
                <a:effectLst/>
                <a:latin typeface="宋体" panose="02010600030101010101" pitchFamily="2" charset="-122"/>
                <a:ea typeface="宋体" panose="02010600030101010101" pitchFamily="2" charset="-122"/>
              </a:rPr>
              <a:t>传入景点</a:t>
            </a:r>
            <a:r>
              <a:rPr lang="en-US" altLang="zh-CN" sz="1800" i="1" dirty="0">
                <a:solidFill>
                  <a:srgbClr val="5F826B"/>
                </a:solidFill>
                <a:effectLst/>
                <a:latin typeface="JetBrains Mono"/>
              </a:rPr>
              <a:t>id</a:t>
            </a:r>
            <a:r>
              <a:rPr lang="zh-CN" altLang="en-US" sz="1800" i="1" dirty="0">
                <a:solidFill>
                  <a:srgbClr val="5F826B"/>
                </a:solidFill>
                <a:effectLst/>
                <a:latin typeface="宋体" panose="02010600030101010101" pitchFamily="2" charset="-122"/>
                <a:ea typeface="宋体" panose="02010600030101010101" pitchFamily="2" charset="-122"/>
              </a:rPr>
              <a:t>，返回景点点评</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id: </a:t>
            </a:r>
            <a:r>
              <a:rPr lang="zh-CN" altLang="en-US" sz="1800" i="1" dirty="0">
                <a:solidFill>
                  <a:srgbClr val="5F826B"/>
                </a:solidFill>
                <a:effectLst/>
                <a:latin typeface="宋体" panose="02010600030101010101" pitchFamily="2" charset="-122"/>
                <a:ea typeface="宋体" panose="02010600030101010101" pitchFamily="2" charset="-122"/>
              </a:rPr>
              <a:t>景点</a:t>
            </a:r>
            <a:r>
              <a:rPr lang="en-US" altLang="zh-CN" sz="1800" i="1" dirty="0">
                <a:solidFill>
                  <a:srgbClr val="5F826B"/>
                </a:solidFill>
                <a:effectLst/>
                <a:latin typeface="JetBrains Mono"/>
              </a:rPr>
              <a:t>id</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:param page: </a:t>
            </a:r>
            <a:r>
              <a:rPr lang="zh-CN" altLang="en-US" sz="1800" i="1" dirty="0">
                <a:solidFill>
                  <a:srgbClr val="5F826B"/>
                </a:solidFill>
                <a:effectLst/>
                <a:latin typeface="宋体" panose="02010600030101010101" pitchFamily="2" charset="-122"/>
                <a:ea typeface="宋体" panose="02010600030101010101" pitchFamily="2" charset="-122"/>
              </a:rPr>
              <a:t>页码</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page_size</a:t>
            </a:r>
            <a:r>
              <a:rPr lang="en-US" altLang="zh-CN" sz="1800" i="1" dirty="0">
                <a:solidFill>
                  <a:srgbClr val="5F826B"/>
                </a:solidFill>
                <a:effectLst/>
                <a:latin typeface="JetBrains Mono"/>
              </a:rPr>
              <a:t>: </a:t>
            </a:r>
            <a:r>
              <a:rPr lang="zh-CN" altLang="en-US" sz="1800" i="1" dirty="0">
                <a:solidFill>
                  <a:srgbClr val="5F826B"/>
                </a:solidFill>
                <a:effectLst/>
                <a:latin typeface="宋体" panose="02010600030101010101" pitchFamily="2" charset="-122"/>
                <a:ea typeface="宋体" panose="02010600030101010101" pitchFamily="2" charset="-122"/>
              </a:rPr>
              <a:t>每页数量</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lab_id</a:t>
            </a:r>
            <a:r>
              <a:rPr lang="en-US" altLang="zh-CN" sz="1800" i="1" dirty="0">
                <a:solidFill>
                  <a:srgbClr val="5F826B"/>
                </a:solidFill>
                <a:effectLst/>
                <a:latin typeface="JetBrains Mono"/>
              </a:rPr>
              <a:t>: 1:</a:t>
            </a:r>
            <a:r>
              <a:rPr lang="zh-CN" altLang="en-US" sz="1800" i="1" dirty="0">
                <a:solidFill>
                  <a:srgbClr val="5F826B"/>
                </a:solidFill>
                <a:effectLst/>
                <a:latin typeface="宋体" panose="02010600030101010101" pitchFamily="2" charset="-122"/>
                <a:ea typeface="宋体" panose="02010600030101010101" pitchFamily="2" charset="-122"/>
              </a:rPr>
              <a:t>全部</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2:</a:t>
            </a:r>
            <a:r>
              <a:rPr lang="zh-CN" altLang="en-US" sz="1800" i="1" dirty="0">
                <a:solidFill>
                  <a:srgbClr val="5F826B"/>
                </a:solidFill>
                <a:effectLst/>
                <a:latin typeface="宋体" panose="02010600030101010101" pitchFamily="2" charset="-122"/>
                <a:ea typeface="宋体" panose="02010600030101010101" pitchFamily="2" charset="-122"/>
              </a:rPr>
              <a:t>好评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3:</a:t>
            </a:r>
            <a:r>
              <a:rPr lang="zh-CN" altLang="en-US" sz="1800" i="1" dirty="0">
                <a:solidFill>
                  <a:srgbClr val="5F826B"/>
                </a:solidFill>
                <a:effectLst/>
                <a:latin typeface="宋体" panose="02010600030101010101" pitchFamily="2" charset="-122"/>
                <a:ea typeface="宋体" panose="02010600030101010101" pitchFamily="2" charset="-122"/>
              </a:rPr>
              <a:t>中评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4:</a:t>
            </a:r>
            <a:r>
              <a:rPr lang="zh-CN" altLang="en-US" sz="1800" i="1" dirty="0">
                <a:solidFill>
                  <a:srgbClr val="5F826B"/>
                </a:solidFill>
                <a:effectLst/>
                <a:latin typeface="宋体" panose="02010600030101010101" pitchFamily="2" charset="-122"/>
                <a:ea typeface="宋体" panose="02010600030101010101" pitchFamily="2" charset="-122"/>
              </a:rPr>
              <a:t>差评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5:</a:t>
            </a:r>
            <a:r>
              <a:rPr lang="zh-CN" altLang="en-US" sz="1800" i="1" dirty="0">
                <a:solidFill>
                  <a:srgbClr val="5F826B"/>
                </a:solidFill>
                <a:effectLst/>
                <a:latin typeface="宋体" panose="02010600030101010101" pitchFamily="2" charset="-122"/>
                <a:ea typeface="宋体" panose="02010600030101010101" pitchFamily="2" charset="-122"/>
              </a:rPr>
              <a:t>有图</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6:</a:t>
            </a:r>
            <a:r>
              <a:rPr lang="zh-CN" altLang="en-US" sz="1800" i="1" dirty="0">
                <a:solidFill>
                  <a:srgbClr val="5F826B"/>
                </a:solidFill>
                <a:effectLst/>
                <a:latin typeface="宋体" panose="02010600030101010101" pitchFamily="2" charset="-122"/>
                <a:ea typeface="宋体" panose="02010600030101010101" pitchFamily="2" charset="-122"/>
              </a:rPr>
              <a:t>最新</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:return: </a:t>
            </a:r>
            <a:r>
              <a:rPr lang="zh-CN" altLang="en-US" sz="1800" i="1" dirty="0">
                <a:solidFill>
                  <a:srgbClr val="5F826B"/>
                </a:solidFill>
                <a:effectLst/>
                <a:latin typeface="宋体" panose="02010600030101010101" pitchFamily="2" charset="-122"/>
                <a:ea typeface="宋体" panose="02010600030101010101" pitchFamily="2" charset="-122"/>
              </a:rPr>
              <a:t>景点点评</a:t>
            </a:r>
            <a:r>
              <a:rPr lang="en-US" altLang="zh-CN" sz="1800" i="1" dirty="0" err="1">
                <a:solidFill>
                  <a:srgbClr val="5F826B"/>
                </a:solidFill>
                <a:effectLst/>
                <a:latin typeface="JetBrains Mono"/>
              </a:rPr>
              <a:t>json</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22449193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2.</a:t>
            </a:r>
            <a:r>
              <a:rPr lang="zh-CN" altLang="en-US" sz="2000" b="0" i="0" dirty="0">
                <a:solidFill>
                  <a:srgbClr val="374151"/>
                </a:solidFill>
                <a:effectLst/>
                <a:latin typeface="Söhne"/>
              </a:rPr>
              <a:t>提取评论日期信息，并按月份进行统计。</a:t>
            </a:r>
            <a:endParaRPr lang="zh-CN" altLang="en-US" sz="2000" dirty="0"/>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4247317"/>
          </a:xfrm>
          <a:prstGeom prst="rect">
            <a:avLst/>
          </a:prstGeom>
          <a:noFill/>
        </p:spPr>
        <p:txBody>
          <a:bodyPr wrap="square">
            <a:spAutoFit/>
          </a:bodyPr>
          <a:lstStyle/>
          <a:p>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获得评论时间列表</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err="1">
                <a:solidFill>
                  <a:srgbClr val="BCBEC4"/>
                </a:solidFill>
                <a:effectLst/>
                <a:latin typeface="JetBrains Mono"/>
              </a:rPr>
              <a:t>comments_times</a:t>
            </a:r>
            <a:r>
              <a:rPr lang="en-US" altLang="zh-CN" sz="1800" dirty="0">
                <a:solidFill>
                  <a:srgbClr val="BCBEC4"/>
                </a:solidFill>
                <a:effectLst/>
                <a:latin typeface="JetBrains Mono"/>
              </a:rPr>
              <a:t> = []</a:t>
            </a:r>
            <a:br>
              <a:rPr lang="en-US" altLang="zh-CN" sz="1800" dirty="0">
                <a:solidFill>
                  <a:srgbClr val="BCBEC4"/>
                </a:solidFill>
                <a:effectLst/>
                <a:latin typeface="JetBrains Mono"/>
              </a:rPr>
            </a:br>
            <a:r>
              <a:rPr lang="en-US" altLang="zh-CN" sz="1800" dirty="0">
                <a:solidFill>
                  <a:srgbClr val="CF8E6D"/>
                </a:solidFill>
                <a:effectLst/>
                <a:latin typeface="JetBrains Mono"/>
              </a:rPr>
              <a:t>for </a:t>
            </a:r>
            <a:r>
              <a:rPr lang="en-US" altLang="zh-CN" sz="1800" dirty="0" err="1">
                <a:solidFill>
                  <a:srgbClr val="BCBEC4"/>
                </a:solidFill>
                <a:effectLst/>
                <a:latin typeface="JetBrains Mono"/>
              </a:rPr>
              <a:t>i</a:t>
            </a:r>
            <a:r>
              <a:rPr lang="en-US" altLang="zh-CN" sz="1800" dirty="0">
                <a:solidFill>
                  <a:srgbClr val="BCBEC4"/>
                </a:solidFill>
                <a:effectLst/>
                <a:latin typeface="JetBrains Mono"/>
              </a:rPr>
              <a:t> </a:t>
            </a:r>
            <a:r>
              <a:rPr lang="en-US" altLang="zh-CN" sz="1800" dirty="0">
                <a:solidFill>
                  <a:srgbClr val="CF8E6D"/>
                </a:solidFill>
                <a:effectLst/>
                <a:latin typeface="JetBrains Mono"/>
              </a:rPr>
              <a:t>in </a:t>
            </a:r>
            <a:r>
              <a:rPr lang="en-US" altLang="zh-CN" sz="1800" dirty="0">
                <a:solidFill>
                  <a:srgbClr val="BCBEC4"/>
                </a:solidFill>
                <a:effectLst/>
                <a:latin typeface="JetBrains Mono"/>
              </a:rPr>
              <a:t>comments:</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comments_times.append</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i</a:t>
            </a:r>
            <a:r>
              <a:rPr lang="en-US" altLang="zh-CN" sz="1800" dirty="0">
                <a:solidFill>
                  <a:srgbClr val="BCBEC4"/>
                </a:solidFill>
                <a:effectLst/>
                <a:latin typeface="JetBrains Mono"/>
              </a:rPr>
              <a:t>[</a:t>
            </a:r>
            <a:r>
              <a:rPr lang="en-US" altLang="zh-CN" sz="1800" dirty="0">
                <a:solidFill>
                  <a:srgbClr val="6AAB73"/>
                </a:solidFill>
                <a:effectLst/>
                <a:latin typeface="JetBrains Mono"/>
              </a:rPr>
              <a:t>'date'</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err="1">
                <a:solidFill>
                  <a:srgbClr val="BCBEC4"/>
                </a:solidFill>
                <a:effectLst/>
                <a:latin typeface="JetBrains Mono"/>
              </a:rPr>
              <a:t>month_counts</a:t>
            </a:r>
            <a:r>
              <a:rPr lang="en-US" altLang="zh-CN" sz="1800" dirty="0">
                <a:solidFill>
                  <a:srgbClr val="BCBEC4"/>
                </a:solidFill>
                <a:effectLst/>
                <a:latin typeface="JetBrains Mono"/>
              </a:rPr>
              <a:t> = {}</a:t>
            </a:r>
            <a:br>
              <a:rPr lang="en-US" altLang="zh-CN" sz="1800" dirty="0">
                <a:solidFill>
                  <a:srgbClr val="BCBEC4"/>
                </a:solidFill>
                <a:effectLst/>
                <a:latin typeface="JetBrains Mono"/>
              </a:rPr>
            </a:br>
            <a:r>
              <a:rPr lang="en-US" altLang="zh-CN" sz="1800" dirty="0">
                <a:solidFill>
                  <a:srgbClr val="CF8E6D"/>
                </a:solidFill>
                <a:effectLst/>
                <a:latin typeface="JetBrains Mono"/>
              </a:rPr>
              <a:t>for </a:t>
            </a:r>
            <a:r>
              <a:rPr lang="en-US" altLang="zh-CN" sz="1800" dirty="0" err="1">
                <a:solidFill>
                  <a:srgbClr val="BCBEC4"/>
                </a:solidFill>
                <a:effectLst/>
                <a:latin typeface="JetBrains Mono"/>
              </a:rPr>
              <a:t>time_str</a:t>
            </a:r>
            <a:r>
              <a:rPr lang="en-US" altLang="zh-CN" sz="1800" dirty="0">
                <a:solidFill>
                  <a:srgbClr val="BCBEC4"/>
                </a:solidFill>
                <a:effectLst/>
                <a:latin typeface="JetBrains Mono"/>
              </a:rPr>
              <a:t> </a:t>
            </a:r>
            <a:r>
              <a:rPr lang="en-US" altLang="zh-CN" sz="1800" dirty="0">
                <a:solidFill>
                  <a:srgbClr val="CF8E6D"/>
                </a:solidFill>
                <a:effectLst/>
                <a:latin typeface="JetBrains Mono"/>
              </a:rPr>
              <a:t>in </a:t>
            </a:r>
            <a:r>
              <a:rPr lang="en-US" altLang="zh-CN" sz="1800" dirty="0" err="1">
                <a:solidFill>
                  <a:srgbClr val="BCBEC4"/>
                </a:solidFill>
                <a:effectLst/>
                <a:latin typeface="JetBrains Mono"/>
              </a:rPr>
              <a:t>comments_times</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将时间字符串转换为时间元组</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dirty="0" err="1">
                <a:solidFill>
                  <a:srgbClr val="BCBEC4"/>
                </a:solidFill>
                <a:effectLst/>
                <a:latin typeface="JetBrains Mono"/>
              </a:rPr>
              <a:t>time_tuple</a:t>
            </a:r>
            <a:r>
              <a:rPr lang="en-US" altLang="zh-CN" sz="1800" dirty="0">
                <a:solidFill>
                  <a:srgbClr val="BCBEC4"/>
                </a:solidFill>
                <a:effectLst/>
                <a:latin typeface="JetBrains Mono"/>
              </a:rPr>
              <a:t> = </a:t>
            </a:r>
            <a:r>
              <a:rPr lang="en-US" altLang="zh-CN" sz="1800" dirty="0" err="1">
                <a:solidFill>
                  <a:srgbClr val="BCBEC4"/>
                </a:solidFill>
                <a:effectLst/>
                <a:latin typeface="JetBrains Mono"/>
              </a:rPr>
              <a:t>time.strptime</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time_str</a:t>
            </a:r>
            <a:r>
              <a:rPr lang="en-US" altLang="zh-CN" sz="1800" dirty="0">
                <a:solidFill>
                  <a:srgbClr val="BCBEC4"/>
                </a:solidFill>
                <a:effectLst/>
                <a:latin typeface="JetBrains Mono"/>
              </a:rPr>
              <a:t>, </a:t>
            </a:r>
            <a:r>
              <a:rPr lang="en-US" altLang="zh-CN" sz="1800" dirty="0">
                <a:solidFill>
                  <a:srgbClr val="6AAB73"/>
                </a:solidFill>
                <a:effectLst/>
                <a:latin typeface="JetBrains Mono"/>
              </a:rPr>
              <a:t>'%Y-%m-%d'</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获取月份</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dirty="0">
                <a:solidFill>
                  <a:srgbClr val="BCBEC4"/>
                </a:solidFill>
                <a:effectLst/>
                <a:latin typeface="JetBrains Mono"/>
              </a:rPr>
              <a:t>month = </a:t>
            </a:r>
            <a:r>
              <a:rPr lang="en-US" altLang="zh-CN" sz="1800" dirty="0" err="1">
                <a:solidFill>
                  <a:srgbClr val="BCBEC4"/>
                </a:solidFill>
                <a:effectLst/>
                <a:latin typeface="JetBrains Mono"/>
              </a:rPr>
              <a:t>time_tuple.tm_mon</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F8E6D"/>
                </a:solidFill>
                <a:effectLst/>
                <a:latin typeface="JetBrains Mono"/>
              </a:rPr>
              <a:t>if </a:t>
            </a:r>
            <a:r>
              <a:rPr lang="en-US" altLang="zh-CN" sz="1800" dirty="0">
                <a:solidFill>
                  <a:srgbClr val="BCBEC4"/>
                </a:solidFill>
                <a:effectLst/>
                <a:latin typeface="JetBrains Mono"/>
              </a:rPr>
              <a:t>month </a:t>
            </a:r>
            <a:r>
              <a:rPr lang="en-US" altLang="zh-CN" sz="1800" dirty="0">
                <a:solidFill>
                  <a:srgbClr val="CF8E6D"/>
                </a:solidFill>
                <a:effectLst/>
                <a:latin typeface="JetBrains Mono"/>
              </a:rPr>
              <a:t>in </a:t>
            </a:r>
            <a:r>
              <a:rPr lang="en-US" altLang="zh-CN" sz="1800" dirty="0" err="1">
                <a:solidFill>
                  <a:srgbClr val="BCBEC4"/>
                </a:solidFill>
                <a:effectLst/>
                <a:latin typeface="JetBrains Mono"/>
              </a:rPr>
              <a:t>month_counts</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month_counts</a:t>
            </a:r>
            <a:r>
              <a:rPr lang="en-US" altLang="zh-CN" sz="1800" dirty="0">
                <a:solidFill>
                  <a:srgbClr val="BCBEC4"/>
                </a:solidFill>
                <a:effectLst/>
                <a:latin typeface="JetBrains Mono"/>
              </a:rPr>
              <a:t>[month] += </a:t>
            </a:r>
            <a:r>
              <a:rPr lang="en-US" altLang="zh-CN" sz="1800" dirty="0">
                <a:solidFill>
                  <a:srgbClr val="2AACB8"/>
                </a:solidFill>
                <a:effectLst/>
                <a:latin typeface="JetBrains Mono"/>
              </a:rPr>
              <a:t>1</a:t>
            </a:r>
            <a:br>
              <a:rPr lang="en-US" altLang="zh-CN" sz="1800" dirty="0">
                <a:solidFill>
                  <a:srgbClr val="2AACB8"/>
                </a:solidFill>
                <a:effectLst/>
                <a:latin typeface="JetBrains Mono"/>
              </a:rPr>
            </a:br>
            <a:r>
              <a:rPr lang="en-US" altLang="zh-CN" sz="1800" dirty="0">
                <a:solidFill>
                  <a:srgbClr val="2AACB8"/>
                </a:solidFill>
                <a:effectLst/>
                <a:latin typeface="JetBrains Mono"/>
              </a:rPr>
              <a:t>    </a:t>
            </a:r>
            <a:r>
              <a:rPr lang="en-US" altLang="zh-CN" sz="1800" dirty="0">
                <a:solidFill>
                  <a:srgbClr val="CF8E6D"/>
                </a:solidFill>
                <a:effectLst/>
                <a:latin typeface="JetBrains Mono"/>
              </a:rPr>
              <a:t>else</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month_counts</a:t>
            </a:r>
            <a:r>
              <a:rPr lang="en-US" altLang="zh-CN" sz="1800" dirty="0">
                <a:solidFill>
                  <a:srgbClr val="BCBEC4"/>
                </a:solidFill>
                <a:effectLst/>
                <a:latin typeface="JetBrains Mono"/>
              </a:rPr>
              <a:t>[month] = </a:t>
            </a:r>
            <a:r>
              <a:rPr lang="en-US" altLang="zh-CN" sz="1800" dirty="0">
                <a:solidFill>
                  <a:srgbClr val="2AACB8"/>
                </a:solidFill>
                <a:effectLst/>
                <a:latin typeface="JetBrains Mono"/>
              </a:rPr>
              <a:t>1</a:t>
            </a: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31623698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3.</a:t>
            </a:r>
            <a:r>
              <a:rPr lang="zh-CN" altLang="en-US" sz="2000" b="0" i="0" dirty="0">
                <a:solidFill>
                  <a:srgbClr val="374151"/>
                </a:solidFill>
                <a:effectLst/>
                <a:latin typeface="Söhne"/>
              </a:rPr>
              <a:t>找出评论人数最多的前三个月</a:t>
            </a:r>
            <a:endParaRPr lang="zh-CN" altLang="en-US" sz="2000" dirty="0"/>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1754326"/>
          </a:xfrm>
          <a:prstGeom prst="rect">
            <a:avLst/>
          </a:prstGeom>
          <a:noFill/>
        </p:spPr>
        <p:txBody>
          <a:bodyPr wrap="square">
            <a:spAutoFit/>
          </a:bodyPr>
          <a:lstStyle/>
          <a:p>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按照评论数量从大到小排序</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err="1">
                <a:solidFill>
                  <a:srgbClr val="BCBEC4"/>
                </a:solidFill>
                <a:effectLst/>
                <a:latin typeface="JetBrains Mono"/>
              </a:rPr>
              <a:t>sorted_month_counts</a:t>
            </a:r>
            <a:r>
              <a:rPr lang="en-US" altLang="zh-CN" sz="1800" dirty="0">
                <a:solidFill>
                  <a:srgbClr val="BCBEC4"/>
                </a:solidFill>
                <a:effectLst/>
                <a:latin typeface="JetBrains Mono"/>
              </a:rPr>
              <a:t> = </a:t>
            </a:r>
            <a:r>
              <a:rPr lang="en-US" altLang="zh-CN" sz="1800" dirty="0">
                <a:solidFill>
                  <a:srgbClr val="8888C6"/>
                </a:solidFill>
                <a:effectLst/>
                <a:latin typeface="JetBrains Mono"/>
              </a:rPr>
              <a:t>sorted</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month_counts.items</a:t>
            </a:r>
            <a:r>
              <a:rPr lang="en-US" altLang="zh-CN" sz="1800" dirty="0">
                <a:solidFill>
                  <a:srgbClr val="BCBEC4"/>
                </a:solidFill>
                <a:effectLst/>
                <a:latin typeface="JetBrains Mono"/>
              </a:rPr>
              <a:t>(), </a:t>
            </a:r>
            <a:r>
              <a:rPr lang="en-US" altLang="zh-CN" sz="1800" dirty="0">
                <a:solidFill>
                  <a:srgbClr val="AA4926"/>
                </a:solidFill>
                <a:effectLst/>
                <a:latin typeface="JetBrains Mono"/>
              </a:rPr>
              <a:t>key</a:t>
            </a:r>
            <a:r>
              <a:rPr lang="en-US" altLang="zh-CN" sz="1800" dirty="0">
                <a:solidFill>
                  <a:srgbClr val="BCBEC4"/>
                </a:solidFill>
                <a:effectLst/>
                <a:latin typeface="JetBrains Mono"/>
              </a:rPr>
              <a:t>=</a:t>
            </a:r>
            <a:r>
              <a:rPr lang="en-US" altLang="zh-CN" sz="1800" dirty="0">
                <a:solidFill>
                  <a:srgbClr val="CF8E6D"/>
                </a:solidFill>
                <a:effectLst/>
                <a:latin typeface="JetBrains Mono"/>
              </a:rPr>
              <a:t>lambda </a:t>
            </a:r>
            <a:r>
              <a:rPr lang="en-US" altLang="zh-CN" sz="1800" dirty="0">
                <a:solidFill>
                  <a:srgbClr val="BCBEC4"/>
                </a:solidFill>
                <a:effectLst/>
                <a:latin typeface="JetBrains Mono"/>
              </a:rPr>
              <a:t>x: x[</a:t>
            </a:r>
            <a:r>
              <a:rPr lang="en-US" altLang="zh-CN" sz="1800" dirty="0">
                <a:solidFill>
                  <a:srgbClr val="2AACB8"/>
                </a:solidFill>
                <a:effectLst/>
                <a:latin typeface="JetBrains Mono"/>
              </a:rPr>
              <a:t>1</a:t>
            </a:r>
            <a:r>
              <a:rPr lang="en-US" altLang="zh-CN" sz="1800" dirty="0">
                <a:solidFill>
                  <a:srgbClr val="BCBEC4"/>
                </a:solidFill>
                <a:effectLst/>
                <a:latin typeface="JetBrains Mono"/>
              </a:rPr>
              <a:t>], </a:t>
            </a:r>
            <a:r>
              <a:rPr lang="en-US" altLang="zh-CN" sz="1800" dirty="0">
                <a:solidFill>
                  <a:srgbClr val="AA4926"/>
                </a:solidFill>
                <a:effectLst/>
                <a:latin typeface="JetBrains Mono"/>
              </a:rPr>
              <a:t>reverse</a:t>
            </a:r>
            <a:r>
              <a:rPr lang="en-US" altLang="zh-CN" sz="1800" dirty="0">
                <a:solidFill>
                  <a:srgbClr val="BCBEC4"/>
                </a:solidFill>
                <a:effectLst/>
                <a:latin typeface="JetBrains Mono"/>
              </a:rPr>
              <a:t>=</a:t>
            </a:r>
            <a:r>
              <a:rPr lang="en-US" altLang="zh-CN" sz="1800" dirty="0">
                <a:solidFill>
                  <a:srgbClr val="CF8E6D"/>
                </a:solidFill>
                <a:effectLst/>
                <a:latin typeface="JetBrains Mono"/>
              </a:rPr>
              <a:t>True</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取出评论数量前</a:t>
            </a:r>
            <a:r>
              <a:rPr lang="en-US" altLang="zh-CN" sz="1800" dirty="0">
                <a:solidFill>
                  <a:srgbClr val="7A7E85"/>
                </a:solidFill>
                <a:effectLst/>
                <a:latin typeface="JetBrains Mono"/>
              </a:rPr>
              <a:t>3</a:t>
            </a:r>
            <a:r>
              <a:rPr lang="zh-CN" altLang="en-US" sz="1800" dirty="0">
                <a:solidFill>
                  <a:srgbClr val="7A7E85"/>
                </a:solidFill>
                <a:effectLst/>
                <a:latin typeface="宋体" panose="02010600030101010101" pitchFamily="2" charset="-122"/>
                <a:ea typeface="宋体" panose="02010600030101010101" pitchFamily="2" charset="-122"/>
              </a:rPr>
              <a:t>的月份</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err="1">
                <a:solidFill>
                  <a:srgbClr val="BCBEC4"/>
                </a:solidFill>
                <a:effectLst/>
                <a:latin typeface="JetBrains Mono"/>
              </a:rPr>
              <a:t>top_months</a:t>
            </a:r>
            <a:r>
              <a:rPr lang="en-US" altLang="zh-CN" sz="1800" dirty="0">
                <a:solidFill>
                  <a:srgbClr val="BCBEC4"/>
                </a:solidFill>
                <a:effectLst/>
                <a:latin typeface="JetBrains Mono"/>
              </a:rPr>
              <a:t> = [{</a:t>
            </a:r>
            <a:r>
              <a:rPr lang="en-US" altLang="zh-CN" sz="1800" dirty="0">
                <a:solidFill>
                  <a:srgbClr val="6AAB73"/>
                </a:solidFill>
                <a:effectLst/>
                <a:latin typeface="JetBrains Mono"/>
              </a:rPr>
              <a:t>'month'</a:t>
            </a:r>
            <a:r>
              <a:rPr lang="en-US" altLang="zh-CN" sz="1800" dirty="0">
                <a:solidFill>
                  <a:srgbClr val="BCBEC4"/>
                </a:solidFill>
                <a:effectLst/>
                <a:latin typeface="JetBrains Mono"/>
              </a:rPr>
              <a:t>: month, </a:t>
            </a:r>
            <a:r>
              <a:rPr lang="en-US" altLang="zh-CN" sz="1800" dirty="0">
                <a:solidFill>
                  <a:srgbClr val="6AAB73"/>
                </a:solidFill>
                <a:effectLst/>
                <a:latin typeface="JetBrains Mono"/>
              </a:rPr>
              <a:t>'count'</a:t>
            </a:r>
            <a:r>
              <a:rPr lang="en-US" altLang="zh-CN" sz="1800" dirty="0">
                <a:solidFill>
                  <a:srgbClr val="BCBEC4"/>
                </a:solidFill>
                <a:effectLst/>
                <a:latin typeface="JetBrains Mono"/>
              </a:rPr>
              <a:t>: count} </a:t>
            </a:r>
            <a:r>
              <a:rPr lang="en-US" altLang="zh-CN" sz="1800" dirty="0">
                <a:solidFill>
                  <a:srgbClr val="CF8E6D"/>
                </a:solidFill>
                <a:effectLst/>
                <a:latin typeface="JetBrains Mono"/>
              </a:rPr>
              <a:t>for </a:t>
            </a:r>
            <a:r>
              <a:rPr lang="en-US" altLang="zh-CN" sz="1800" dirty="0">
                <a:solidFill>
                  <a:srgbClr val="BCBEC4"/>
                </a:solidFill>
                <a:effectLst/>
                <a:latin typeface="JetBrains Mono"/>
              </a:rPr>
              <a:t>month, count </a:t>
            </a:r>
            <a:r>
              <a:rPr lang="en-US" altLang="zh-CN" sz="1800" dirty="0">
                <a:solidFill>
                  <a:srgbClr val="CF8E6D"/>
                </a:solidFill>
                <a:effectLst/>
                <a:latin typeface="JetBrains Mono"/>
              </a:rPr>
              <a:t>in </a:t>
            </a:r>
            <a:r>
              <a:rPr lang="en-US" altLang="zh-CN" sz="1800" dirty="0" err="1">
                <a:solidFill>
                  <a:srgbClr val="BCBEC4"/>
                </a:solidFill>
                <a:effectLst/>
                <a:latin typeface="JetBrains Mono"/>
              </a:rPr>
              <a:t>sorted_month_counts</a:t>
            </a:r>
            <a:r>
              <a:rPr lang="en-US" altLang="zh-CN" sz="1800" dirty="0">
                <a:solidFill>
                  <a:srgbClr val="BCBEC4"/>
                </a:solidFill>
                <a:effectLst/>
                <a:latin typeface="JetBrains Mono"/>
              </a:rPr>
              <a:t>[:</a:t>
            </a:r>
            <a:r>
              <a:rPr lang="en-US" altLang="zh-CN" sz="1800" dirty="0">
                <a:solidFill>
                  <a:srgbClr val="2AACB8"/>
                </a:solidFill>
                <a:effectLst/>
                <a:latin typeface="JetBrains Mono"/>
              </a:rPr>
              <a:t>3</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err="1">
                <a:solidFill>
                  <a:srgbClr val="BCBEC4"/>
                </a:solidFill>
                <a:effectLst/>
                <a:latin typeface="JetBrains Mono"/>
              </a:rPr>
              <a:t>json_str</a:t>
            </a:r>
            <a:r>
              <a:rPr lang="en-US" altLang="zh-CN" sz="1800" dirty="0">
                <a:solidFill>
                  <a:srgbClr val="BCBEC4"/>
                </a:solidFill>
                <a:effectLst/>
                <a:latin typeface="JetBrains Mono"/>
              </a:rPr>
              <a:t> = </a:t>
            </a:r>
            <a:r>
              <a:rPr lang="en-US" altLang="zh-CN" sz="1800" dirty="0" err="1">
                <a:solidFill>
                  <a:srgbClr val="BCBEC4"/>
                </a:solidFill>
                <a:effectLst/>
                <a:latin typeface="JetBrains Mono"/>
              </a:rPr>
              <a:t>json.dumps</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top_months</a:t>
            </a:r>
            <a:r>
              <a:rPr lang="en-US" altLang="zh-CN" sz="1800" dirty="0">
                <a:solidFill>
                  <a:srgbClr val="BCBEC4"/>
                </a:solidFill>
                <a:effectLst/>
                <a:latin typeface="JetBrains Mono"/>
              </a:rPr>
              <a:t>, </a:t>
            </a:r>
            <a:r>
              <a:rPr lang="en-US" altLang="zh-CN" sz="1800" dirty="0" err="1">
                <a:solidFill>
                  <a:srgbClr val="AA4926"/>
                </a:solidFill>
                <a:effectLst/>
                <a:latin typeface="JetBrains Mono"/>
              </a:rPr>
              <a:t>ensure_ascii</a:t>
            </a:r>
            <a:r>
              <a:rPr lang="en-US" altLang="zh-CN" sz="1800" dirty="0">
                <a:solidFill>
                  <a:srgbClr val="BCBEC4"/>
                </a:solidFill>
                <a:effectLst/>
                <a:latin typeface="JetBrains Mono"/>
              </a:rPr>
              <a:t>=</a:t>
            </a:r>
            <a:r>
              <a:rPr lang="en-US" altLang="zh-CN" sz="1800" dirty="0">
                <a:solidFill>
                  <a:srgbClr val="CF8E6D"/>
                </a:solidFill>
                <a:effectLst/>
                <a:latin typeface="JetBrains Mono"/>
              </a:rPr>
              <a:t>False</a:t>
            </a:r>
            <a:r>
              <a:rPr lang="en-US" altLang="zh-CN" sz="1800" dirty="0">
                <a:solidFill>
                  <a:srgbClr val="BCBEC4"/>
                </a:solidFill>
                <a:effectLst/>
                <a:latin typeface="JetBrains Mono"/>
              </a:rPr>
              <a:t>)</a:t>
            </a:r>
          </a:p>
        </p:txBody>
      </p:sp>
    </p:spTree>
    <p:extLst>
      <p:ext uri="{BB962C8B-B14F-4D97-AF65-F5344CB8AC3E}">
        <p14:creationId xmlns:p14="http://schemas.microsoft.com/office/powerpoint/2010/main" val="4252543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4.</a:t>
            </a:r>
            <a:r>
              <a:rPr lang="zh-CN" altLang="en-US" sz="2000" b="0" i="0" dirty="0">
                <a:solidFill>
                  <a:srgbClr val="374151"/>
                </a:solidFill>
                <a:effectLst/>
                <a:latin typeface="Söhne"/>
              </a:rPr>
              <a:t>输出结果或进行进一步的可视化分析。</a:t>
            </a:r>
            <a:endParaRPr lang="zh-CN" altLang="en-US" sz="2000" dirty="0"/>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2862322"/>
          </a:xfrm>
          <a:prstGeom prst="rect">
            <a:avLst/>
          </a:prstGeom>
          <a:noFill/>
        </p:spPr>
        <p:txBody>
          <a:bodyPr wrap="square">
            <a:spAutoFit/>
          </a:bodyPr>
          <a:lstStyle/>
          <a:p>
            <a:r>
              <a:rPr lang="en-US" altLang="zh-CN" sz="1800" dirty="0" err="1">
                <a:solidFill>
                  <a:srgbClr val="BCBEC4"/>
                </a:solidFill>
                <a:effectLst/>
                <a:latin typeface="JetBrains Mono"/>
              </a:rPr>
              <a:t>getJson</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json</a:t>
            </a:r>
            <a:r>
              <a:rPr lang="en-US" altLang="zh-CN" sz="1800" dirty="0">
                <a:solidFill>
                  <a:srgbClr val="6AAB73"/>
                </a:solidFill>
                <a:effectLst/>
                <a:latin typeface="JetBrains Mono"/>
              </a:rPr>
              <a:t>/page3.json'</a:t>
            </a:r>
            <a:r>
              <a:rPr lang="en-US" altLang="zh-CN" sz="1800" dirty="0">
                <a:solidFill>
                  <a:srgbClr val="BCBEC4"/>
                </a:solidFill>
                <a:effectLst/>
                <a:latin typeface="JetBrains Mono"/>
              </a:rPr>
              <a:t>).</a:t>
            </a:r>
            <a:r>
              <a:rPr lang="en-US" altLang="zh-CN" sz="1800" dirty="0">
                <a:solidFill>
                  <a:srgbClr val="56A8F5"/>
                </a:solidFill>
                <a:effectLst/>
                <a:latin typeface="JetBrains Mono"/>
              </a:rPr>
              <a:t>then</a:t>
            </a:r>
            <a:r>
              <a:rPr lang="en-US" altLang="zh-CN" sz="1800" dirty="0">
                <a:solidFill>
                  <a:srgbClr val="BCBEC4"/>
                </a:solidFill>
                <a:effectLst/>
                <a:latin typeface="JetBrains Mono"/>
              </a:rPr>
              <a:t>(data =&gt;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77DBB"/>
                </a:solidFill>
                <a:effectLst/>
                <a:latin typeface="JetBrains Mono"/>
              </a:rPr>
              <a:t>option </a:t>
            </a: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使用刚指定的配置项和数据显示图表。</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i="1" dirty="0">
                <a:solidFill>
                  <a:srgbClr val="C77DBA"/>
                </a:solidFill>
                <a:effectLst/>
                <a:latin typeface="JetBrains Mono"/>
              </a:rPr>
              <a:t>page3</a:t>
            </a:r>
            <a:r>
              <a:rPr lang="en-US" altLang="zh-CN" sz="1800" dirty="0">
                <a:solidFill>
                  <a:srgbClr val="BCBEC4"/>
                </a:solidFill>
                <a:effectLst/>
                <a:latin typeface="JetBrains Mono"/>
              </a:rPr>
              <a:t>.setOption(</a:t>
            </a:r>
            <a:r>
              <a:rPr lang="en-US" altLang="zh-CN" sz="1800" dirty="0">
                <a:solidFill>
                  <a:srgbClr val="C77DBB"/>
                </a:solidFill>
                <a:effectLst/>
                <a:latin typeface="JetBrains Mono"/>
              </a:rPr>
              <a:t>option</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a:t>
            </a:r>
          </a:p>
        </p:txBody>
      </p:sp>
    </p:spTree>
    <p:extLst>
      <p:ext uri="{BB962C8B-B14F-4D97-AF65-F5344CB8AC3E}">
        <p14:creationId xmlns:p14="http://schemas.microsoft.com/office/powerpoint/2010/main" val="38204657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1780014" y="343586"/>
            <a:ext cx="3217762" cy="923330"/>
          </a:xfrm>
          <a:prstGeom prst="rect">
            <a:avLst/>
          </a:prstGeom>
          <a:noFill/>
        </p:spPr>
        <p:txBody>
          <a:bodyPr wrap="square" rtlCol="0">
            <a:spAutoFit/>
          </a:bodyPr>
          <a:lstStyle/>
          <a:p>
            <a:r>
              <a:rPr lang="zh-CN" altLang="en-US" sz="5400" dirty="0"/>
              <a:t>问题总结</a:t>
            </a:r>
          </a:p>
        </p:txBody>
      </p:sp>
      <p:pic>
        <p:nvPicPr>
          <p:cNvPr id="6" name="图片 5">
            <a:extLst>
              <a:ext uri="{FF2B5EF4-FFF2-40B4-BE49-F238E27FC236}">
                <a16:creationId xmlns:a16="http://schemas.microsoft.com/office/drawing/2014/main" id="{1336B9E9-8521-F00C-4F4F-4423CA7F225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627821" y="0"/>
            <a:ext cx="5564178" cy="6858000"/>
          </a:xfrm>
          <a:prstGeom prst="rect">
            <a:avLst/>
          </a:prstGeom>
        </p:spPr>
      </p:pic>
      <p:sp>
        <p:nvSpPr>
          <p:cNvPr id="8" name="文本框 7">
            <a:extLst>
              <a:ext uri="{FF2B5EF4-FFF2-40B4-BE49-F238E27FC236}">
                <a16:creationId xmlns:a16="http://schemas.microsoft.com/office/drawing/2014/main" id="{BF517807-9F80-7298-BD9A-41A3D7436292}"/>
              </a:ext>
            </a:extLst>
          </p:cNvPr>
          <p:cNvSpPr txBox="1"/>
          <p:nvPr/>
        </p:nvSpPr>
        <p:spPr>
          <a:xfrm>
            <a:off x="381790" y="1600200"/>
            <a:ext cx="6014210" cy="2308324"/>
          </a:xfrm>
          <a:prstGeom prst="rect">
            <a:avLst/>
          </a:prstGeom>
          <a:noFill/>
        </p:spPr>
        <p:txBody>
          <a:bodyPr wrap="square" rtlCol="0">
            <a:spAutoFit/>
          </a:bodyPr>
          <a:lstStyle/>
          <a:p>
            <a:pPr algn="l">
              <a:buFont typeface="+mj-lt"/>
              <a:buAutoNum type="arabicPeriod"/>
            </a:pPr>
            <a:r>
              <a:rPr lang="zh-CN" altLang="en-US" b="0" i="0" dirty="0">
                <a:solidFill>
                  <a:srgbClr val="374151"/>
                </a:solidFill>
                <a:effectLst/>
                <a:latin typeface="Söhne"/>
              </a:rPr>
              <a:t>评论景区次数最多的三个月是</a:t>
            </a:r>
            <a:r>
              <a:rPr lang="en-US" altLang="zh-CN" b="0" i="0" dirty="0">
                <a:solidFill>
                  <a:srgbClr val="374151"/>
                </a:solidFill>
                <a:effectLst/>
                <a:latin typeface="Söhne"/>
              </a:rPr>
              <a:t>5</a:t>
            </a:r>
            <a:r>
              <a:rPr lang="zh-CN" altLang="en-US" b="0" i="0" dirty="0">
                <a:solidFill>
                  <a:srgbClr val="374151"/>
                </a:solidFill>
                <a:effectLst/>
                <a:latin typeface="Söhne"/>
              </a:rPr>
              <a:t>月、</a:t>
            </a:r>
            <a:r>
              <a:rPr lang="en-US" altLang="zh-CN" b="0" i="0" dirty="0">
                <a:solidFill>
                  <a:srgbClr val="374151"/>
                </a:solidFill>
                <a:effectLst/>
                <a:latin typeface="Söhne"/>
              </a:rPr>
              <a:t>7</a:t>
            </a:r>
            <a:r>
              <a:rPr lang="zh-CN" altLang="en-US" b="0" i="0" dirty="0">
                <a:solidFill>
                  <a:srgbClr val="374151"/>
                </a:solidFill>
                <a:effectLst/>
                <a:latin typeface="Söhne"/>
              </a:rPr>
              <a:t>月和</a:t>
            </a:r>
            <a:r>
              <a:rPr lang="en-US" altLang="zh-CN" b="0" i="0" dirty="0">
                <a:solidFill>
                  <a:srgbClr val="374151"/>
                </a:solidFill>
                <a:effectLst/>
                <a:latin typeface="Söhne"/>
              </a:rPr>
              <a:t>6</a:t>
            </a:r>
            <a:r>
              <a:rPr lang="zh-CN" altLang="en-US" b="0" i="0" dirty="0">
                <a:solidFill>
                  <a:srgbClr val="374151"/>
                </a:solidFill>
                <a:effectLst/>
                <a:latin typeface="Söhne"/>
              </a:rPr>
              <a:t>月。</a:t>
            </a:r>
          </a:p>
          <a:p>
            <a:pPr algn="l">
              <a:buFont typeface="+mj-lt"/>
              <a:buAutoNum type="arabicPeriod"/>
            </a:pPr>
            <a:r>
              <a:rPr lang="zh-CN" altLang="en-US" b="0" i="0" dirty="0">
                <a:solidFill>
                  <a:srgbClr val="374151"/>
                </a:solidFill>
                <a:effectLst/>
                <a:latin typeface="Söhne"/>
              </a:rPr>
              <a:t>在</a:t>
            </a:r>
            <a:r>
              <a:rPr lang="en-US" altLang="zh-CN" b="0" i="0" dirty="0">
                <a:solidFill>
                  <a:srgbClr val="374151"/>
                </a:solidFill>
                <a:effectLst/>
                <a:latin typeface="Söhne"/>
              </a:rPr>
              <a:t>5</a:t>
            </a:r>
            <a:r>
              <a:rPr lang="zh-CN" altLang="en-US" b="0" i="0" dirty="0">
                <a:solidFill>
                  <a:srgbClr val="374151"/>
                </a:solidFill>
                <a:effectLst/>
                <a:latin typeface="Söhne"/>
              </a:rPr>
              <a:t>月，共有</a:t>
            </a:r>
            <a:r>
              <a:rPr lang="en-US" altLang="zh-CN" b="0" i="0" dirty="0">
                <a:solidFill>
                  <a:srgbClr val="374151"/>
                </a:solidFill>
                <a:effectLst/>
                <a:latin typeface="Söhne"/>
              </a:rPr>
              <a:t>20</a:t>
            </a:r>
            <a:r>
              <a:rPr lang="zh-CN" altLang="en-US" b="0" i="0" dirty="0">
                <a:solidFill>
                  <a:srgbClr val="374151"/>
                </a:solidFill>
                <a:effectLst/>
                <a:latin typeface="Söhne"/>
              </a:rPr>
              <a:t>次评论。</a:t>
            </a:r>
          </a:p>
          <a:p>
            <a:pPr algn="l">
              <a:buFont typeface="+mj-lt"/>
              <a:buAutoNum type="arabicPeriod"/>
            </a:pPr>
            <a:r>
              <a:rPr lang="zh-CN" altLang="en-US" b="0" i="0" dirty="0">
                <a:solidFill>
                  <a:srgbClr val="374151"/>
                </a:solidFill>
                <a:effectLst/>
                <a:latin typeface="Söhne"/>
              </a:rPr>
              <a:t>在</a:t>
            </a:r>
            <a:r>
              <a:rPr lang="en-US" altLang="zh-CN" b="0" i="0" dirty="0">
                <a:solidFill>
                  <a:srgbClr val="374151"/>
                </a:solidFill>
                <a:effectLst/>
                <a:latin typeface="Söhne"/>
              </a:rPr>
              <a:t>7</a:t>
            </a:r>
            <a:r>
              <a:rPr lang="zh-CN" altLang="en-US" b="0" i="0" dirty="0">
                <a:solidFill>
                  <a:srgbClr val="374151"/>
                </a:solidFill>
                <a:effectLst/>
                <a:latin typeface="Söhne"/>
              </a:rPr>
              <a:t>月，共有</a:t>
            </a:r>
            <a:r>
              <a:rPr lang="en-US" altLang="zh-CN" b="0" i="0" dirty="0">
                <a:solidFill>
                  <a:srgbClr val="374151"/>
                </a:solidFill>
                <a:effectLst/>
                <a:latin typeface="Söhne"/>
              </a:rPr>
              <a:t>12</a:t>
            </a:r>
            <a:r>
              <a:rPr lang="zh-CN" altLang="en-US" b="0" i="0" dirty="0">
                <a:solidFill>
                  <a:srgbClr val="374151"/>
                </a:solidFill>
                <a:effectLst/>
                <a:latin typeface="Söhne"/>
              </a:rPr>
              <a:t>次评论。</a:t>
            </a:r>
          </a:p>
          <a:p>
            <a:pPr algn="l">
              <a:buFont typeface="+mj-lt"/>
              <a:buAutoNum type="arabicPeriod"/>
            </a:pPr>
            <a:r>
              <a:rPr lang="zh-CN" altLang="en-US" b="0" i="0" dirty="0">
                <a:solidFill>
                  <a:srgbClr val="374151"/>
                </a:solidFill>
                <a:effectLst/>
                <a:latin typeface="Söhne"/>
              </a:rPr>
              <a:t>在</a:t>
            </a:r>
            <a:r>
              <a:rPr lang="en-US" altLang="zh-CN" b="0" i="0" dirty="0">
                <a:solidFill>
                  <a:srgbClr val="374151"/>
                </a:solidFill>
                <a:effectLst/>
                <a:latin typeface="Söhne"/>
              </a:rPr>
              <a:t>6</a:t>
            </a:r>
            <a:r>
              <a:rPr lang="zh-CN" altLang="en-US" b="0" i="0" dirty="0">
                <a:solidFill>
                  <a:srgbClr val="374151"/>
                </a:solidFill>
                <a:effectLst/>
                <a:latin typeface="Söhne"/>
              </a:rPr>
              <a:t>月，共有</a:t>
            </a:r>
            <a:r>
              <a:rPr lang="en-US" altLang="zh-CN" b="0" i="0" dirty="0">
                <a:solidFill>
                  <a:srgbClr val="374151"/>
                </a:solidFill>
                <a:effectLst/>
                <a:latin typeface="Söhne"/>
              </a:rPr>
              <a:t>11</a:t>
            </a:r>
            <a:r>
              <a:rPr lang="zh-CN" altLang="en-US" b="0" i="0" dirty="0">
                <a:solidFill>
                  <a:srgbClr val="374151"/>
                </a:solidFill>
                <a:effectLst/>
                <a:latin typeface="Söhne"/>
              </a:rPr>
              <a:t>次评论。</a:t>
            </a:r>
          </a:p>
          <a:p>
            <a:pPr algn="l"/>
            <a:r>
              <a:rPr lang="zh-CN" altLang="en-US" b="0" i="0" dirty="0">
                <a:solidFill>
                  <a:srgbClr val="374151"/>
                </a:solidFill>
                <a:effectLst/>
                <a:latin typeface="Söhne"/>
              </a:rPr>
              <a:t>这些信息表明在这三个月中，用户对同程旅游青城山景区进行了更多的评论。可能是由于这些月份是旅游旺季或者景区进行了特殊活动或促销，吸引了更多的游客并引发了更多的评论。</a:t>
            </a:r>
          </a:p>
        </p:txBody>
      </p:sp>
    </p:spTree>
    <p:extLst>
      <p:ext uri="{BB962C8B-B14F-4D97-AF65-F5344CB8AC3E}">
        <p14:creationId xmlns:p14="http://schemas.microsoft.com/office/powerpoint/2010/main" val="39538837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4" name="组合 13">
            <a:extLst>
              <a:ext uri="{FF2B5EF4-FFF2-40B4-BE49-F238E27FC236}">
                <a16:creationId xmlns:a16="http://schemas.microsoft.com/office/drawing/2014/main" id="{A37912C4-B312-4002-ACA6-5691EF7DB321}"/>
              </a:ext>
            </a:extLst>
          </p:cNvPr>
          <p:cNvGrpSpPr/>
          <p:nvPr/>
        </p:nvGrpSpPr>
        <p:grpSpPr>
          <a:xfrm>
            <a:off x="3048000" y="1443260"/>
            <a:ext cx="6096000" cy="3971481"/>
            <a:chOff x="3048000" y="1443260"/>
            <a:chExt cx="6096000" cy="3971481"/>
          </a:xfrm>
        </p:grpSpPr>
        <p:grpSp>
          <p:nvGrpSpPr>
            <p:cNvPr id="15" name="组合 14">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17"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black"/>
                    </a:solidFill>
                    <a:effectLst/>
                    <a:uLnTx/>
                    <a:uFillTx/>
                    <a:cs typeface="+mn-ea"/>
                    <a:sym typeface="+mn-lt"/>
                  </a:rPr>
                  <a:t>评论长度分析</a:t>
                </a:r>
              </a:p>
            </p:txBody>
          </p:sp>
          <p:sp>
            <p:nvSpPr>
              <p:cNvPr id="19"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cs typeface="+mn-ea"/>
                    <a:sym typeface="+mn-lt"/>
                  </a:rPr>
                  <a:t> Comment Length Analysis </a:t>
                </a:r>
              </a:p>
            </p:txBody>
          </p:sp>
        </p:grpSp>
        <p:pic>
          <p:nvPicPr>
            <p:cNvPr id="16" name="图片 15">
              <a:extLst>
                <a:ext uri="{FF2B5EF4-FFF2-40B4-BE49-F238E27FC236}">
                  <a16:creationId xmlns:a16="http://schemas.microsoft.com/office/drawing/2014/main" id="{164C7D9C-584B-492E-8F18-8578CFE59245}"/>
                </a:ext>
              </a:extLst>
            </p:cNvPr>
            <p:cNvPicPr>
              <a:picLocks noChangeAspect="1"/>
            </p:cNvPicPr>
            <p:nvPr/>
          </p:nvPicPr>
          <p:blipFill>
            <a:blip r:embed="rId3"/>
            <a:stretch>
              <a:fillRect/>
            </a:stretch>
          </p:blipFill>
          <p:spPr>
            <a:xfrm>
              <a:off x="5379155" y="1848473"/>
              <a:ext cx="1433689" cy="1433689"/>
            </a:xfrm>
            <a:prstGeom prst="rect">
              <a:avLst/>
            </a:prstGeom>
          </p:spPr>
        </p:pic>
      </p:grpSp>
    </p:spTree>
    <p:custDataLst>
      <p:tags r:id="rId1"/>
    </p:custDataLst>
    <p:extLst>
      <p:ext uri="{BB962C8B-B14F-4D97-AF65-F5344CB8AC3E}">
        <p14:creationId xmlns:p14="http://schemas.microsoft.com/office/powerpoint/2010/main" val="2631131947"/>
      </p:ext>
    </p:extLst>
  </p:cSld>
  <p:clrMapOvr>
    <a:masterClrMapping/>
  </p:clrMapOvr>
  <mc:AlternateContent xmlns:mc="http://schemas.openxmlformats.org/markup-compatibility/2006" xmlns:p14="http://schemas.microsoft.com/office/powerpoint/2010/main">
    <mc:Choice Requires="p14">
      <p:transition spd="slow" p14:dur="1500" advTm="1708">
        <p:random/>
      </p:transition>
    </mc:Choice>
    <mc:Fallback xmlns:a16="http://schemas.microsoft.com/office/drawing/2014/main" xmlns="">
      <p:transition spd="slow" advTm="1708">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1.</a:t>
            </a:r>
            <a:r>
              <a:rPr lang="zh-CN" altLang="en-US" sz="2000" dirty="0"/>
              <a:t>收集评论数据：通过调用相应的</a:t>
            </a:r>
            <a:r>
              <a:rPr lang="en-US" altLang="zh-CN" sz="2000" dirty="0"/>
              <a:t>API</a:t>
            </a:r>
            <a:r>
              <a:rPr lang="zh-CN" altLang="en-US" sz="2000" dirty="0"/>
              <a:t>爬取网页数据，获取景区评论的原始数据。</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2862322"/>
          </a:xfrm>
          <a:prstGeom prst="rect">
            <a:avLst/>
          </a:prstGeom>
          <a:noFill/>
        </p:spPr>
        <p:txBody>
          <a:bodyPr wrap="square">
            <a:spAutoFit/>
          </a:bodyPr>
          <a:lstStyle/>
          <a:p>
            <a:r>
              <a:rPr lang="en-US" altLang="zh-CN" sz="1800" dirty="0">
                <a:solidFill>
                  <a:srgbClr val="B3AE60"/>
                </a:solidFill>
                <a:effectLst/>
                <a:latin typeface="JetBrains Mono"/>
              </a:rPr>
              <a:t>@my_request</a:t>
            </a:r>
            <a:br>
              <a:rPr lang="en-US" altLang="zh-CN" sz="1800" dirty="0">
                <a:solidFill>
                  <a:srgbClr val="B3AE60"/>
                </a:solidFill>
                <a:effectLst/>
                <a:latin typeface="JetBrains Mono"/>
              </a:rPr>
            </a:br>
            <a:r>
              <a:rPr lang="en-US" altLang="zh-CN" sz="1800" dirty="0">
                <a:solidFill>
                  <a:srgbClr val="CF8E6D"/>
                </a:solidFill>
                <a:effectLst/>
                <a:latin typeface="JetBrains Mono"/>
              </a:rPr>
              <a:t>def </a:t>
            </a:r>
            <a:r>
              <a:rPr lang="en-US" altLang="zh-CN" sz="1800" dirty="0" err="1">
                <a:solidFill>
                  <a:srgbClr val="56A8F5"/>
                </a:solidFill>
                <a:effectLst/>
                <a:latin typeface="JetBrains Mono"/>
              </a:rPr>
              <a:t>get_scenery_dian_ping</a:t>
            </a:r>
            <a:r>
              <a:rPr lang="en-US" altLang="zh-CN" sz="1800" dirty="0">
                <a:solidFill>
                  <a:srgbClr val="BCBEC4"/>
                </a:solidFill>
                <a:effectLst/>
                <a:latin typeface="JetBrains Mono"/>
              </a:rPr>
              <a:t>(session, id, page=</a:t>
            </a:r>
            <a:r>
              <a:rPr lang="en-US" altLang="zh-CN" sz="1800" dirty="0">
                <a:solidFill>
                  <a:srgbClr val="2AACB8"/>
                </a:solidFill>
                <a:effectLst/>
                <a:latin typeface="JetBrains Mono"/>
              </a:rPr>
              <a:t>1</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page_size</a:t>
            </a:r>
            <a:r>
              <a:rPr lang="en-US" altLang="zh-CN" sz="1800" dirty="0">
                <a:solidFill>
                  <a:srgbClr val="BCBEC4"/>
                </a:solidFill>
                <a:effectLst/>
                <a:latin typeface="JetBrains Mono"/>
              </a:rPr>
              <a:t>=</a:t>
            </a:r>
            <a:r>
              <a:rPr lang="en-US" altLang="zh-CN" sz="1800" dirty="0">
                <a:solidFill>
                  <a:srgbClr val="2AACB8"/>
                </a:solidFill>
                <a:effectLst/>
                <a:latin typeface="JetBrains Mono"/>
              </a:rPr>
              <a:t>10</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lab_id</a:t>
            </a:r>
            <a:r>
              <a:rPr lang="en-US" altLang="zh-CN" sz="1800" dirty="0">
                <a:solidFill>
                  <a:srgbClr val="BCBEC4"/>
                </a:solidFill>
                <a:effectLst/>
                <a:latin typeface="JetBrains Mono"/>
              </a:rPr>
              <a:t>=</a:t>
            </a:r>
            <a:r>
              <a:rPr lang="en-US" altLang="zh-CN" sz="1800" dirty="0">
                <a:solidFill>
                  <a:srgbClr val="2AACB8"/>
                </a:solidFill>
                <a:effectLst/>
                <a:latin typeface="JetBrains Mono"/>
              </a:rPr>
              <a:t>1</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i="1" dirty="0">
                <a:solidFill>
                  <a:srgbClr val="5F826B"/>
                </a:solidFill>
                <a:effectLst/>
                <a:latin typeface="JetBrains Mono"/>
              </a:rPr>
              <a:t>"""</a:t>
            </a:r>
            <a:r>
              <a:rPr lang="zh-CN" altLang="en-US" sz="1800" i="1" dirty="0">
                <a:solidFill>
                  <a:srgbClr val="5F826B"/>
                </a:solidFill>
                <a:effectLst/>
                <a:latin typeface="宋体" panose="02010600030101010101" pitchFamily="2" charset="-122"/>
                <a:ea typeface="宋体" panose="02010600030101010101" pitchFamily="2" charset="-122"/>
              </a:rPr>
              <a:t>传入景点</a:t>
            </a:r>
            <a:r>
              <a:rPr lang="en-US" altLang="zh-CN" sz="1800" i="1" dirty="0">
                <a:solidFill>
                  <a:srgbClr val="5F826B"/>
                </a:solidFill>
                <a:effectLst/>
                <a:latin typeface="JetBrains Mono"/>
              </a:rPr>
              <a:t>id</a:t>
            </a:r>
            <a:r>
              <a:rPr lang="zh-CN" altLang="en-US" sz="1800" i="1" dirty="0">
                <a:solidFill>
                  <a:srgbClr val="5F826B"/>
                </a:solidFill>
                <a:effectLst/>
                <a:latin typeface="宋体" panose="02010600030101010101" pitchFamily="2" charset="-122"/>
                <a:ea typeface="宋体" panose="02010600030101010101" pitchFamily="2" charset="-122"/>
              </a:rPr>
              <a:t>，返回景点点评</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id: </a:t>
            </a:r>
            <a:r>
              <a:rPr lang="zh-CN" altLang="en-US" sz="1800" i="1" dirty="0">
                <a:solidFill>
                  <a:srgbClr val="5F826B"/>
                </a:solidFill>
                <a:effectLst/>
                <a:latin typeface="宋体" panose="02010600030101010101" pitchFamily="2" charset="-122"/>
                <a:ea typeface="宋体" panose="02010600030101010101" pitchFamily="2" charset="-122"/>
              </a:rPr>
              <a:t>景点</a:t>
            </a:r>
            <a:r>
              <a:rPr lang="en-US" altLang="zh-CN" sz="1800" i="1" dirty="0">
                <a:solidFill>
                  <a:srgbClr val="5F826B"/>
                </a:solidFill>
                <a:effectLst/>
                <a:latin typeface="JetBrains Mono"/>
              </a:rPr>
              <a:t>id</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:param page: </a:t>
            </a:r>
            <a:r>
              <a:rPr lang="zh-CN" altLang="en-US" sz="1800" i="1" dirty="0">
                <a:solidFill>
                  <a:srgbClr val="5F826B"/>
                </a:solidFill>
                <a:effectLst/>
                <a:latin typeface="宋体" panose="02010600030101010101" pitchFamily="2" charset="-122"/>
                <a:ea typeface="宋体" panose="02010600030101010101" pitchFamily="2" charset="-122"/>
              </a:rPr>
              <a:t>页码</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page_size</a:t>
            </a:r>
            <a:r>
              <a:rPr lang="en-US" altLang="zh-CN" sz="1800" i="1" dirty="0">
                <a:solidFill>
                  <a:srgbClr val="5F826B"/>
                </a:solidFill>
                <a:effectLst/>
                <a:latin typeface="JetBrains Mono"/>
              </a:rPr>
              <a:t>: </a:t>
            </a:r>
            <a:r>
              <a:rPr lang="zh-CN" altLang="en-US" sz="1800" i="1" dirty="0">
                <a:solidFill>
                  <a:srgbClr val="5F826B"/>
                </a:solidFill>
                <a:effectLst/>
                <a:latin typeface="宋体" panose="02010600030101010101" pitchFamily="2" charset="-122"/>
                <a:ea typeface="宋体" panose="02010600030101010101" pitchFamily="2" charset="-122"/>
              </a:rPr>
              <a:t>每页数量</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lab_id</a:t>
            </a:r>
            <a:r>
              <a:rPr lang="en-US" altLang="zh-CN" sz="1800" i="1" dirty="0">
                <a:solidFill>
                  <a:srgbClr val="5F826B"/>
                </a:solidFill>
                <a:effectLst/>
                <a:latin typeface="JetBrains Mono"/>
              </a:rPr>
              <a:t>: 1:</a:t>
            </a:r>
            <a:r>
              <a:rPr lang="zh-CN" altLang="en-US" sz="1800" i="1" dirty="0">
                <a:solidFill>
                  <a:srgbClr val="5F826B"/>
                </a:solidFill>
                <a:effectLst/>
                <a:latin typeface="宋体" panose="02010600030101010101" pitchFamily="2" charset="-122"/>
                <a:ea typeface="宋体" panose="02010600030101010101" pitchFamily="2" charset="-122"/>
              </a:rPr>
              <a:t>全部</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2:</a:t>
            </a:r>
            <a:r>
              <a:rPr lang="zh-CN" altLang="en-US" sz="1800" i="1" dirty="0">
                <a:solidFill>
                  <a:srgbClr val="5F826B"/>
                </a:solidFill>
                <a:effectLst/>
                <a:latin typeface="宋体" panose="02010600030101010101" pitchFamily="2" charset="-122"/>
                <a:ea typeface="宋体" panose="02010600030101010101" pitchFamily="2" charset="-122"/>
              </a:rPr>
              <a:t>好评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3:</a:t>
            </a:r>
            <a:r>
              <a:rPr lang="zh-CN" altLang="en-US" sz="1800" i="1" dirty="0">
                <a:solidFill>
                  <a:srgbClr val="5F826B"/>
                </a:solidFill>
                <a:effectLst/>
                <a:latin typeface="宋体" panose="02010600030101010101" pitchFamily="2" charset="-122"/>
                <a:ea typeface="宋体" panose="02010600030101010101" pitchFamily="2" charset="-122"/>
              </a:rPr>
              <a:t>中评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4:</a:t>
            </a:r>
            <a:r>
              <a:rPr lang="zh-CN" altLang="en-US" sz="1800" i="1" dirty="0">
                <a:solidFill>
                  <a:srgbClr val="5F826B"/>
                </a:solidFill>
                <a:effectLst/>
                <a:latin typeface="宋体" panose="02010600030101010101" pitchFamily="2" charset="-122"/>
                <a:ea typeface="宋体" panose="02010600030101010101" pitchFamily="2" charset="-122"/>
              </a:rPr>
              <a:t>差评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5:</a:t>
            </a:r>
            <a:r>
              <a:rPr lang="zh-CN" altLang="en-US" sz="1800" i="1" dirty="0">
                <a:solidFill>
                  <a:srgbClr val="5F826B"/>
                </a:solidFill>
                <a:effectLst/>
                <a:latin typeface="宋体" panose="02010600030101010101" pitchFamily="2" charset="-122"/>
                <a:ea typeface="宋体" panose="02010600030101010101" pitchFamily="2" charset="-122"/>
              </a:rPr>
              <a:t>有图</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6:</a:t>
            </a:r>
            <a:r>
              <a:rPr lang="zh-CN" altLang="en-US" sz="1800" i="1" dirty="0">
                <a:solidFill>
                  <a:srgbClr val="5F826B"/>
                </a:solidFill>
                <a:effectLst/>
                <a:latin typeface="宋体" panose="02010600030101010101" pitchFamily="2" charset="-122"/>
                <a:ea typeface="宋体" panose="02010600030101010101" pitchFamily="2" charset="-122"/>
              </a:rPr>
              <a:t>最新</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:return: </a:t>
            </a:r>
            <a:r>
              <a:rPr lang="zh-CN" altLang="en-US" sz="1800" i="1" dirty="0">
                <a:solidFill>
                  <a:srgbClr val="5F826B"/>
                </a:solidFill>
                <a:effectLst/>
                <a:latin typeface="宋体" panose="02010600030101010101" pitchFamily="2" charset="-122"/>
                <a:ea typeface="宋体" panose="02010600030101010101" pitchFamily="2" charset="-122"/>
              </a:rPr>
              <a:t>景点点评</a:t>
            </a:r>
            <a:r>
              <a:rPr lang="en-US" altLang="zh-CN" sz="1800" i="1" dirty="0" err="1">
                <a:solidFill>
                  <a:srgbClr val="5F826B"/>
                </a:solidFill>
                <a:effectLst/>
                <a:latin typeface="JetBrains Mono"/>
              </a:rPr>
              <a:t>json</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33771541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2.</a:t>
            </a:r>
            <a:r>
              <a:rPr lang="zh-CN" altLang="en-US" sz="2000" b="0" i="0" dirty="0">
                <a:solidFill>
                  <a:srgbClr val="374151"/>
                </a:solidFill>
                <a:effectLst/>
                <a:latin typeface="Söhne"/>
              </a:rPr>
              <a:t>提取评论长度</a:t>
            </a:r>
            <a:endParaRPr lang="zh-CN" altLang="en-US" sz="2000" dirty="0"/>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1477328"/>
          </a:xfrm>
          <a:prstGeom prst="rect">
            <a:avLst/>
          </a:prstGeom>
          <a:noFill/>
        </p:spPr>
        <p:txBody>
          <a:bodyPr wrap="square">
            <a:spAutoFit/>
          </a:bodyPr>
          <a:lstStyle/>
          <a:p>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获得评论长度列表</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err="1">
                <a:solidFill>
                  <a:srgbClr val="BCBEC4"/>
                </a:solidFill>
                <a:effectLst/>
                <a:latin typeface="JetBrains Mono"/>
              </a:rPr>
              <a:t>comments_length</a:t>
            </a:r>
            <a:r>
              <a:rPr lang="en-US" altLang="zh-CN" sz="1800" dirty="0">
                <a:solidFill>
                  <a:srgbClr val="BCBEC4"/>
                </a:solidFill>
                <a:effectLst/>
                <a:latin typeface="JetBrains Mono"/>
              </a:rPr>
              <a:t> = []</a:t>
            </a:r>
            <a:br>
              <a:rPr lang="en-US" altLang="zh-CN" sz="1800" dirty="0">
                <a:solidFill>
                  <a:srgbClr val="BCBEC4"/>
                </a:solidFill>
                <a:effectLst/>
                <a:latin typeface="JetBrains Mono"/>
              </a:rPr>
            </a:br>
            <a:r>
              <a:rPr lang="en-US" altLang="zh-CN" sz="1800" dirty="0">
                <a:solidFill>
                  <a:srgbClr val="CF8E6D"/>
                </a:solidFill>
                <a:effectLst/>
                <a:latin typeface="JetBrains Mono"/>
              </a:rPr>
              <a:t>for </a:t>
            </a:r>
            <a:r>
              <a:rPr lang="en-US" altLang="zh-CN" sz="1800" dirty="0" err="1">
                <a:solidFill>
                  <a:srgbClr val="BCBEC4"/>
                </a:solidFill>
                <a:effectLst/>
                <a:latin typeface="JetBrains Mono"/>
              </a:rPr>
              <a:t>i</a:t>
            </a:r>
            <a:r>
              <a:rPr lang="en-US" altLang="zh-CN" sz="1800" dirty="0">
                <a:solidFill>
                  <a:srgbClr val="BCBEC4"/>
                </a:solidFill>
                <a:effectLst/>
                <a:latin typeface="JetBrains Mono"/>
              </a:rPr>
              <a:t> </a:t>
            </a:r>
            <a:r>
              <a:rPr lang="en-US" altLang="zh-CN" sz="1800" dirty="0">
                <a:solidFill>
                  <a:srgbClr val="CF8E6D"/>
                </a:solidFill>
                <a:effectLst/>
                <a:latin typeface="JetBrains Mono"/>
              </a:rPr>
              <a:t>in </a:t>
            </a:r>
            <a:r>
              <a:rPr lang="en-US" altLang="zh-CN" sz="1800" dirty="0">
                <a:solidFill>
                  <a:srgbClr val="BCBEC4"/>
                </a:solidFill>
                <a:effectLst/>
                <a:latin typeface="JetBrains Mono"/>
              </a:rPr>
              <a:t>comments:</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comments_length.append</a:t>
            </a:r>
            <a:r>
              <a:rPr lang="en-US" altLang="zh-CN" sz="1800" dirty="0">
                <a:solidFill>
                  <a:srgbClr val="BCBEC4"/>
                </a:solidFill>
                <a:effectLst/>
                <a:latin typeface="JetBrains Mono"/>
              </a:rPr>
              <a:t>(</a:t>
            </a:r>
            <a:r>
              <a:rPr lang="en-US" altLang="zh-CN" sz="1800" dirty="0" err="1">
                <a:solidFill>
                  <a:srgbClr val="8888C6"/>
                </a:solidFill>
                <a:effectLst/>
                <a:latin typeface="JetBrains Mono"/>
              </a:rPr>
              <a:t>len</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i</a:t>
            </a:r>
            <a:r>
              <a:rPr lang="en-US" altLang="zh-CN" sz="1800" dirty="0">
                <a:solidFill>
                  <a:srgbClr val="BCBEC4"/>
                </a:solidFill>
                <a:effectLst/>
                <a:latin typeface="JetBrains Mono"/>
              </a:rPr>
              <a:t>[</a:t>
            </a:r>
            <a:r>
              <a:rPr lang="en-US" altLang="zh-CN" sz="1800" dirty="0">
                <a:solidFill>
                  <a:srgbClr val="6AAB73"/>
                </a:solidFill>
                <a:effectLst/>
                <a:latin typeface="JetBrains Mono"/>
              </a:rPr>
              <a:t>'content'</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1008589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F114CFD-6805-4BD5-AF91-92D9E2E5E9D9}"/>
              </a:ext>
            </a:extLst>
          </p:cNvPr>
          <p:cNvSpPr txBox="1"/>
          <p:nvPr/>
        </p:nvSpPr>
        <p:spPr>
          <a:xfrm rot="5400000">
            <a:off x="-800101" y="2705723"/>
            <a:ext cx="9454243" cy="1446550"/>
          </a:xfrm>
          <a:prstGeom prst="rect">
            <a:avLst/>
          </a:prstGeom>
          <a:noFill/>
        </p:spPr>
        <p:txBody>
          <a:bodyPr wrap="square" rtlCol="0">
            <a:spAutoFit/>
          </a:bodyPr>
          <a:lstStyle/>
          <a:p>
            <a:pPr algn="ctr"/>
            <a:r>
              <a:rPr lang="en-US" altLang="zh-CN" sz="8800" spc="500" dirty="0">
                <a:solidFill>
                  <a:schemeClr val="bg1">
                    <a:lumMod val="85000"/>
                  </a:schemeClr>
                </a:solidFill>
                <a:cs typeface="+mn-ea"/>
                <a:sym typeface="+mn-lt"/>
              </a:rPr>
              <a:t>CONTENTES</a:t>
            </a:r>
            <a:endParaRPr lang="zh-CN" altLang="en-US" sz="8800" spc="500" dirty="0">
              <a:solidFill>
                <a:schemeClr val="bg1">
                  <a:lumMod val="85000"/>
                </a:schemeClr>
              </a:solidFill>
              <a:cs typeface="+mn-ea"/>
              <a:sym typeface="+mn-lt"/>
            </a:endParaRPr>
          </a:p>
        </p:txBody>
      </p:sp>
      <p:sp>
        <p:nvSpPr>
          <p:cNvPr id="2" name="矩形 1">
            <a:extLst>
              <a:ext uri="{FF2B5EF4-FFF2-40B4-BE49-F238E27FC236}">
                <a16:creationId xmlns:a16="http://schemas.microsoft.com/office/drawing/2014/main" id="{640B1407-7F82-4105-8296-BC6BDF656B5F}"/>
              </a:ext>
            </a:extLst>
          </p:cNvPr>
          <p:cNvSpPr/>
          <p:nvPr/>
        </p:nvSpPr>
        <p:spPr>
          <a:xfrm>
            <a:off x="0" y="0"/>
            <a:ext cx="3622876" cy="6858000"/>
          </a:xfrm>
          <a:prstGeom prst="rect">
            <a:avLst/>
          </a:prstGeom>
          <a:solidFill>
            <a:schemeClr val="bg1"/>
          </a:solidFill>
          <a:ln>
            <a:noFill/>
          </a:ln>
          <a:effectLst>
            <a:outerShdw blurRad="457200" dist="38100" algn="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a:extLst>
              <a:ext uri="{FF2B5EF4-FFF2-40B4-BE49-F238E27FC236}">
                <a16:creationId xmlns:a16="http://schemas.microsoft.com/office/drawing/2014/main" id="{7A3EA0CB-309F-4C7D-ADCC-73C3AFF5190D}"/>
              </a:ext>
            </a:extLst>
          </p:cNvPr>
          <p:cNvSpPr txBox="1"/>
          <p:nvPr/>
        </p:nvSpPr>
        <p:spPr>
          <a:xfrm>
            <a:off x="1443138" y="1143000"/>
            <a:ext cx="736600" cy="1446550"/>
          </a:xfrm>
          <a:prstGeom prst="rect">
            <a:avLst/>
          </a:prstGeom>
          <a:noFill/>
        </p:spPr>
        <p:txBody>
          <a:bodyPr wrap="square" rtlCol="0">
            <a:spAutoFit/>
          </a:bodyPr>
          <a:lstStyle/>
          <a:p>
            <a:pPr algn="ctr"/>
            <a:r>
              <a:rPr lang="zh-CN" altLang="en-US" sz="8800" dirty="0">
                <a:solidFill>
                  <a:schemeClr val="tx1">
                    <a:lumMod val="75000"/>
                    <a:lumOff val="25000"/>
                  </a:schemeClr>
                </a:solidFill>
                <a:cs typeface="+mn-ea"/>
                <a:sym typeface="+mn-lt"/>
              </a:rPr>
              <a:t>目</a:t>
            </a:r>
          </a:p>
        </p:txBody>
      </p:sp>
      <p:sp>
        <p:nvSpPr>
          <p:cNvPr id="4" name="文本框 3">
            <a:extLst>
              <a:ext uri="{FF2B5EF4-FFF2-40B4-BE49-F238E27FC236}">
                <a16:creationId xmlns:a16="http://schemas.microsoft.com/office/drawing/2014/main" id="{7AF398EB-A11E-46E2-B64F-C8A48B5FE517}"/>
              </a:ext>
            </a:extLst>
          </p:cNvPr>
          <p:cNvSpPr txBox="1"/>
          <p:nvPr/>
        </p:nvSpPr>
        <p:spPr>
          <a:xfrm>
            <a:off x="1443138" y="3711307"/>
            <a:ext cx="736600" cy="1446550"/>
          </a:xfrm>
          <a:prstGeom prst="rect">
            <a:avLst/>
          </a:prstGeom>
          <a:noFill/>
        </p:spPr>
        <p:txBody>
          <a:bodyPr wrap="square" rtlCol="0">
            <a:spAutoFit/>
          </a:bodyPr>
          <a:lstStyle/>
          <a:p>
            <a:pPr algn="ctr"/>
            <a:r>
              <a:rPr lang="zh-CN" altLang="en-US" sz="8800" dirty="0">
                <a:solidFill>
                  <a:schemeClr val="tx1">
                    <a:lumMod val="75000"/>
                    <a:lumOff val="25000"/>
                  </a:schemeClr>
                </a:solidFill>
                <a:cs typeface="+mn-ea"/>
                <a:sym typeface="+mn-lt"/>
              </a:rPr>
              <a:t>录</a:t>
            </a:r>
          </a:p>
        </p:txBody>
      </p:sp>
      <p:grpSp>
        <p:nvGrpSpPr>
          <p:cNvPr id="11" name="组合 10">
            <a:extLst>
              <a:ext uri="{FF2B5EF4-FFF2-40B4-BE49-F238E27FC236}">
                <a16:creationId xmlns:a16="http://schemas.microsoft.com/office/drawing/2014/main" id="{7F8D52C9-7F85-4D30-B507-601C4D12B818}"/>
              </a:ext>
            </a:extLst>
          </p:cNvPr>
          <p:cNvGrpSpPr/>
          <p:nvPr/>
        </p:nvGrpSpPr>
        <p:grpSpPr>
          <a:xfrm>
            <a:off x="5631541" y="718513"/>
            <a:ext cx="928915" cy="781050"/>
            <a:chOff x="5631542" y="718513"/>
            <a:chExt cx="928915" cy="781050"/>
          </a:xfrm>
        </p:grpSpPr>
        <p:sp>
          <p:nvSpPr>
            <p:cNvPr id="6" name="椭圆 5">
              <a:extLst>
                <a:ext uri="{FF2B5EF4-FFF2-40B4-BE49-F238E27FC236}">
                  <a16:creationId xmlns:a16="http://schemas.microsoft.com/office/drawing/2014/main" id="{DF03291C-2718-48B2-9941-35B3933AFFB5}"/>
                </a:ext>
              </a:extLst>
            </p:cNvPr>
            <p:cNvSpPr/>
            <p:nvPr/>
          </p:nvSpPr>
          <p:spPr>
            <a:xfrm>
              <a:off x="5705474" y="718513"/>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AF8D06C3-217A-4BBB-B741-31E33CE3F56D}"/>
                </a:ext>
              </a:extLst>
            </p:cNvPr>
            <p:cNvSpPr txBox="1"/>
            <p:nvPr/>
          </p:nvSpPr>
          <p:spPr>
            <a:xfrm>
              <a:off x="5631542" y="847428"/>
              <a:ext cx="928915" cy="523220"/>
            </a:xfrm>
            <a:prstGeom prst="rect">
              <a:avLst/>
            </a:prstGeom>
            <a:noFill/>
          </p:spPr>
          <p:txBody>
            <a:bodyPr wrap="square" rtlCol="0">
              <a:spAutoFit/>
            </a:bodyPr>
            <a:lstStyle/>
            <a:p>
              <a:pPr algn="ctr"/>
              <a:r>
                <a:rPr lang="en-US" altLang="zh-CN" sz="2800" dirty="0">
                  <a:cs typeface="+mn-ea"/>
                  <a:sym typeface="+mn-lt"/>
                </a:rPr>
                <a:t>01</a:t>
              </a:r>
              <a:endParaRPr lang="zh-CN" altLang="en-US" sz="2800" dirty="0">
                <a:cs typeface="+mn-ea"/>
                <a:sym typeface="+mn-lt"/>
              </a:endParaRPr>
            </a:p>
          </p:txBody>
        </p:sp>
      </p:grpSp>
      <p:grpSp>
        <p:nvGrpSpPr>
          <p:cNvPr id="15" name="组合 14">
            <a:extLst>
              <a:ext uri="{FF2B5EF4-FFF2-40B4-BE49-F238E27FC236}">
                <a16:creationId xmlns:a16="http://schemas.microsoft.com/office/drawing/2014/main" id="{512E557A-76FB-43A4-9A5A-7B570173C5A0}"/>
              </a:ext>
            </a:extLst>
          </p:cNvPr>
          <p:cNvGrpSpPr/>
          <p:nvPr/>
        </p:nvGrpSpPr>
        <p:grpSpPr>
          <a:xfrm>
            <a:off x="5631541" y="1646498"/>
            <a:ext cx="928915" cy="781050"/>
            <a:chOff x="5631542" y="2265155"/>
            <a:chExt cx="928915" cy="781050"/>
          </a:xfrm>
        </p:grpSpPr>
        <p:sp>
          <p:nvSpPr>
            <p:cNvPr id="7" name="椭圆 6">
              <a:extLst>
                <a:ext uri="{FF2B5EF4-FFF2-40B4-BE49-F238E27FC236}">
                  <a16:creationId xmlns:a16="http://schemas.microsoft.com/office/drawing/2014/main" id="{38793AA1-5499-4AE1-8522-BC5C41E302EB}"/>
                </a:ext>
              </a:extLst>
            </p:cNvPr>
            <p:cNvSpPr/>
            <p:nvPr/>
          </p:nvSpPr>
          <p:spPr>
            <a:xfrm>
              <a:off x="5705474" y="2265155"/>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a:extLst>
                <a:ext uri="{FF2B5EF4-FFF2-40B4-BE49-F238E27FC236}">
                  <a16:creationId xmlns:a16="http://schemas.microsoft.com/office/drawing/2014/main" id="{5D236D32-F17E-4BD6-9833-EEA436543117}"/>
                </a:ext>
              </a:extLst>
            </p:cNvPr>
            <p:cNvSpPr txBox="1"/>
            <p:nvPr/>
          </p:nvSpPr>
          <p:spPr>
            <a:xfrm>
              <a:off x="5631542" y="2394070"/>
              <a:ext cx="928915" cy="523220"/>
            </a:xfrm>
            <a:prstGeom prst="rect">
              <a:avLst/>
            </a:prstGeom>
            <a:noFill/>
          </p:spPr>
          <p:txBody>
            <a:bodyPr wrap="square" rtlCol="0">
              <a:spAutoFit/>
            </a:bodyPr>
            <a:lstStyle/>
            <a:p>
              <a:pPr algn="ctr"/>
              <a:r>
                <a:rPr lang="en-US" altLang="zh-CN" sz="2800" dirty="0">
                  <a:cs typeface="+mn-ea"/>
                  <a:sym typeface="+mn-lt"/>
                </a:rPr>
                <a:t>02</a:t>
              </a:r>
              <a:endParaRPr lang="zh-CN" altLang="en-US" sz="2800" dirty="0">
                <a:cs typeface="+mn-ea"/>
                <a:sym typeface="+mn-lt"/>
              </a:endParaRPr>
            </a:p>
          </p:txBody>
        </p:sp>
      </p:grpSp>
      <p:grpSp>
        <p:nvGrpSpPr>
          <p:cNvPr id="16" name="组合 15">
            <a:extLst>
              <a:ext uri="{FF2B5EF4-FFF2-40B4-BE49-F238E27FC236}">
                <a16:creationId xmlns:a16="http://schemas.microsoft.com/office/drawing/2014/main" id="{574ED5B9-BF07-450C-AFCA-624025883E14}"/>
              </a:ext>
            </a:extLst>
          </p:cNvPr>
          <p:cNvGrpSpPr/>
          <p:nvPr/>
        </p:nvGrpSpPr>
        <p:grpSpPr>
          <a:xfrm>
            <a:off x="5631541" y="3502468"/>
            <a:ext cx="928915" cy="781050"/>
            <a:chOff x="5631542" y="3811797"/>
            <a:chExt cx="928915" cy="781050"/>
          </a:xfrm>
        </p:grpSpPr>
        <p:sp>
          <p:nvSpPr>
            <p:cNvPr id="8" name="椭圆 7">
              <a:extLst>
                <a:ext uri="{FF2B5EF4-FFF2-40B4-BE49-F238E27FC236}">
                  <a16:creationId xmlns:a16="http://schemas.microsoft.com/office/drawing/2014/main" id="{1E4D3DDE-A8DD-4CBA-9A43-7492A7821A2A}"/>
                </a:ext>
              </a:extLst>
            </p:cNvPr>
            <p:cNvSpPr/>
            <p:nvPr/>
          </p:nvSpPr>
          <p:spPr>
            <a:xfrm>
              <a:off x="5705474" y="3811797"/>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754A431A-9856-4E6F-A547-9A74580F65F0}"/>
                </a:ext>
              </a:extLst>
            </p:cNvPr>
            <p:cNvSpPr txBox="1"/>
            <p:nvPr/>
          </p:nvSpPr>
          <p:spPr>
            <a:xfrm>
              <a:off x="5631542" y="3940712"/>
              <a:ext cx="928915" cy="523220"/>
            </a:xfrm>
            <a:prstGeom prst="rect">
              <a:avLst/>
            </a:prstGeom>
            <a:noFill/>
          </p:spPr>
          <p:txBody>
            <a:bodyPr wrap="square" rtlCol="0">
              <a:spAutoFit/>
            </a:bodyPr>
            <a:lstStyle/>
            <a:p>
              <a:pPr algn="ctr"/>
              <a:r>
                <a:rPr lang="en-US" altLang="zh-CN" sz="2800" dirty="0">
                  <a:cs typeface="+mn-ea"/>
                  <a:sym typeface="+mn-lt"/>
                </a:rPr>
                <a:t>03</a:t>
              </a:r>
              <a:endParaRPr lang="zh-CN" altLang="en-US" sz="2800" dirty="0">
                <a:cs typeface="+mn-ea"/>
                <a:sym typeface="+mn-lt"/>
              </a:endParaRPr>
            </a:p>
          </p:txBody>
        </p:sp>
      </p:grpSp>
      <p:grpSp>
        <p:nvGrpSpPr>
          <p:cNvPr id="17" name="组合 16">
            <a:extLst>
              <a:ext uri="{FF2B5EF4-FFF2-40B4-BE49-F238E27FC236}">
                <a16:creationId xmlns:a16="http://schemas.microsoft.com/office/drawing/2014/main" id="{D3BC77A6-15DA-4C69-989D-43D692B04E81}"/>
              </a:ext>
            </a:extLst>
          </p:cNvPr>
          <p:cNvGrpSpPr/>
          <p:nvPr/>
        </p:nvGrpSpPr>
        <p:grpSpPr>
          <a:xfrm>
            <a:off x="5631541" y="5358438"/>
            <a:ext cx="928915" cy="781050"/>
            <a:chOff x="5631541" y="5358438"/>
            <a:chExt cx="928915" cy="781050"/>
          </a:xfrm>
        </p:grpSpPr>
        <p:sp>
          <p:nvSpPr>
            <p:cNvPr id="9" name="椭圆 8">
              <a:extLst>
                <a:ext uri="{FF2B5EF4-FFF2-40B4-BE49-F238E27FC236}">
                  <a16:creationId xmlns:a16="http://schemas.microsoft.com/office/drawing/2014/main" id="{9C3CD58F-488E-4D1E-9A0D-DF19AF866436}"/>
                </a:ext>
              </a:extLst>
            </p:cNvPr>
            <p:cNvSpPr/>
            <p:nvPr/>
          </p:nvSpPr>
          <p:spPr>
            <a:xfrm>
              <a:off x="5705473" y="5358438"/>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a:extLst>
                <a:ext uri="{FF2B5EF4-FFF2-40B4-BE49-F238E27FC236}">
                  <a16:creationId xmlns:a16="http://schemas.microsoft.com/office/drawing/2014/main" id="{DA447D99-B916-4516-BD5F-B28767E386BB}"/>
                </a:ext>
              </a:extLst>
            </p:cNvPr>
            <p:cNvSpPr txBox="1"/>
            <p:nvPr/>
          </p:nvSpPr>
          <p:spPr>
            <a:xfrm>
              <a:off x="5631541" y="5487353"/>
              <a:ext cx="928915" cy="523220"/>
            </a:xfrm>
            <a:prstGeom prst="rect">
              <a:avLst/>
            </a:prstGeom>
            <a:noFill/>
          </p:spPr>
          <p:txBody>
            <a:bodyPr wrap="square" rtlCol="0">
              <a:spAutoFit/>
            </a:bodyPr>
            <a:lstStyle/>
            <a:p>
              <a:pPr algn="ctr"/>
              <a:r>
                <a:rPr lang="en-US" altLang="zh-CN" sz="2800" dirty="0">
                  <a:cs typeface="+mn-ea"/>
                  <a:sym typeface="+mn-lt"/>
                </a:rPr>
                <a:t>04</a:t>
              </a:r>
              <a:endParaRPr lang="zh-CN" altLang="en-US" sz="2800" dirty="0">
                <a:cs typeface="+mn-ea"/>
                <a:sym typeface="+mn-lt"/>
              </a:endParaRPr>
            </a:p>
          </p:txBody>
        </p:sp>
      </p:grpSp>
      <p:grpSp>
        <p:nvGrpSpPr>
          <p:cNvPr id="20" name="组合 19">
            <a:extLst>
              <a:ext uri="{FF2B5EF4-FFF2-40B4-BE49-F238E27FC236}">
                <a16:creationId xmlns:a16="http://schemas.microsoft.com/office/drawing/2014/main" id="{697ED3E6-2752-4956-806C-41725E21062C}"/>
              </a:ext>
            </a:extLst>
          </p:cNvPr>
          <p:cNvGrpSpPr/>
          <p:nvPr/>
        </p:nvGrpSpPr>
        <p:grpSpPr>
          <a:xfrm>
            <a:off x="6634389" y="761237"/>
            <a:ext cx="4191000" cy="667524"/>
            <a:chOff x="6725021" y="718513"/>
            <a:chExt cx="4191000" cy="667524"/>
          </a:xfrm>
        </p:grpSpPr>
        <p:sp>
          <p:nvSpPr>
            <p:cNvPr id="18" name="文本框 17">
              <a:extLst>
                <a:ext uri="{FF2B5EF4-FFF2-40B4-BE49-F238E27FC236}">
                  <a16:creationId xmlns:a16="http://schemas.microsoft.com/office/drawing/2014/main" id="{CEE315A5-BE1C-4099-B69E-F5AA0D37DCF1}"/>
                </a:ext>
              </a:extLst>
            </p:cNvPr>
            <p:cNvSpPr txBox="1"/>
            <p:nvPr/>
          </p:nvSpPr>
          <p:spPr>
            <a:xfrm>
              <a:off x="6725021" y="718513"/>
              <a:ext cx="3846412" cy="461665"/>
            </a:xfrm>
            <a:prstGeom prst="rect">
              <a:avLst/>
            </a:prstGeom>
            <a:noFill/>
          </p:spPr>
          <p:txBody>
            <a:bodyPr wrap="square" rtlCol="0">
              <a:spAutoFit/>
            </a:bodyPr>
            <a:lstStyle/>
            <a:p>
              <a:r>
                <a:rPr lang="zh-CN" altLang="en-US" sz="2400" spc="300" dirty="0">
                  <a:cs typeface="+mn-ea"/>
                  <a:sym typeface="+mn-lt"/>
                </a:rPr>
                <a:t>分析目的</a:t>
              </a:r>
            </a:p>
          </p:txBody>
        </p:sp>
        <p:sp>
          <p:nvSpPr>
            <p:cNvPr id="19" name="文本框 18">
              <a:extLst>
                <a:ext uri="{FF2B5EF4-FFF2-40B4-BE49-F238E27FC236}">
                  <a16:creationId xmlns:a16="http://schemas.microsoft.com/office/drawing/2014/main" id="{1217B4D2-D1DC-4534-832D-8F7174D47393}"/>
                </a:ext>
              </a:extLst>
            </p:cNvPr>
            <p:cNvSpPr txBox="1"/>
            <p:nvPr/>
          </p:nvSpPr>
          <p:spPr>
            <a:xfrm>
              <a:off x="6725021" y="1109038"/>
              <a:ext cx="4191000" cy="276999"/>
            </a:xfrm>
            <a:prstGeom prst="rect">
              <a:avLst/>
            </a:prstGeom>
            <a:noFill/>
          </p:spPr>
          <p:txBody>
            <a:bodyPr wrap="square" rtlCol="0">
              <a:spAutoFit/>
            </a:bodyPr>
            <a:lstStyle/>
            <a:p>
              <a:r>
                <a:rPr lang="en-US" altLang="zh-CN" sz="1200" dirty="0">
                  <a:cs typeface="+mn-ea"/>
                  <a:sym typeface="+mn-lt"/>
                </a:rPr>
                <a:t> Background and purpose of the analysis </a:t>
              </a:r>
              <a:endParaRPr lang="zh-CN" altLang="en-US" sz="1200" dirty="0">
                <a:cs typeface="+mn-ea"/>
                <a:sym typeface="+mn-lt"/>
              </a:endParaRPr>
            </a:p>
          </p:txBody>
        </p:sp>
      </p:grpSp>
      <p:grpSp>
        <p:nvGrpSpPr>
          <p:cNvPr id="21" name="组合 20">
            <a:extLst>
              <a:ext uri="{FF2B5EF4-FFF2-40B4-BE49-F238E27FC236}">
                <a16:creationId xmlns:a16="http://schemas.microsoft.com/office/drawing/2014/main" id="{054FD321-DC91-4350-8415-D468436A33C3}"/>
              </a:ext>
            </a:extLst>
          </p:cNvPr>
          <p:cNvGrpSpPr/>
          <p:nvPr/>
        </p:nvGrpSpPr>
        <p:grpSpPr>
          <a:xfrm>
            <a:off x="6634389" y="1691431"/>
            <a:ext cx="4191000" cy="667524"/>
            <a:chOff x="6725021" y="718513"/>
            <a:chExt cx="4191000" cy="667524"/>
          </a:xfrm>
        </p:grpSpPr>
        <p:sp>
          <p:nvSpPr>
            <p:cNvPr id="22" name="文本框 21">
              <a:extLst>
                <a:ext uri="{FF2B5EF4-FFF2-40B4-BE49-F238E27FC236}">
                  <a16:creationId xmlns:a16="http://schemas.microsoft.com/office/drawing/2014/main" id="{FCA6002E-C2CB-4553-8CF1-D385409B61D1}"/>
                </a:ext>
              </a:extLst>
            </p:cNvPr>
            <p:cNvSpPr txBox="1"/>
            <p:nvPr/>
          </p:nvSpPr>
          <p:spPr>
            <a:xfrm>
              <a:off x="6725021" y="718513"/>
              <a:ext cx="3846412" cy="461665"/>
            </a:xfrm>
            <a:prstGeom prst="rect">
              <a:avLst/>
            </a:prstGeom>
            <a:noFill/>
          </p:spPr>
          <p:txBody>
            <a:bodyPr wrap="square" rtlCol="0">
              <a:spAutoFit/>
            </a:bodyPr>
            <a:lstStyle/>
            <a:p>
              <a:r>
                <a:rPr lang="zh-CN" altLang="en-US" sz="2400" b="0" i="0" dirty="0">
                  <a:solidFill>
                    <a:srgbClr val="374151"/>
                  </a:solidFill>
                  <a:effectLst/>
                  <a:latin typeface="Söhne"/>
                </a:rPr>
                <a:t>景区评论关键词分析</a:t>
              </a:r>
              <a:endParaRPr lang="zh-CN" altLang="en-US" sz="2400" spc="300" dirty="0">
                <a:cs typeface="+mn-ea"/>
                <a:sym typeface="+mn-lt"/>
              </a:endParaRPr>
            </a:p>
          </p:txBody>
        </p:sp>
        <p:sp>
          <p:nvSpPr>
            <p:cNvPr id="23" name="文本框 22">
              <a:extLst>
                <a:ext uri="{FF2B5EF4-FFF2-40B4-BE49-F238E27FC236}">
                  <a16:creationId xmlns:a16="http://schemas.microsoft.com/office/drawing/2014/main" id="{1B0047E7-422B-43C3-91B6-8838478EFC10}"/>
                </a:ext>
              </a:extLst>
            </p:cNvPr>
            <p:cNvSpPr txBox="1"/>
            <p:nvPr/>
          </p:nvSpPr>
          <p:spPr>
            <a:xfrm>
              <a:off x="6725021" y="1109038"/>
              <a:ext cx="4191000" cy="276999"/>
            </a:xfrm>
            <a:prstGeom prst="rect">
              <a:avLst/>
            </a:prstGeom>
            <a:noFill/>
          </p:spPr>
          <p:txBody>
            <a:bodyPr wrap="square" rtlCol="0">
              <a:spAutoFit/>
            </a:bodyPr>
            <a:lstStyle/>
            <a:p>
              <a:r>
                <a:rPr lang="en-US" altLang="zh-CN" sz="1200" dirty="0">
                  <a:cs typeface="+mn-ea"/>
                  <a:sym typeface="+mn-lt"/>
                </a:rPr>
                <a:t> Keyword analysis of scenic spot comments </a:t>
              </a:r>
              <a:endParaRPr lang="zh-CN" altLang="en-US" sz="1200" dirty="0">
                <a:cs typeface="+mn-ea"/>
                <a:sym typeface="+mn-lt"/>
              </a:endParaRPr>
            </a:p>
          </p:txBody>
        </p:sp>
      </p:grpSp>
      <p:grpSp>
        <p:nvGrpSpPr>
          <p:cNvPr id="24" name="组合 23">
            <a:extLst>
              <a:ext uri="{FF2B5EF4-FFF2-40B4-BE49-F238E27FC236}">
                <a16:creationId xmlns:a16="http://schemas.microsoft.com/office/drawing/2014/main" id="{DA38CBEA-AFA5-41FA-A3BD-809C43F3A6C2}"/>
              </a:ext>
            </a:extLst>
          </p:cNvPr>
          <p:cNvGrpSpPr/>
          <p:nvPr/>
        </p:nvGrpSpPr>
        <p:grpSpPr>
          <a:xfrm>
            <a:off x="6634389" y="3551819"/>
            <a:ext cx="4191000" cy="667524"/>
            <a:chOff x="6725021" y="718513"/>
            <a:chExt cx="4191000" cy="667524"/>
          </a:xfrm>
        </p:grpSpPr>
        <p:sp>
          <p:nvSpPr>
            <p:cNvPr id="25" name="文本框 24">
              <a:extLst>
                <a:ext uri="{FF2B5EF4-FFF2-40B4-BE49-F238E27FC236}">
                  <a16:creationId xmlns:a16="http://schemas.microsoft.com/office/drawing/2014/main" id="{9F3502C6-7FDF-44BD-8505-81C1D207716F}"/>
                </a:ext>
              </a:extLst>
            </p:cNvPr>
            <p:cNvSpPr txBox="1"/>
            <p:nvPr/>
          </p:nvSpPr>
          <p:spPr>
            <a:xfrm>
              <a:off x="6725021" y="718513"/>
              <a:ext cx="3846412" cy="461665"/>
            </a:xfrm>
            <a:prstGeom prst="rect">
              <a:avLst/>
            </a:prstGeom>
            <a:noFill/>
          </p:spPr>
          <p:txBody>
            <a:bodyPr wrap="square" rtlCol="0">
              <a:spAutoFit/>
            </a:bodyPr>
            <a:lstStyle/>
            <a:p>
              <a:r>
                <a:rPr lang="zh-CN" altLang="en-US" sz="2400" b="0" i="0" dirty="0">
                  <a:solidFill>
                    <a:srgbClr val="374151"/>
                  </a:solidFill>
                  <a:effectLst/>
                  <a:latin typeface="Söhne"/>
                </a:rPr>
                <a:t>评论长度分析</a:t>
              </a:r>
              <a:endParaRPr lang="zh-CN" altLang="en-US" sz="2400" spc="300" dirty="0">
                <a:cs typeface="+mn-ea"/>
                <a:sym typeface="+mn-lt"/>
              </a:endParaRPr>
            </a:p>
          </p:txBody>
        </p:sp>
        <p:sp>
          <p:nvSpPr>
            <p:cNvPr id="26" name="文本框 25">
              <a:extLst>
                <a:ext uri="{FF2B5EF4-FFF2-40B4-BE49-F238E27FC236}">
                  <a16:creationId xmlns:a16="http://schemas.microsoft.com/office/drawing/2014/main" id="{9697D371-8047-4E3C-838F-6744133B462A}"/>
                </a:ext>
              </a:extLst>
            </p:cNvPr>
            <p:cNvSpPr txBox="1"/>
            <p:nvPr/>
          </p:nvSpPr>
          <p:spPr>
            <a:xfrm>
              <a:off x="6725021" y="1109038"/>
              <a:ext cx="4191000" cy="276999"/>
            </a:xfrm>
            <a:prstGeom prst="rect">
              <a:avLst/>
            </a:prstGeom>
            <a:noFill/>
          </p:spPr>
          <p:txBody>
            <a:bodyPr wrap="square" rtlCol="0">
              <a:spAutoFit/>
            </a:bodyPr>
            <a:lstStyle/>
            <a:p>
              <a:r>
                <a:rPr lang="en-US" altLang="zh-CN" sz="1200" dirty="0">
                  <a:cs typeface="+mn-ea"/>
                  <a:sym typeface="+mn-lt"/>
                </a:rPr>
                <a:t> Comment Length Analysis </a:t>
              </a:r>
              <a:endParaRPr lang="zh-CN" altLang="en-US" sz="1200" dirty="0">
                <a:cs typeface="+mn-ea"/>
                <a:sym typeface="+mn-lt"/>
              </a:endParaRPr>
            </a:p>
          </p:txBody>
        </p:sp>
      </p:grpSp>
      <p:grpSp>
        <p:nvGrpSpPr>
          <p:cNvPr id="27" name="组合 26">
            <a:extLst>
              <a:ext uri="{FF2B5EF4-FFF2-40B4-BE49-F238E27FC236}">
                <a16:creationId xmlns:a16="http://schemas.microsoft.com/office/drawing/2014/main" id="{AA3F9935-1494-45E6-9B16-29F961A39652}"/>
              </a:ext>
            </a:extLst>
          </p:cNvPr>
          <p:cNvGrpSpPr/>
          <p:nvPr/>
        </p:nvGrpSpPr>
        <p:grpSpPr>
          <a:xfrm>
            <a:off x="6634389" y="5412206"/>
            <a:ext cx="4191000" cy="667524"/>
            <a:chOff x="6725021" y="718513"/>
            <a:chExt cx="4191000" cy="667524"/>
          </a:xfrm>
        </p:grpSpPr>
        <p:sp>
          <p:nvSpPr>
            <p:cNvPr id="28" name="文本框 27">
              <a:extLst>
                <a:ext uri="{FF2B5EF4-FFF2-40B4-BE49-F238E27FC236}">
                  <a16:creationId xmlns:a16="http://schemas.microsoft.com/office/drawing/2014/main" id="{41CF8660-98CE-45B1-A950-43DFFBAE8E9B}"/>
                </a:ext>
              </a:extLst>
            </p:cNvPr>
            <p:cNvSpPr txBox="1"/>
            <p:nvPr/>
          </p:nvSpPr>
          <p:spPr>
            <a:xfrm>
              <a:off x="6725021" y="718513"/>
              <a:ext cx="3846412" cy="461665"/>
            </a:xfrm>
            <a:prstGeom prst="rect">
              <a:avLst/>
            </a:prstGeom>
            <a:noFill/>
          </p:spPr>
          <p:txBody>
            <a:bodyPr wrap="square" rtlCol="0">
              <a:spAutoFit/>
            </a:bodyPr>
            <a:lstStyle/>
            <a:p>
              <a:r>
                <a:rPr lang="zh-CN" altLang="en-US" sz="2400" spc="300" dirty="0">
                  <a:cs typeface="+mn-ea"/>
                  <a:sym typeface="+mn-lt"/>
                </a:rPr>
                <a:t>结论</a:t>
              </a:r>
            </a:p>
          </p:txBody>
        </p:sp>
        <p:sp>
          <p:nvSpPr>
            <p:cNvPr id="29" name="文本框 28">
              <a:extLst>
                <a:ext uri="{FF2B5EF4-FFF2-40B4-BE49-F238E27FC236}">
                  <a16:creationId xmlns:a16="http://schemas.microsoft.com/office/drawing/2014/main" id="{52FCC779-B090-42F3-AF39-7E68C95095C3}"/>
                </a:ext>
              </a:extLst>
            </p:cNvPr>
            <p:cNvSpPr txBox="1"/>
            <p:nvPr/>
          </p:nvSpPr>
          <p:spPr>
            <a:xfrm>
              <a:off x="6725021" y="1109038"/>
              <a:ext cx="4191000" cy="276999"/>
            </a:xfrm>
            <a:prstGeom prst="rect">
              <a:avLst/>
            </a:prstGeom>
            <a:noFill/>
          </p:spPr>
          <p:txBody>
            <a:bodyPr wrap="square" rtlCol="0">
              <a:spAutoFit/>
            </a:bodyPr>
            <a:lstStyle/>
            <a:p>
              <a:r>
                <a:rPr lang="en-US" altLang="zh-CN" sz="1200" dirty="0">
                  <a:cs typeface="+mn-ea"/>
                  <a:sym typeface="+mn-lt"/>
                </a:rPr>
                <a:t> Conclusions </a:t>
              </a:r>
              <a:endParaRPr lang="zh-CN" altLang="en-US" sz="1200" dirty="0">
                <a:cs typeface="+mn-ea"/>
                <a:sym typeface="+mn-lt"/>
              </a:endParaRPr>
            </a:p>
          </p:txBody>
        </p:sp>
      </p:grpSp>
      <p:grpSp>
        <p:nvGrpSpPr>
          <p:cNvPr id="30" name="组合 29">
            <a:extLst>
              <a:ext uri="{FF2B5EF4-FFF2-40B4-BE49-F238E27FC236}">
                <a16:creationId xmlns:a16="http://schemas.microsoft.com/office/drawing/2014/main" id="{0EFF8841-4F33-1210-5F1D-702378A770CA}"/>
              </a:ext>
            </a:extLst>
          </p:cNvPr>
          <p:cNvGrpSpPr/>
          <p:nvPr/>
        </p:nvGrpSpPr>
        <p:grpSpPr>
          <a:xfrm>
            <a:off x="5631541" y="4430453"/>
            <a:ext cx="928915" cy="781050"/>
            <a:chOff x="5631542" y="3811797"/>
            <a:chExt cx="928915" cy="781050"/>
          </a:xfrm>
        </p:grpSpPr>
        <p:sp>
          <p:nvSpPr>
            <p:cNvPr id="31" name="椭圆 30">
              <a:extLst>
                <a:ext uri="{FF2B5EF4-FFF2-40B4-BE49-F238E27FC236}">
                  <a16:creationId xmlns:a16="http://schemas.microsoft.com/office/drawing/2014/main" id="{A9870F10-8BF5-EDEB-7EAC-52D67169318D}"/>
                </a:ext>
              </a:extLst>
            </p:cNvPr>
            <p:cNvSpPr/>
            <p:nvPr/>
          </p:nvSpPr>
          <p:spPr>
            <a:xfrm>
              <a:off x="5705474" y="3811797"/>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文本框 31">
              <a:extLst>
                <a:ext uri="{FF2B5EF4-FFF2-40B4-BE49-F238E27FC236}">
                  <a16:creationId xmlns:a16="http://schemas.microsoft.com/office/drawing/2014/main" id="{629A77F5-DD57-D45C-3FA1-A6FD82004789}"/>
                </a:ext>
              </a:extLst>
            </p:cNvPr>
            <p:cNvSpPr txBox="1"/>
            <p:nvPr/>
          </p:nvSpPr>
          <p:spPr>
            <a:xfrm>
              <a:off x="5631542" y="3940712"/>
              <a:ext cx="928915" cy="523220"/>
            </a:xfrm>
            <a:prstGeom prst="rect">
              <a:avLst/>
            </a:prstGeom>
            <a:noFill/>
          </p:spPr>
          <p:txBody>
            <a:bodyPr wrap="square" rtlCol="0">
              <a:spAutoFit/>
            </a:bodyPr>
            <a:lstStyle/>
            <a:p>
              <a:pPr algn="ctr"/>
              <a:r>
                <a:rPr lang="en-US" altLang="zh-CN" sz="2800" dirty="0">
                  <a:cs typeface="+mn-ea"/>
                  <a:sym typeface="+mn-lt"/>
                </a:rPr>
                <a:t>03</a:t>
              </a:r>
              <a:endParaRPr lang="zh-CN" altLang="en-US" sz="2800" dirty="0">
                <a:cs typeface="+mn-ea"/>
                <a:sym typeface="+mn-lt"/>
              </a:endParaRPr>
            </a:p>
          </p:txBody>
        </p:sp>
      </p:grpSp>
      <p:grpSp>
        <p:nvGrpSpPr>
          <p:cNvPr id="33" name="组合 32">
            <a:extLst>
              <a:ext uri="{FF2B5EF4-FFF2-40B4-BE49-F238E27FC236}">
                <a16:creationId xmlns:a16="http://schemas.microsoft.com/office/drawing/2014/main" id="{3FADD734-6E0F-F3AC-488C-631F90852D2A}"/>
              </a:ext>
            </a:extLst>
          </p:cNvPr>
          <p:cNvGrpSpPr/>
          <p:nvPr/>
        </p:nvGrpSpPr>
        <p:grpSpPr>
          <a:xfrm>
            <a:off x="6634389" y="4482013"/>
            <a:ext cx="4191000" cy="667524"/>
            <a:chOff x="6725021" y="718513"/>
            <a:chExt cx="4191000" cy="667524"/>
          </a:xfrm>
        </p:grpSpPr>
        <p:sp>
          <p:nvSpPr>
            <p:cNvPr id="34" name="文本框 33">
              <a:extLst>
                <a:ext uri="{FF2B5EF4-FFF2-40B4-BE49-F238E27FC236}">
                  <a16:creationId xmlns:a16="http://schemas.microsoft.com/office/drawing/2014/main" id="{19BD3D7E-DCC4-DF7C-8001-1BE0B989526A}"/>
                </a:ext>
              </a:extLst>
            </p:cNvPr>
            <p:cNvSpPr txBox="1"/>
            <p:nvPr/>
          </p:nvSpPr>
          <p:spPr>
            <a:xfrm>
              <a:off x="6725021" y="718513"/>
              <a:ext cx="3846412" cy="461665"/>
            </a:xfrm>
            <a:prstGeom prst="rect">
              <a:avLst/>
            </a:prstGeom>
            <a:noFill/>
          </p:spPr>
          <p:txBody>
            <a:bodyPr wrap="square" rtlCol="0">
              <a:spAutoFit/>
            </a:bodyPr>
            <a:lstStyle/>
            <a:p>
              <a:r>
                <a:rPr lang="zh-CN" altLang="en-US" sz="2400" b="0" i="0" dirty="0">
                  <a:solidFill>
                    <a:srgbClr val="374151"/>
                  </a:solidFill>
                  <a:effectLst/>
                  <a:latin typeface="Söhne"/>
                </a:rPr>
                <a:t>好中差评论占比</a:t>
              </a:r>
              <a:endParaRPr lang="zh-CN" altLang="en-US" sz="2400" spc="300" dirty="0">
                <a:cs typeface="+mn-ea"/>
                <a:sym typeface="+mn-lt"/>
              </a:endParaRPr>
            </a:p>
          </p:txBody>
        </p:sp>
        <p:sp>
          <p:nvSpPr>
            <p:cNvPr id="35" name="文本框 34">
              <a:extLst>
                <a:ext uri="{FF2B5EF4-FFF2-40B4-BE49-F238E27FC236}">
                  <a16:creationId xmlns:a16="http://schemas.microsoft.com/office/drawing/2014/main" id="{C23CB082-FB5C-4150-ADB3-578124664A1E}"/>
                </a:ext>
              </a:extLst>
            </p:cNvPr>
            <p:cNvSpPr txBox="1"/>
            <p:nvPr/>
          </p:nvSpPr>
          <p:spPr>
            <a:xfrm>
              <a:off x="6725021" y="1109038"/>
              <a:ext cx="4191000" cy="276999"/>
            </a:xfrm>
            <a:prstGeom prst="rect">
              <a:avLst/>
            </a:prstGeom>
            <a:noFill/>
          </p:spPr>
          <p:txBody>
            <a:bodyPr wrap="square" rtlCol="0">
              <a:spAutoFit/>
            </a:bodyPr>
            <a:lstStyle/>
            <a:p>
              <a:r>
                <a:rPr lang="en-US" altLang="zh-CN" sz="1200" dirty="0">
                  <a:cs typeface="+mn-ea"/>
                  <a:sym typeface="+mn-lt"/>
                </a:rPr>
                <a:t> Percentage of good, medium and poor comments </a:t>
              </a:r>
              <a:endParaRPr lang="zh-CN" altLang="en-US" sz="1200" dirty="0">
                <a:cs typeface="+mn-ea"/>
                <a:sym typeface="+mn-lt"/>
              </a:endParaRPr>
            </a:p>
          </p:txBody>
        </p:sp>
      </p:grpSp>
      <p:grpSp>
        <p:nvGrpSpPr>
          <p:cNvPr id="36" name="组合 35">
            <a:extLst>
              <a:ext uri="{FF2B5EF4-FFF2-40B4-BE49-F238E27FC236}">
                <a16:creationId xmlns:a16="http://schemas.microsoft.com/office/drawing/2014/main" id="{E286230A-73B3-6417-8E71-0A0C88EDB068}"/>
              </a:ext>
            </a:extLst>
          </p:cNvPr>
          <p:cNvGrpSpPr/>
          <p:nvPr/>
        </p:nvGrpSpPr>
        <p:grpSpPr>
          <a:xfrm>
            <a:off x="5631541" y="2574483"/>
            <a:ext cx="928915" cy="781050"/>
            <a:chOff x="5631542" y="2265155"/>
            <a:chExt cx="928915" cy="781050"/>
          </a:xfrm>
        </p:grpSpPr>
        <p:sp>
          <p:nvSpPr>
            <p:cNvPr id="37" name="椭圆 36">
              <a:extLst>
                <a:ext uri="{FF2B5EF4-FFF2-40B4-BE49-F238E27FC236}">
                  <a16:creationId xmlns:a16="http://schemas.microsoft.com/office/drawing/2014/main" id="{E155FB52-EB8F-65D1-9237-822236014817}"/>
                </a:ext>
              </a:extLst>
            </p:cNvPr>
            <p:cNvSpPr/>
            <p:nvPr/>
          </p:nvSpPr>
          <p:spPr>
            <a:xfrm>
              <a:off x="5705474" y="2265155"/>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文本框 37">
              <a:extLst>
                <a:ext uri="{FF2B5EF4-FFF2-40B4-BE49-F238E27FC236}">
                  <a16:creationId xmlns:a16="http://schemas.microsoft.com/office/drawing/2014/main" id="{18860E0F-DE92-4D00-AA01-4CC2921FBD6A}"/>
                </a:ext>
              </a:extLst>
            </p:cNvPr>
            <p:cNvSpPr txBox="1"/>
            <p:nvPr/>
          </p:nvSpPr>
          <p:spPr>
            <a:xfrm>
              <a:off x="5631542" y="2394070"/>
              <a:ext cx="928915" cy="523220"/>
            </a:xfrm>
            <a:prstGeom prst="rect">
              <a:avLst/>
            </a:prstGeom>
            <a:noFill/>
          </p:spPr>
          <p:txBody>
            <a:bodyPr wrap="square" rtlCol="0">
              <a:spAutoFit/>
            </a:bodyPr>
            <a:lstStyle/>
            <a:p>
              <a:pPr algn="ctr"/>
              <a:r>
                <a:rPr lang="en-US" altLang="zh-CN" sz="2800" dirty="0">
                  <a:cs typeface="+mn-ea"/>
                  <a:sym typeface="+mn-lt"/>
                </a:rPr>
                <a:t>02</a:t>
              </a:r>
              <a:endParaRPr lang="zh-CN" altLang="en-US" sz="2800" dirty="0">
                <a:cs typeface="+mn-ea"/>
                <a:sym typeface="+mn-lt"/>
              </a:endParaRPr>
            </a:p>
          </p:txBody>
        </p:sp>
      </p:grpSp>
      <p:grpSp>
        <p:nvGrpSpPr>
          <p:cNvPr id="39" name="组合 38">
            <a:extLst>
              <a:ext uri="{FF2B5EF4-FFF2-40B4-BE49-F238E27FC236}">
                <a16:creationId xmlns:a16="http://schemas.microsoft.com/office/drawing/2014/main" id="{2700B24F-4423-0D1B-245B-A923FCBF277A}"/>
              </a:ext>
            </a:extLst>
          </p:cNvPr>
          <p:cNvGrpSpPr/>
          <p:nvPr/>
        </p:nvGrpSpPr>
        <p:grpSpPr>
          <a:xfrm>
            <a:off x="6634389" y="2621625"/>
            <a:ext cx="4191000" cy="852190"/>
            <a:chOff x="6725021" y="718513"/>
            <a:chExt cx="4191000" cy="852190"/>
          </a:xfrm>
        </p:grpSpPr>
        <p:sp>
          <p:nvSpPr>
            <p:cNvPr id="40" name="文本框 39">
              <a:extLst>
                <a:ext uri="{FF2B5EF4-FFF2-40B4-BE49-F238E27FC236}">
                  <a16:creationId xmlns:a16="http://schemas.microsoft.com/office/drawing/2014/main" id="{1006DDA2-B46E-05E1-CF1E-EFE2BA7E2E40}"/>
                </a:ext>
              </a:extLst>
            </p:cNvPr>
            <p:cNvSpPr txBox="1"/>
            <p:nvPr/>
          </p:nvSpPr>
          <p:spPr>
            <a:xfrm>
              <a:off x="6725021" y="718513"/>
              <a:ext cx="3846412" cy="461665"/>
            </a:xfrm>
            <a:prstGeom prst="rect">
              <a:avLst/>
            </a:prstGeom>
            <a:noFill/>
          </p:spPr>
          <p:txBody>
            <a:bodyPr wrap="square" rtlCol="0">
              <a:spAutoFit/>
            </a:bodyPr>
            <a:lstStyle/>
            <a:p>
              <a:r>
                <a:rPr lang="zh-CN" altLang="en-US" sz="2400" b="0" i="0" dirty="0">
                  <a:solidFill>
                    <a:srgbClr val="374151"/>
                  </a:solidFill>
                  <a:effectLst/>
                  <a:latin typeface="Söhne"/>
                </a:rPr>
                <a:t>评论人数最多的前三个月</a:t>
              </a:r>
              <a:endParaRPr lang="zh-CN" altLang="en-US" sz="2400" spc="300" dirty="0">
                <a:cs typeface="+mn-ea"/>
                <a:sym typeface="+mn-lt"/>
              </a:endParaRPr>
            </a:p>
          </p:txBody>
        </p:sp>
        <p:sp>
          <p:nvSpPr>
            <p:cNvPr id="41" name="文本框 40">
              <a:extLst>
                <a:ext uri="{FF2B5EF4-FFF2-40B4-BE49-F238E27FC236}">
                  <a16:creationId xmlns:a16="http://schemas.microsoft.com/office/drawing/2014/main" id="{5BDBD77A-E90C-EDC5-6E19-39ACC8DEF61E}"/>
                </a:ext>
              </a:extLst>
            </p:cNvPr>
            <p:cNvSpPr txBox="1"/>
            <p:nvPr/>
          </p:nvSpPr>
          <p:spPr>
            <a:xfrm>
              <a:off x="6725021" y="1109038"/>
              <a:ext cx="4191000" cy="461665"/>
            </a:xfrm>
            <a:prstGeom prst="rect">
              <a:avLst/>
            </a:prstGeom>
            <a:noFill/>
          </p:spPr>
          <p:txBody>
            <a:bodyPr wrap="square" rtlCol="0">
              <a:spAutoFit/>
            </a:bodyPr>
            <a:lstStyle/>
            <a:p>
              <a:r>
                <a:rPr lang="en-US" altLang="zh-CN" sz="1200" dirty="0">
                  <a:cs typeface="+mn-ea"/>
                  <a:sym typeface="+mn-lt"/>
                </a:rPr>
                <a:t> The first three months with the highest number of comments </a:t>
              </a:r>
              <a:endParaRPr lang="zh-CN" altLang="en-US" sz="1200" dirty="0">
                <a:cs typeface="+mn-ea"/>
                <a:sym typeface="+mn-lt"/>
              </a:endParaRPr>
            </a:p>
          </p:txBody>
        </p:sp>
      </p:grpSp>
    </p:spTree>
    <p:custDataLst>
      <p:tags r:id="rId1"/>
    </p:custDataLst>
    <p:extLst>
      <p:ext uri="{BB962C8B-B14F-4D97-AF65-F5344CB8AC3E}">
        <p14:creationId xmlns:p14="http://schemas.microsoft.com/office/powerpoint/2010/main" val="1037447724"/>
      </p:ext>
    </p:extLst>
  </p:cSld>
  <p:clrMapOvr>
    <a:masterClrMapping/>
  </p:clrMapOvr>
  <mc:AlternateContent xmlns:mc="http://schemas.openxmlformats.org/markup-compatibility/2006" xmlns:p14="http://schemas.microsoft.com/office/powerpoint/2010/main">
    <mc:Choice Requires="p14">
      <p:transition spd="slow" p14:dur="1500" advTm="6426">
        <p:random/>
      </p:transition>
    </mc:Choice>
    <mc:Fallback xmlns:a16="http://schemas.microsoft.com/office/drawing/2014/main" xmlns="">
      <p:transition spd="slow" advTm="6426">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out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1+#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1+#ppt_w/2"/>
                                          </p:val>
                                        </p:tav>
                                        <p:tav tm="100000">
                                          <p:val>
                                            <p:strVal val="#ppt_x"/>
                                          </p:val>
                                        </p:tav>
                                      </p:tavLst>
                                    </p:anim>
                                    <p:anim calcmode="lin" valueType="num">
                                      <p:cBhvr additive="base">
                                        <p:cTn id="4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500" fill="hold"/>
                                        <p:tgtEl>
                                          <p:spTgt spid="16"/>
                                        </p:tgtEl>
                                        <p:attrNameLst>
                                          <p:attrName>ppt_w</p:attrName>
                                        </p:attrNameLst>
                                      </p:cBhvr>
                                      <p:tavLst>
                                        <p:tav tm="0">
                                          <p:val>
                                            <p:fltVal val="0"/>
                                          </p:val>
                                        </p:tav>
                                        <p:tav tm="100000">
                                          <p:val>
                                            <p:strVal val="#ppt_w"/>
                                          </p:val>
                                        </p:tav>
                                      </p:tavLst>
                                    </p:anim>
                                    <p:anim calcmode="lin" valueType="num">
                                      <p:cBhvr>
                                        <p:cTn id="51" dur="500" fill="hold"/>
                                        <p:tgtEl>
                                          <p:spTgt spid="16"/>
                                        </p:tgtEl>
                                        <p:attrNameLst>
                                          <p:attrName>ppt_h</p:attrName>
                                        </p:attrNameLst>
                                      </p:cBhvr>
                                      <p:tavLst>
                                        <p:tav tm="0">
                                          <p:val>
                                            <p:fltVal val="0"/>
                                          </p:val>
                                        </p:tav>
                                        <p:tav tm="100000">
                                          <p:val>
                                            <p:strVal val="#ppt_h"/>
                                          </p:val>
                                        </p:tav>
                                      </p:tavLst>
                                    </p:anim>
                                    <p:animEffect transition="in" filter="fade">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1+#ppt_w/2"/>
                                          </p:val>
                                        </p:tav>
                                        <p:tav tm="100000">
                                          <p:val>
                                            <p:strVal val="#ppt_x"/>
                                          </p:val>
                                        </p:tav>
                                      </p:tavLst>
                                    </p:anim>
                                    <p:anim calcmode="lin" valueType="num">
                                      <p:cBhvr additive="base">
                                        <p:cTn id="5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p:cTn id="63" dur="500" fill="hold"/>
                                        <p:tgtEl>
                                          <p:spTgt spid="17"/>
                                        </p:tgtEl>
                                        <p:attrNameLst>
                                          <p:attrName>ppt_w</p:attrName>
                                        </p:attrNameLst>
                                      </p:cBhvr>
                                      <p:tavLst>
                                        <p:tav tm="0">
                                          <p:val>
                                            <p:fltVal val="0"/>
                                          </p:val>
                                        </p:tav>
                                        <p:tav tm="100000">
                                          <p:val>
                                            <p:strVal val="#ppt_w"/>
                                          </p:val>
                                        </p:tav>
                                      </p:tavLst>
                                    </p:anim>
                                    <p:anim calcmode="lin" valueType="num">
                                      <p:cBhvr>
                                        <p:cTn id="64" dur="500" fill="hold"/>
                                        <p:tgtEl>
                                          <p:spTgt spid="17"/>
                                        </p:tgtEl>
                                        <p:attrNameLst>
                                          <p:attrName>ppt_h</p:attrName>
                                        </p:attrNameLst>
                                      </p:cBhvr>
                                      <p:tavLst>
                                        <p:tav tm="0">
                                          <p:val>
                                            <p:fltVal val="0"/>
                                          </p:val>
                                        </p:tav>
                                        <p:tav tm="100000">
                                          <p:val>
                                            <p:strVal val="#ppt_h"/>
                                          </p:val>
                                        </p:tav>
                                      </p:tavLst>
                                    </p:anim>
                                    <p:animEffect transition="in" filter="fade">
                                      <p:cBhvr>
                                        <p:cTn id="65" dur="500"/>
                                        <p:tgtEl>
                                          <p:spTgt spid="17"/>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1+#ppt_w/2"/>
                                          </p:val>
                                        </p:tav>
                                        <p:tav tm="100000">
                                          <p:val>
                                            <p:strVal val="#ppt_x"/>
                                          </p:val>
                                        </p:tav>
                                      </p:tavLst>
                                    </p:anim>
                                    <p:anim calcmode="lin" valueType="num">
                                      <p:cBhvr additive="base">
                                        <p:cTn id="71"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53" presetClass="entr" presetSubtype="16" fill="hold" nodeType="click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ppt_w</p:attrName>
                                        </p:attrNameLst>
                                      </p:cBhvr>
                                      <p:tavLst>
                                        <p:tav tm="0">
                                          <p:val>
                                            <p:fltVal val="0"/>
                                          </p:val>
                                        </p:tav>
                                        <p:tav tm="100000">
                                          <p:val>
                                            <p:strVal val="#ppt_w"/>
                                          </p:val>
                                        </p:tav>
                                      </p:tavLst>
                                    </p:anim>
                                    <p:anim calcmode="lin" valueType="num">
                                      <p:cBhvr>
                                        <p:cTn id="77" dur="500" fill="hold"/>
                                        <p:tgtEl>
                                          <p:spTgt spid="30"/>
                                        </p:tgtEl>
                                        <p:attrNameLst>
                                          <p:attrName>ppt_h</p:attrName>
                                        </p:attrNameLst>
                                      </p:cBhvr>
                                      <p:tavLst>
                                        <p:tav tm="0">
                                          <p:val>
                                            <p:fltVal val="0"/>
                                          </p:val>
                                        </p:tav>
                                        <p:tav tm="100000">
                                          <p:val>
                                            <p:strVal val="#ppt_h"/>
                                          </p:val>
                                        </p:tav>
                                      </p:tavLst>
                                    </p:anim>
                                    <p:animEffect transition="in" filter="fade">
                                      <p:cBhvr>
                                        <p:cTn id="78" dur="500"/>
                                        <p:tgtEl>
                                          <p:spTgt spid="30"/>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nodeType="click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additive="base">
                                        <p:cTn id="83" dur="500" fill="hold"/>
                                        <p:tgtEl>
                                          <p:spTgt spid="33"/>
                                        </p:tgtEl>
                                        <p:attrNameLst>
                                          <p:attrName>ppt_x</p:attrName>
                                        </p:attrNameLst>
                                      </p:cBhvr>
                                      <p:tavLst>
                                        <p:tav tm="0">
                                          <p:val>
                                            <p:strVal val="1+#ppt_w/2"/>
                                          </p:val>
                                        </p:tav>
                                        <p:tav tm="100000">
                                          <p:val>
                                            <p:strVal val="#ppt_x"/>
                                          </p:val>
                                        </p:tav>
                                      </p:tavLst>
                                    </p:anim>
                                    <p:anim calcmode="lin" valueType="num">
                                      <p:cBhvr additive="base">
                                        <p:cTn id="8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nodeType="clickEffect">
                                  <p:stCondLst>
                                    <p:cond delay="0"/>
                                  </p:stCondLst>
                                  <p:childTnLst>
                                    <p:set>
                                      <p:cBhvr>
                                        <p:cTn id="88" dur="1" fill="hold">
                                          <p:stCondLst>
                                            <p:cond delay="0"/>
                                          </p:stCondLst>
                                        </p:cTn>
                                        <p:tgtEl>
                                          <p:spTgt spid="36"/>
                                        </p:tgtEl>
                                        <p:attrNameLst>
                                          <p:attrName>style.visibility</p:attrName>
                                        </p:attrNameLst>
                                      </p:cBhvr>
                                      <p:to>
                                        <p:strVal val="visible"/>
                                      </p:to>
                                    </p:set>
                                    <p:anim calcmode="lin" valueType="num">
                                      <p:cBhvr>
                                        <p:cTn id="89" dur="500" fill="hold"/>
                                        <p:tgtEl>
                                          <p:spTgt spid="36"/>
                                        </p:tgtEl>
                                        <p:attrNameLst>
                                          <p:attrName>ppt_w</p:attrName>
                                        </p:attrNameLst>
                                      </p:cBhvr>
                                      <p:tavLst>
                                        <p:tav tm="0">
                                          <p:val>
                                            <p:fltVal val="0"/>
                                          </p:val>
                                        </p:tav>
                                        <p:tav tm="100000">
                                          <p:val>
                                            <p:strVal val="#ppt_w"/>
                                          </p:val>
                                        </p:tav>
                                      </p:tavLst>
                                    </p:anim>
                                    <p:anim calcmode="lin" valueType="num">
                                      <p:cBhvr>
                                        <p:cTn id="90" dur="500" fill="hold"/>
                                        <p:tgtEl>
                                          <p:spTgt spid="36"/>
                                        </p:tgtEl>
                                        <p:attrNameLst>
                                          <p:attrName>ppt_h</p:attrName>
                                        </p:attrNameLst>
                                      </p:cBhvr>
                                      <p:tavLst>
                                        <p:tav tm="0">
                                          <p:val>
                                            <p:fltVal val="0"/>
                                          </p:val>
                                        </p:tav>
                                        <p:tav tm="100000">
                                          <p:val>
                                            <p:strVal val="#ppt_h"/>
                                          </p:val>
                                        </p:tav>
                                      </p:tavLst>
                                    </p:anim>
                                    <p:animEffect transition="in" filter="fade">
                                      <p:cBhvr>
                                        <p:cTn id="91" dur="500"/>
                                        <p:tgtEl>
                                          <p:spTgt spid="36"/>
                                        </p:tgtEl>
                                      </p:cBhvr>
                                    </p:animEffect>
                                  </p:childTnLst>
                                </p:cTn>
                              </p:par>
                            </p:childTnLst>
                          </p:cTn>
                        </p:par>
                      </p:childTnLst>
                    </p:cTn>
                  </p:par>
                  <p:par>
                    <p:cTn id="92" fill="hold">
                      <p:stCondLst>
                        <p:cond delay="indefinite"/>
                      </p:stCondLst>
                      <p:childTnLst>
                        <p:par>
                          <p:cTn id="93" fill="hold">
                            <p:stCondLst>
                              <p:cond delay="0"/>
                            </p:stCondLst>
                            <p:childTnLst>
                              <p:par>
                                <p:cTn id="94" presetID="2" presetClass="entr" presetSubtype="2" fill="hold" nodeType="clickEffect">
                                  <p:stCondLst>
                                    <p:cond delay="0"/>
                                  </p:stCondLst>
                                  <p:childTnLst>
                                    <p:set>
                                      <p:cBhvr>
                                        <p:cTn id="95" dur="1" fill="hold">
                                          <p:stCondLst>
                                            <p:cond delay="0"/>
                                          </p:stCondLst>
                                        </p:cTn>
                                        <p:tgtEl>
                                          <p:spTgt spid="39"/>
                                        </p:tgtEl>
                                        <p:attrNameLst>
                                          <p:attrName>style.visibility</p:attrName>
                                        </p:attrNameLst>
                                      </p:cBhvr>
                                      <p:to>
                                        <p:strVal val="visible"/>
                                      </p:to>
                                    </p:set>
                                    <p:anim calcmode="lin" valueType="num">
                                      <p:cBhvr additive="base">
                                        <p:cTn id="96" dur="500" fill="hold"/>
                                        <p:tgtEl>
                                          <p:spTgt spid="39"/>
                                        </p:tgtEl>
                                        <p:attrNameLst>
                                          <p:attrName>ppt_x</p:attrName>
                                        </p:attrNameLst>
                                      </p:cBhvr>
                                      <p:tavLst>
                                        <p:tav tm="0">
                                          <p:val>
                                            <p:strVal val="1+#ppt_w/2"/>
                                          </p:val>
                                        </p:tav>
                                        <p:tav tm="100000">
                                          <p:val>
                                            <p:strVal val="#ppt_x"/>
                                          </p:val>
                                        </p:tav>
                                      </p:tavLst>
                                    </p:anim>
                                    <p:anim calcmode="lin" valueType="num">
                                      <p:cBhvr additive="base">
                                        <p:cTn id="97"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3.</a:t>
            </a:r>
            <a:r>
              <a:rPr lang="zh-CN" altLang="en-US" sz="2000" dirty="0"/>
              <a:t>使用</a:t>
            </a:r>
            <a:r>
              <a:rPr lang="en-US" altLang="zh-CN" sz="1800" dirty="0">
                <a:solidFill>
                  <a:srgbClr val="BCBEC4"/>
                </a:solidFill>
                <a:effectLst/>
                <a:latin typeface="JetBrains Mono"/>
              </a:rPr>
              <a:t>Counter</a:t>
            </a:r>
            <a:r>
              <a:rPr lang="zh-CN" altLang="en-US" sz="1800" dirty="0">
                <a:solidFill>
                  <a:srgbClr val="BCBEC4"/>
                </a:solidFill>
                <a:effectLst/>
                <a:latin typeface="JetBrains Mono"/>
              </a:rPr>
              <a:t>库</a:t>
            </a:r>
            <a:r>
              <a:rPr lang="zh-CN" altLang="en-US" sz="2000" b="0" i="0" dirty="0">
                <a:solidFill>
                  <a:srgbClr val="374151"/>
                </a:solidFill>
                <a:effectLst/>
                <a:latin typeface="Söhne"/>
              </a:rPr>
              <a:t>统计评论长度分布</a:t>
            </a:r>
            <a:endParaRPr lang="zh-CN" altLang="en-US" sz="2000" dirty="0"/>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2031325"/>
          </a:xfrm>
          <a:prstGeom prst="rect">
            <a:avLst/>
          </a:prstGeom>
          <a:noFill/>
        </p:spPr>
        <p:txBody>
          <a:bodyPr wrap="square">
            <a:spAutoFit/>
          </a:bodyPr>
          <a:lstStyle/>
          <a:p>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统计评论长度</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err="1">
                <a:solidFill>
                  <a:srgbClr val="BCBEC4"/>
                </a:solidFill>
                <a:effectLst/>
                <a:latin typeface="JetBrains Mono"/>
              </a:rPr>
              <a:t>length_counts</a:t>
            </a:r>
            <a:r>
              <a:rPr lang="en-US" altLang="zh-CN" sz="1800" dirty="0">
                <a:solidFill>
                  <a:srgbClr val="BCBEC4"/>
                </a:solidFill>
                <a:effectLst/>
                <a:latin typeface="JetBrains Mono"/>
              </a:rPr>
              <a:t> = Counter(</a:t>
            </a:r>
            <a:r>
              <a:rPr lang="en-US" altLang="zh-CN" sz="1800" dirty="0" err="1">
                <a:solidFill>
                  <a:srgbClr val="BCBEC4"/>
                </a:solidFill>
                <a:effectLst/>
                <a:latin typeface="JetBrains Mono"/>
              </a:rPr>
              <a:t>comments_length</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转换成指定格式</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a:solidFill>
                  <a:srgbClr val="BCBEC4"/>
                </a:solidFill>
                <a:effectLst/>
                <a:latin typeface="JetBrains Mono"/>
              </a:rPr>
              <a:t>result = []</a:t>
            </a:r>
            <a:br>
              <a:rPr lang="en-US" altLang="zh-CN" sz="1800" dirty="0">
                <a:solidFill>
                  <a:srgbClr val="BCBEC4"/>
                </a:solidFill>
                <a:effectLst/>
                <a:latin typeface="JetBrains Mono"/>
              </a:rPr>
            </a:br>
            <a:r>
              <a:rPr lang="en-US" altLang="zh-CN" sz="1800" dirty="0">
                <a:solidFill>
                  <a:srgbClr val="CF8E6D"/>
                </a:solidFill>
                <a:effectLst/>
                <a:latin typeface="JetBrains Mono"/>
              </a:rPr>
              <a:t>for </a:t>
            </a:r>
            <a:r>
              <a:rPr lang="en-US" altLang="zh-CN" sz="1800" dirty="0">
                <a:solidFill>
                  <a:srgbClr val="BCBEC4"/>
                </a:solidFill>
                <a:effectLst/>
                <a:latin typeface="JetBrains Mono"/>
              </a:rPr>
              <a:t>length, count </a:t>
            </a:r>
            <a:r>
              <a:rPr lang="en-US" altLang="zh-CN" sz="1800" dirty="0">
                <a:solidFill>
                  <a:srgbClr val="CF8E6D"/>
                </a:solidFill>
                <a:effectLst/>
                <a:latin typeface="JetBrains Mono"/>
              </a:rPr>
              <a:t>in </a:t>
            </a:r>
            <a:r>
              <a:rPr lang="en-US" altLang="zh-CN" sz="1800" dirty="0" err="1">
                <a:solidFill>
                  <a:srgbClr val="BCBEC4"/>
                </a:solidFill>
                <a:effectLst/>
                <a:latin typeface="JetBrains Mono"/>
              </a:rPr>
              <a:t>length_counts.items</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result.append</a:t>
            </a:r>
            <a:r>
              <a:rPr lang="en-US" altLang="zh-CN" sz="1800" dirty="0">
                <a:solidFill>
                  <a:srgbClr val="BCBEC4"/>
                </a:solidFill>
                <a:effectLst/>
                <a:latin typeface="JetBrains Mono"/>
              </a:rPr>
              <a:t>({</a:t>
            </a:r>
            <a:r>
              <a:rPr lang="en-US" altLang="zh-CN" sz="1800" dirty="0">
                <a:solidFill>
                  <a:srgbClr val="6AAB73"/>
                </a:solidFill>
                <a:effectLst/>
                <a:latin typeface="JetBrains Mono"/>
              </a:rPr>
              <a:t>"value"</a:t>
            </a:r>
            <a:r>
              <a:rPr lang="en-US" altLang="zh-CN" sz="1800" dirty="0">
                <a:solidFill>
                  <a:srgbClr val="BCBEC4"/>
                </a:solidFill>
                <a:effectLst/>
                <a:latin typeface="JetBrains Mono"/>
              </a:rPr>
              <a:t>: length, </a:t>
            </a:r>
            <a:r>
              <a:rPr lang="en-US" altLang="zh-CN" sz="1800" dirty="0">
                <a:solidFill>
                  <a:srgbClr val="6AAB73"/>
                </a:solidFill>
                <a:effectLst/>
                <a:latin typeface="JetBrains Mono"/>
              </a:rPr>
              <a:t>"count"</a:t>
            </a:r>
            <a:r>
              <a:rPr lang="en-US" altLang="zh-CN" sz="1800" dirty="0">
                <a:solidFill>
                  <a:srgbClr val="BCBEC4"/>
                </a:solidFill>
                <a:effectLst/>
                <a:latin typeface="JetBrains Mono"/>
              </a:rPr>
              <a:t>: count})</a:t>
            </a:r>
          </a:p>
        </p:txBody>
      </p:sp>
    </p:spTree>
    <p:extLst>
      <p:ext uri="{BB962C8B-B14F-4D97-AF65-F5344CB8AC3E}">
        <p14:creationId xmlns:p14="http://schemas.microsoft.com/office/powerpoint/2010/main" val="31626257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4" y="1506639"/>
            <a:ext cx="11310395" cy="1015663"/>
          </a:xfrm>
          <a:prstGeom prst="rect">
            <a:avLst/>
          </a:prstGeom>
          <a:noFill/>
        </p:spPr>
        <p:txBody>
          <a:bodyPr wrap="square" rtlCol="0">
            <a:spAutoFit/>
          </a:bodyPr>
          <a:lstStyle/>
          <a:p>
            <a:r>
              <a:rPr lang="en-US" altLang="zh-CN" sz="2000" dirty="0"/>
              <a:t>4.</a:t>
            </a:r>
            <a:r>
              <a:rPr lang="zh-CN" altLang="en-US" sz="2000" b="0" i="0" dirty="0">
                <a:solidFill>
                  <a:srgbClr val="374151"/>
                </a:solidFill>
                <a:effectLst/>
                <a:latin typeface="Söhne"/>
              </a:rPr>
              <a:t>解读结果：根据评论长度分析结果，可以推断出用户对景区的表达方式、评论内容的详细程度，以及用户对景区体验的关注点。</a:t>
            </a:r>
          </a:p>
          <a:p>
            <a:endParaRPr lang="zh-CN" altLang="en-US" sz="2000" dirty="0"/>
          </a:p>
        </p:txBody>
      </p:sp>
      <p:sp>
        <p:nvSpPr>
          <p:cNvPr id="5" name="文本框 4">
            <a:extLst>
              <a:ext uri="{FF2B5EF4-FFF2-40B4-BE49-F238E27FC236}">
                <a16:creationId xmlns:a16="http://schemas.microsoft.com/office/drawing/2014/main" id="{A1715009-F542-2D63-2582-2BFC0AC11EFC}"/>
              </a:ext>
            </a:extLst>
          </p:cNvPr>
          <p:cNvSpPr txBox="1"/>
          <p:nvPr/>
        </p:nvSpPr>
        <p:spPr>
          <a:xfrm>
            <a:off x="576804" y="2200281"/>
            <a:ext cx="11746832" cy="4801314"/>
          </a:xfrm>
          <a:prstGeom prst="rect">
            <a:avLst/>
          </a:prstGeom>
          <a:noFill/>
        </p:spPr>
        <p:txBody>
          <a:bodyPr wrap="square">
            <a:spAutoFit/>
          </a:bodyPr>
          <a:lstStyle/>
          <a:p>
            <a:r>
              <a:rPr lang="en-US" altLang="zh-CN" sz="1800" dirty="0" err="1">
                <a:solidFill>
                  <a:srgbClr val="BCBEC4"/>
                </a:solidFill>
                <a:effectLst/>
                <a:latin typeface="JetBrains Mono"/>
              </a:rPr>
              <a:t>getJson</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json</a:t>
            </a:r>
            <a:r>
              <a:rPr lang="en-US" altLang="zh-CN" sz="1800" dirty="0">
                <a:solidFill>
                  <a:srgbClr val="6AAB73"/>
                </a:solidFill>
                <a:effectLst/>
                <a:latin typeface="JetBrains Mono"/>
              </a:rPr>
              <a:t>/page4.json'</a:t>
            </a:r>
            <a:r>
              <a:rPr lang="en-US" altLang="zh-CN" sz="1800" dirty="0">
                <a:solidFill>
                  <a:srgbClr val="BCBEC4"/>
                </a:solidFill>
                <a:effectLst/>
                <a:latin typeface="JetBrains Mono"/>
              </a:rPr>
              <a:t>).</a:t>
            </a:r>
            <a:r>
              <a:rPr lang="en-US" altLang="zh-CN" sz="1800" dirty="0">
                <a:solidFill>
                  <a:srgbClr val="56A8F5"/>
                </a:solidFill>
                <a:effectLst/>
                <a:latin typeface="JetBrains Mono"/>
              </a:rPr>
              <a:t>then</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rawData</a:t>
            </a:r>
            <a:r>
              <a:rPr lang="en-US" altLang="zh-CN" sz="1800" dirty="0">
                <a:solidFill>
                  <a:srgbClr val="BCBEC4"/>
                </a:solidFill>
                <a:effectLst/>
                <a:latin typeface="JetBrains Mono"/>
              </a:rPr>
              <a:t> =&gt; {</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将数据转换为</a:t>
            </a:r>
            <a:r>
              <a:rPr lang="zh-CN" altLang="en-US" sz="1800" dirty="0">
                <a:solidFill>
                  <a:srgbClr val="7A7E85"/>
                </a:solidFill>
                <a:effectLst/>
                <a:latin typeface="JetBrains Mono"/>
              </a:rPr>
              <a:t> </a:t>
            </a:r>
            <a:r>
              <a:rPr lang="en-US" altLang="zh-CN" sz="1800" dirty="0" err="1">
                <a:solidFill>
                  <a:srgbClr val="7A7E85"/>
                </a:solidFill>
                <a:effectLst/>
                <a:latin typeface="JetBrains Mono"/>
              </a:rPr>
              <a:t>Echarts</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需要的格式</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dirty="0">
                <a:solidFill>
                  <a:srgbClr val="CF8E6D"/>
                </a:solidFill>
                <a:effectLst/>
                <a:latin typeface="JetBrains Mono"/>
              </a:rPr>
              <a:t>var </a:t>
            </a:r>
            <a:r>
              <a:rPr lang="en-US" altLang="zh-CN" sz="1800" dirty="0">
                <a:solidFill>
                  <a:srgbClr val="A9B7C6"/>
                </a:solidFill>
                <a:effectLst/>
                <a:latin typeface="JetBrains Mono"/>
              </a:rPr>
              <a:t>data </a:t>
            </a:r>
            <a:r>
              <a:rPr lang="en-US" altLang="zh-CN" sz="1800" dirty="0">
                <a:solidFill>
                  <a:srgbClr val="BCBEC4"/>
                </a:solidFill>
                <a:effectLst/>
                <a:latin typeface="JetBrains Mono"/>
              </a:rPr>
              <a:t>= </a:t>
            </a:r>
            <a:r>
              <a:rPr lang="en-US" altLang="zh-CN" sz="1800" i="1" dirty="0" err="1">
                <a:solidFill>
                  <a:srgbClr val="C77DBA"/>
                </a:solidFill>
                <a:effectLst/>
                <a:latin typeface="JetBrains Mono"/>
              </a:rPr>
              <a:t>Object</a:t>
            </a:r>
            <a:r>
              <a:rPr lang="en-US" altLang="zh-CN" sz="1800" dirty="0" err="1">
                <a:solidFill>
                  <a:srgbClr val="BCBEC4"/>
                </a:solidFill>
                <a:effectLst/>
                <a:latin typeface="JetBrains Mono"/>
              </a:rPr>
              <a:t>.</a:t>
            </a:r>
            <a:r>
              <a:rPr lang="en-US" altLang="zh-CN" sz="1800" dirty="0" err="1">
                <a:solidFill>
                  <a:srgbClr val="56A8F5"/>
                </a:solidFill>
                <a:effectLst/>
                <a:latin typeface="JetBrains Mono"/>
              </a:rPr>
              <a:t>entries</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rawData</a:t>
            </a:r>
            <a:r>
              <a:rPr lang="en-US" altLang="zh-CN" sz="1800" dirty="0">
                <a:solidFill>
                  <a:srgbClr val="BCBEC4"/>
                </a:solidFill>
                <a:effectLst/>
                <a:latin typeface="JetBrains Mono"/>
              </a:rPr>
              <a:t>).</a:t>
            </a:r>
            <a:r>
              <a:rPr lang="en-US" altLang="zh-CN" sz="1800" dirty="0">
                <a:solidFill>
                  <a:srgbClr val="56A8F5"/>
                </a:solidFill>
                <a:effectLst/>
                <a:latin typeface="JetBrains Mono"/>
              </a:rPr>
              <a:t>map</a:t>
            </a:r>
            <a:r>
              <a:rPr lang="en-US" altLang="zh-CN" sz="1800" dirty="0">
                <a:solidFill>
                  <a:srgbClr val="BCBEC4"/>
                </a:solidFill>
                <a:effectLst/>
                <a:latin typeface="JetBrains Mono"/>
              </a:rPr>
              <a:t>(([key, value]) =&gt;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77DBB"/>
                </a:solidFill>
                <a:effectLst/>
                <a:latin typeface="JetBrains Mono"/>
              </a:rPr>
              <a:t>name</a:t>
            </a:r>
            <a:r>
              <a:rPr lang="en-US" altLang="zh-CN" sz="1800" dirty="0">
                <a:solidFill>
                  <a:srgbClr val="BCBEC4"/>
                </a:solidFill>
                <a:effectLst/>
                <a:latin typeface="JetBrains Mono"/>
              </a:rPr>
              <a:t>: key,</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77DBB"/>
                </a:solidFill>
                <a:effectLst/>
                <a:latin typeface="JetBrains Mono"/>
              </a:rPr>
              <a:t>value</a:t>
            </a:r>
            <a:r>
              <a:rPr lang="en-US" altLang="zh-CN" sz="1800" dirty="0">
                <a:solidFill>
                  <a:srgbClr val="BCBEC4"/>
                </a:solidFill>
                <a:effectLst/>
                <a:latin typeface="JetBrains Mono"/>
              </a:rPr>
              <a:t>: value</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77DBB"/>
                </a:solidFill>
                <a:effectLst/>
                <a:latin typeface="JetBrains Mono"/>
              </a:rPr>
              <a:t>option </a:t>
            </a:r>
            <a:r>
              <a:rPr lang="en-US" altLang="zh-CN" sz="1800" dirty="0">
                <a:solidFill>
                  <a:srgbClr val="BCBEC4"/>
                </a:solidFill>
                <a:effectLst/>
                <a:latin typeface="JetBrains Mono"/>
              </a:rPr>
              <a:t>= {</a:t>
            </a:r>
            <a:endParaRPr lang="en-US" altLang="zh-CN" dirty="0">
              <a:solidFill>
                <a:srgbClr val="BCBEC4"/>
              </a:solidFill>
              <a:latin typeface="JetBrains Mono"/>
            </a:endParaRPr>
          </a:p>
          <a:p>
            <a:r>
              <a:rPr lang="en-US" altLang="zh-CN" dirty="0">
                <a:solidFill>
                  <a:srgbClr val="BCBEC4"/>
                </a:solidFill>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使用刚指定的配置项和数据显示图表。</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i="1" dirty="0">
                <a:solidFill>
                  <a:srgbClr val="C77DBA"/>
                </a:solidFill>
                <a:effectLst/>
                <a:latin typeface="JetBrains Mono"/>
              </a:rPr>
              <a:t>page4</a:t>
            </a:r>
            <a:r>
              <a:rPr lang="en-US" altLang="zh-CN" sz="1800" dirty="0">
                <a:solidFill>
                  <a:srgbClr val="BCBEC4"/>
                </a:solidFill>
                <a:effectLst/>
                <a:latin typeface="JetBrains Mono"/>
              </a:rPr>
              <a:t>.setOption(</a:t>
            </a:r>
            <a:r>
              <a:rPr lang="en-US" altLang="zh-CN" sz="1800" dirty="0">
                <a:solidFill>
                  <a:srgbClr val="C77DBB"/>
                </a:solidFill>
                <a:effectLst/>
                <a:latin typeface="JetBrains Mono"/>
              </a:rPr>
              <a:t>option</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a:t>
            </a:r>
            <a:br>
              <a:rPr lang="en-US" altLang="zh-CN" sz="1800" dirty="0">
                <a:solidFill>
                  <a:srgbClr val="BCBEC4"/>
                </a:solidFill>
                <a:effectLst/>
                <a:latin typeface="JetBrains Mono"/>
              </a:rPr>
            </a:b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9302817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1780014" y="343586"/>
            <a:ext cx="3217762" cy="923330"/>
          </a:xfrm>
          <a:prstGeom prst="rect">
            <a:avLst/>
          </a:prstGeom>
          <a:noFill/>
        </p:spPr>
        <p:txBody>
          <a:bodyPr wrap="square" rtlCol="0">
            <a:spAutoFit/>
          </a:bodyPr>
          <a:lstStyle/>
          <a:p>
            <a:r>
              <a:rPr lang="zh-CN" altLang="en-US" sz="5400" dirty="0"/>
              <a:t>问题总结</a:t>
            </a:r>
          </a:p>
        </p:txBody>
      </p:sp>
      <p:pic>
        <p:nvPicPr>
          <p:cNvPr id="6" name="图片 5">
            <a:extLst>
              <a:ext uri="{FF2B5EF4-FFF2-40B4-BE49-F238E27FC236}">
                <a16:creationId xmlns:a16="http://schemas.microsoft.com/office/drawing/2014/main" id="{1336B9E9-8521-F00C-4F4F-4423CA7F225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627821" y="1"/>
            <a:ext cx="5564178" cy="6857998"/>
          </a:xfrm>
          <a:prstGeom prst="rect">
            <a:avLst/>
          </a:prstGeom>
        </p:spPr>
      </p:pic>
      <p:sp>
        <p:nvSpPr>
          <p:cNvPr id="8" name="文本框 7">
            <a:extLst>
              <a:ext uri="{FF2B5EF4-FFF2-40B4-BE49-F238E27FC236}">
                <a16:creationId xmlns:a16="http://schemas.microsoft.com/office/drawing/2014/main" id="{BF517807-9F80-7298-BD9A-41A3D7436292}"/>
              </a:ext>
            </a:extLst>
          </p:cNvPr>
          <p:cNvSpPr txBox="1"/>
          <p:nvPr/>
        </p:nvSpPr>
        <p:spPr>
          <a:xfrm>
            <a:off x="381790" y="1600200"/>
            <a:ext cx="6014210" cy="3970318"/>
          </a:xfrm>
          <a:prstGeom prst="rect">
            <a:avLst/>
          </a:prstGeom>
          <a:noFill/>
        </p:spPr>
        <p:txBody>
          <a:bodyPr wrap="square" rtlCol="0">
            <a:spAutoFit/>
          </a:bodyPr>
          <a:lstStyle/>
          <a:p>
            <a:pPr algn="l">
              <a:buFont typeface="+mj-lt"/>
              <a:buAutoNum type="arabicPeriod"/>
            </a:pPr>
            <a:r>
              <a:rPr lang="zh-CN" altLang="en-US" b="0" i="0" dirty="0">
                <a:solidFill>
                  <a:srgbClr val="374151"/>
                </a:solidFill>
                <a:effectLst/>
                <a:latin typeface="Söhne"/>
              </a:rPr>
              <a:t>长度为</a:t>
            </a:r>
            <a:r>
              <a:rPr lang="en-US" altLang="zh-CN" b="0" i="0" dirty="0">
                <a:solidFill>
                  <a:srgbClr val="374151"/>
                </a:solidFill>
                <a:effectLst/>
                <a:latin typeface="Söhne"/>
              </a:rPr>
              <a:t>24</a:t>
            </a:r>
            <a:r>
              <a:rPr lang="zh-CN" altLang="en-US" b="0" i="0" dirty="0">
                <a:solidFill>
                  <a:srgbClr val="374151"/>
                </a:solidFill>
                <a:effectLst/>
                <a:latin typeface="Söhne"/>
              </a:rPr>
              <a:t>的评论有</a:t>
            </a:r>
            <a:r>
              <a:rPr lang="en-US" altLang="zh-CN" b="0" i="0" dirty="0">
                <a:solidFill>
                  <a:srgbClr val="374151"/>
                </a:solidFill>
                <a:effectLst/>
                <a:latin typeface="Söhne"/>
              </a:rPr>
              <a:t>2</a:t>
            </a:r>
            <a:r>
              <a:rPr lang="zh-CN" altLang="en-US" b="0" i="0" dirty="0">
                <a:solidFill>
                  <a:srgbClr val="374151"/>
                </a:solidFill>
                <a:effectLst/>
                <a:latin typeface="Söhne"/>
              </a:rPr>
              <a:t>个，长度为</a:t>
            </a:r>
            <a:r>
              <a:rPr lang="en-US" altLang="zh-CN" b="0" i="0" dirty="0">
                <a:solidFill>
                  <a:srgbClr val="374151"/>
                </a:solidFill>
                <a:effectLst/>
                <a:latin typeface="Söhne"/>
              </a:rPr>
              <a:t>299</a:t>
            </a:r>
            <a:r>
              <a:rPr lang="zh-CN" altLang="en-US" b="0" i="0" dirty="0">
                <a:solidFill>
                  <a:srgbClr val="374151"/>
                </a:solidFill>
                <a:effectLst/>
                <a:latin typeface="Söhne"/>
              </a:rPr>
              <a:t>的评论有</a:t>
            </a:r>
            <a:r>
              <a:rPr lang="en-US" altLang="zh-CN" b="0" i="0" dirty="0">
                <a:solidFill>
                  <a:srgbClr val="374151"/>
                </a:solidFill>
                <a:effectLst/>
                <a:latin typeface="Söhne"/>
              </a:rPr>
              <a:t>1</a:t>
            </a:r>
            <a:r>
              <a:rPr lang="zh-CN" altLang="en-US" b="0" i="0" dirty="0">
                <a:solidFill>
                  <a:srgbClr val="374151"/>
                </a:solidFill>
                <a:effectLst/>
                <a:latin typeface="Söhne"/>
              </a:rPr>
              <a:t>个，长度为</a:t>
            </a:r>
            <a:r>
              <a:rPr lang="en-US" altLang="zh-CN" b="0" i="0" dirty="0">
                <a:solidFill>
                  <a:srgbClr val="374151"/>
                </a:solidFill>
                <a:effectLst/>
                <a:latin typeface="Söhne"/>
              </a:rPr>
              <a:t>180</a:t>
            </a:r>
            <a:r>
              <a:rPr lang="zh-CN" altLang="en-US" b="0" i="0" dirty="0">
                <a:solidFill>
                  <a:srgbClr val="374151"/>
                </a:solidFill>
                <a:effectLst/>
                <a:latin typeface="Söhne"/>
              </a:rPr>
              <a:t>、</a:t>
            </a:r>
            <a:r>
              <a:rPr lang="en-US" altLang="zh-CN" b="0" i="0" dirty="0">
                <a:solidFill>
                  <a:srgbClr val="374151"/>
                </a:solidFill>
                <a:effectLst/>
                <a:latin typeface="Söhne"/>
              </a:rPr>
              <a:t>34</a:t>
            </a:r>
            <a:r>
              <a:rPr lang="zh-CN" altLang="en-US" b="0" i="0" dirty="0">
                <a:solidFill>
                  <a:srgbClr val="374151"/>
                </a:solidFill>
                <a:effectLst/>
                <a:latin typeface="Söhne"/>
              </a:rPr>
              <a:t>、</a:t>
            </a:r>
            <a:r>
              <a:rPr lang="en-US" altLang="zh-CN" b="0" i="0" dirty="0">
                <a:solidFill>
                  <a:srgbClr val="374151"/>
                </a:solidFill>
                <a:effectLst/>
                <a:latin typeface="Söhne"/>
              </a:rPr>
              <a:t>68</a:t>
            </a:r>
            <a:r>
              <a:rPr lang="zh-CN" altLang="en-US" b="0" i="0" dirty="0">
                <a:solidFill>
                  <a:srgbClr val="374151"/>
                </a:solidFill>
                <a:effectLst/>
                <a:latin typeface="Söhne"/>
              </a:rPr>
              <a:t>、</a:t>
            </a:r>
            <a:r>
              <a:rPr lang="en-US" altLang="zh-CN" b="0" i="0" dirty="0">
                <a:solidFill>
                  <a:srgbClr val="374151"/>
                </a:solidFill>
                <a:effectLst/>
                <a:latin typeface="Söhne"/>
              </a:rPr>
              <a:t>23</a:t>
            </a:r>
            <a:r>
              <a:rPr lang="zh-CN" altLang="en-US" b="0" i="0" dirty="0">
                <a:solidFill>
                  <a:srgbClr val="374151"/>
                </a:solidFill>
                <a:effectLst/>
                <a:latin typeface="Söhne"/>
              </a:rPr>
              <a:t>、</a:t>
            </a:r>
            <a:r>
              <a:rPr lang="en-US" altLang="zh-CN" b="0" i="0" dirty="0">
                <a:solidFill>
                  <a:srgbClr val="374151"/>
                </a:solidFill>
                <a:effectLst/>
                <a:latin typeface="Söhne"/>
              </a:rPr>
              <a:t>190</a:t>
            </a:r>
            <a:r>
              <a:rPr lang="zh-CN" altLang="en-US" b="0" i="0" dirty="0">
                <a:solidFill>
                  <a:srgbClr val="374151"/>
                </a:solidFill>
                <a:effectLst/>
                <a:latin typeface="Söhne"/>
              </a:rPr>
              <a:t>、</a:t>
            </a:r>
            <a:r>
              <a:rPr lang="en-US" altLang="zh-CN" b="0" i="0" dirty="0">
                <a:solidFill>
                  <a:srgbClr val="374151"/>
                </a:solidFill>
                <a:effectLst/>
                <a:latin typeface="Söhne"/>
              </a:rPr>
              <a:t>44</a:t>
            </a:r>
            <a:r>
              <a:rPr lang="zh-CN" altLang="en-US" b="0" i="0" dirty="0">
                <a:solidFill>
                  <a:srgbClr val="374151"/>
                </a:solidFill>
                <a:effectLst/>
                <a:latin typeface="Söhne"/>
              </a:rPr>
              <a:t>、</a:t>
            </a:r>
            <a:r>
              <a:rPr lang="en-US" altLang="zh-CN" b="0" i="0" dirty="0">
                <a:solidFill>
                  <a:srgbClr val="374151"/>
                </a:solidFill>
                <a:effectLst/>
                <a:latin typeface="Söhne"/>
              </a:rPr>
              <a:t>18</a:t>
            </a:r>
            <a:r>
              <a:rPr lang="zh-CN" altLang="en-US" b="0" i="0" dirty="0">
                <a:solidFill>
                  <a:srgbClr val="374151"/>
                </a:solidFill>
                <a:effectLst/>
                <a:latin typeface="Söhne"/>
              </a:rPr>
              <a:t>、</a:t>
            </a:r>
            <a:r>
              <a:rPr lang="en-US" altLang="zh-CN" b="0" i="0" dirty="0">
                <a:solidFill>
                  <a:srgbClr val="374151"/>
                </a:solidFill>
                <a:effectLst/>
                <a:latin typeface="Söhne"/>
              </a:rPr>
              <a:t>220</a:t>
            </a:r>
            <a:r>
              <a:rPr lang="zh-CN" altLang="en-US" b="0" i="0" dirty="0">
                <a:solidFill>
                  <a:srgbClr val="374151"/>
                </a:solidFill>
                <a:effectLst/>
                <a:latin typeface="Söhne"/>
              </a:rPr>
              <a:t>、</a:t>
            </a:r>
            <a:r>
              <a:rPr lang="en-US" altLang="zh-CN" b="0" i="0" dirty="0">
                <a:solidFill>
                  <a:srgbClr val="374151"/>
                </a:solidFill>
                <a:effectLst/>
                <a:latin typeface="Söhne"/>
              </a:rPr>
              <a:t>499</a:t>
            </a:r>
            <a:r>
              <a:rPr lang="zh-CN" altLang="en-US" b="0" i="0" dirty="0">
                <a:solidFill>
                  <a:srgbClr val="374151"/>
                </a:solidFill>
                <a:effectLst/>
                <a:latin typeface="Söhne"/>
              </a:rPr>
              <a:t>等其他长度的评论都只有</a:t>
            </a:r>
            <a:r>
              <a:rPr lang="en-US" altLang="zh-CN" b="0" i="0" dirty="0">
                <a:solidFill>
                  <a:srgbClr val="374151"/>
                </a:solidFill>
                <a:effectLst/>
                <a:latin typeface="Söhne"/>
              </a:rPr>
              <a:t>1</a:t>
            </a:r>
            <a:r>
              <a:rPr lang="zh-CN" altLang="en-US" b="0" i="0" dirty="0">
                <a:solidFill>
                  <a:srgbClr val="374151"/>
                </a:solidFill>
                <a:effectLst/>
                <a:latin typeface="Söhne"/>
              </a:rPr>
              <a:t>个或很少个数。</a:t>
            </a:r>
          </a:p>
          <a:p>
            <a:pPr algn="l">
              <a:buFont typeface="+mj-lt"/>
              <a:buAutoNum type="arabicPeriod"/>
            </a:pPr>
            <a:r>
              <a:rPr lang="zh-CN" altLang="en-US" b="0" i="0" dirty="0">
                <a:solidFill>
                  <a:srgbClr val="374151"/>
                </a:solidFill>
                <a:effectLst/>
                <a:latin typeface="Söhne"/>
              </a:rPr>
              <a:t>长度为</a:t>
            </a:r>
            <a:r>
              <a:rPr lang="en-US" altLang="zh-CN" b="0" i="0" dirty="0">
                <a:solidFill>
                  <a:srgbClr val="374151"/>
                </a:solidFill>
                <a:effectLst/>
                <a:latin typeface="Söhne"/>
              </a:rPr>
              <a:t>11</a:t>
            </a:r>
            <a:r>
              <a:rPr lang="zh-CN" altLang="en-US" b="0" i="0" dirty="0">
                <a:solidFill>
                  <a:srgbClr val="374151"/>
                </a:solidFill>
                <a:effectLst/>
                <a:latin typeface="Söhne"/>
              </a:rPr>
              <a:t>、</a:t>
            </a:r>
            <a:r>
              <a:rPr lang="en-US" altLang="zh-CN" b="0" i="0" dirty="0">
                <a:solidFill>
                  <a:srgbClr val="374151"/>
                </a:solidFill>
                <a:effectLst/>
                <a:latin typeface="Söhne"/>
              </a:rPr>
              <a:t>13</a:t>
            </a:r>
            <a:r>
              <a:rPr lang="zh-CN" altLang="en-US" b="0" i="0" dirty="0">
                <a:solidFill>
                  <a:srgbClr val="374151"/>
                </a:solidFill>
                <a:effectLst/>
                <a:latin typeface="Söhne"/>
              </a:rPr>
              <a:t>、</a:t>
            </a:r>
            <a:r>
              <a:rPr lang="en-US" altLang="zh-CN" b="0" i="0" dirty="0">
                <a:solidFill>
                  <a:srgbClr val="374151"/>
                </a:solidFill>
                <a:effectLst/>
                <a:latin typeface="Söhne"/>
              </a:rPr>
              <a:t>19</a:t>
            </a:r>
            <a:r>
              <a:rPr lang="zh-CN" altLang="en-US" b="0" i="0" dirty="0">
                <a:solidFill>
                  <a:srgbClr val="374151"/>
                </a:solidFill>
                <a:effectLst/>
                <a:latin typeface="Söhne"/>
              </a:rPr>
              <a:t>、</a:t>
            </a:r>
            <a:r>
              <a:rPr lang="en-US" altLang="zh-CN" b="0" i="0" dirty="0">
                <a:solidFill>
                  <a:srgbClr val="374151"/>
                </a:solidFill>
                <a:effectLst/>
                <a:latin typeface="Söhne"/>
              </a:rPr>
              <a:t>12</a:t>
            </a:r>
            <a:r>
              <a:rPr lang="zh-CN" altLang="en-US" b="0" i="0" dirty="0">
                <a:solidFill>
                  <a:srgbClr val="374151"/>
                </a:solidFill>
                <a:effectLst/>
                <a:latin typeface="Söhne"/>
              </a:rPr>
              <a:t>、</a:t>
            </a:r>
            <a:r>
              <a:rPr lang="en-US" altLang="zh-CN" b="0" i="0" dirty="0">
                <a:solidFill>
                  <a:srgbClr val="374151"/>
                </a:solidFill>
                <a:effectLst/>
                <a:latin typeface="Söhne"/>
              </a:rPr>
              <a:t>10</a:t>
            </a:r>
            <a:r>
              <a:rPr lang="zh-CN" altLang="en-US" b="0" i="0" dirty="0">
                <a:solidFill>
                  <a:srgbClr val="374151"/>
                </a:solidFill>
                <a:effectLst/>
                <a:latin typeface="Söhne"/>
              </a:rPr>
              <a:t>的评论数量较多，分别有</a:t>
            </a:r>
            <a:r>
              <a:rPr lang="en-US" altLang="zh-CN" b="0" i="0" dirty="0">
                <a:solidFill>
                  <a:srgbClr val="374151"/>
                </a:solidFill>
                <a:effectLst/>
                <a:latin typeface="Söhne"/>
              </a:rPr>
              <a:t>4</a:t>
            </a:r>
            <a:r>
              <a:rPr lang="zh-CN" altLang="en-US" b="0" i="0" dirty="0">
                <a:solidFill>
                  <a:srgbClr val="374151"/>
                </a:solidFill>
                <a:effectLst/>
                <a:latin typeface="Söhne"/>
              </a:rPr>
              <a:t>个、</a:t>
            </a:r>
            <a:r>
              <a:rPr lang="en-US" altLang="zh-CN" b="0" i="0" dirty="0">
                <a:solidFill>
                  <a:srgbClr val="374151"/>
                </a:solidFill>
                <a:effectLst/>
                <a:latin typeface="Söhne"/>
              </a:rPr>
              <a:t>4</a:t>
            </a:r>
            <a:r>
              <a:rPr lang="zh-CN" altLang="en-US" b="0" i="0" dirty="0">
                <a:solidFill>
                  <a:srgbClr val="374151"/>
                </a:solidFill>
                <a:effectLst/>
                <a:latin typeface="Söhne"/>
              </a:rPr>
              <a:t>个、</a:t>
            </a:r>
            <a:r>
              <a:rPr lang="en-US" altLang="zh-CN" b="0" i="0" dirty="0">
                <a:solidFill>
                  <a:srgbClr val="374151"/>
                </a:solidFill>
                <a:effectLst/>
                <a:latin typeface="Söhne"/>
              </a:rPr>
              <a:t>4</a:t>
            </a:r>
            <a:r>
              <a:rPr lang="zh-CN" altLang="en-US" b="0" i="0" dirty="0">
                <a:solidFill>
                  <a:srgbClr val="374151"/>
                </a:solidFill>
                <a:effectLst/>
                <a:latin typeface="Söhne"/>
              </a:rPr>
              <a:t>个、</a:t>
            </a:r>
            <a:r>
              <a:rPr lang="en-US" altLang="zh-CN" b="0" i="0" dirty="0">
                <a:solidFill>
                  <a:srgbClr val="374151"/>
                </a:solidFill>
                <a:effectLst/>
                <a:latin typeface="Söhne"/>
              </a:rPr>
              <a:t>7</a:t>
            </a:r>
            <a:r>
              <a:rPr lang="zh-CN" altLang="en-US" b="0" i="0" dirty="0">
                <a:solidFill>
                  <a:srgbClr val="374151"/>
                </a:solidFill>
                <a:effectLst/>
                <a:latin typeface="Söhne"/>
              </a:rPr>
              <a:t>个、</a:t>
            </a:r>
            <a:r>
              <a:rPr lang="en-US" altLang="zh-CN" b="0" i="0" dirty="0">
                <a:solidFill>
                  <a:srgbClr val="374151"/>
                </a:solidFill>
                <a:effectLst/>
                <a:latin typeface="Söhne"/>
              </a:rPr>
              <a:t>7</a:t>
            </a:r>
            <a:r>
              <a:rPr lang="zh-CN" altLang="en-US" b="0" i="0" dirty="0">
                <a:solidFill>
                  <a:srgbClr val="374151"/>
                </a:solidFill>
                <a:effectLst/>
                <a:latin typeface="Söhne"/>
              </a:rPr>
              <a:t>个。这些长度的评论可能是较短的评论，可能是一些简短的评价或表达。</a:t>
            </a:r>
          </a:p>
          <a:p>
            <a:pPr algn="l">
              <a:buFont typeface="+mj-lt"/>
              <a:buAutoNum type="arabicPeriod"/>
            </a:pPr>
            <a:r>
              <a:rPr lang="zh-CN" altLang="en-US" b="0" i="0" dirty="0">
                <a:solidFill>
                  <a:srgbClr val="374151"/>
                </a:solidFill>
                <a:effectLst/>
                <a:latin typeface="Söhne"/>
              </a:rPr>
              <a:t>长度为</a:t>
            </a:r>
            <a:r>
              <a:rPr lang="en-US" altLang="zh-CN" b="0" i="0" dirty="0">
                <a:solidFill>
                  <a:srgbClr val="374151"/>
                </a:solidFill>
                <a:effectLst/>
                <a:latin typeface="Söhne"/>
              </a:rPr>
              <a:t>56</a:t>
            </a:r>
            <a:r>
              <a:rPr lang="zh-CN" altLang="en-US" b="0" i="0" dirty="0">
                <a:solidFill>
                  <a:srgbClr val="374151"/>
                </a:solidFill>
                <a:effectLst/>
                <a:latin typeface="Söhne"/>
              </a:rPr>
              <a:t>的评论有</a:t>
            </a:r>
            <a:r>
              <a:rPr lang="en-US" altLang="zh-CN" b="0" i="0" dirty="0">
                <a:solidFill>
                  <a:srgbClr val="374151"/>
                </a:solidFill>
                <a:effectLst/>
                <a:latin typeface="Söhne"/>
              </a:rPr>
              <a:t>3</a:t>
            </a:r>
            <a:r>
              <a:rPr lang="zh-CN" altLang="en-US" b="0" i="0" dirty="0">
                <a:solidFill>
                  <a:srgbClr val="374151"/>
                </a:solidFill>
                <a:effectLst/>
                <a:latin typeface="Söhne"/>
              </a:rPr>
              <a:t>个，长度为</a:t>
            </a:r>
            <a:r>
              <a:rPr lang="en-US" altLang="zh-CN" b="0" i="0" dirty="0">
                <a:solidFill>
                  <a:srgbClr val="374151"/>
                </a:solidFill>
                <a:effectLst/>
                <a:latin typeface="Söhne"/>
              </a:rPr>
              <a:t>26</a:t>
            </a:r>
            <a:r>
              <a:rPr lang="zh-CN" altLang="en-US" b="0" i="0" dirty="0">
                <a:solidFill>
                  <a:srgbClr val="374151"/>
                </a:solidFill>
                <a:effectLst/>
                <a:latin typeface="Söhne"/>
              </a:rPr>
              <a:t>、</a:t>
            </a:r>
            <a:r>
              <a:rPr lang="en-US" altLang="zh-CN" b="0" i="0" dirty="0">
                <a:solidFill>
                  <a:srgbClr val="374151"/>
                </a:solidFill>
                <a:effectLst/>
                <a:latin typeface="Söhne"/>
              </a:rPr>
              <a:t>96</a:t>
            </a:r>
            <a:r>
              <a:rPr lang="zh-CN" altLang="en-US" b="0" i="0" dirty="0">
                <a:solidFill>
                  <a:srgbClr val="374151"/>
                </a:solidFill>
                <a:effectLst/>
                <a:latin typeface="Söhne"/>
              </a:rPr>
              <a:t>、</a:t>
            </a:r>
            <a:r>
              <a:rPr lang="en-US" altLang="zh-CN" b="0" i="0" dirty="0">
                <a:solidFill>
                  <a:srgbClr val="374151"/>
                </a:solidFill>
                <a:effectLst/>
                <a:latin typeface="Söhne"/>
              </a:rPr>
              <a:t>63</a:t>
            </a:r>
            <a:r>
              <a:rPr lang="zh-CN" altLang="en-US" b="0" i="0" dirty="0">
                <a:solidFill>
                  <a:srgbClr val="374151"/>
                </a:solidFill>
                <a:effectLst/>
                <a:latin typeface="Söhne"/>
              </a:rPr>
              <a:t>、</a:t>
            </a:r>
            <a:r>
              <a:rPr lang="en-US" altLang="zh-CN" b="0" i="0" dirty="0">
                <a:solidFill>
                  <a:srgbClr val="374151"/>
                </a:solidFill>
                <a:effectLst/>
                <a:latin typeface="Söhne"/>
              </a:rPr>
              <a:t>29</a:t>
            </a:r>
            <a:r>
              <a:rPr lang="zh-CN" altLang="en-US" b="0" i="0" dirty="0">
                <a:solidFill>
                  <a:srgbClr val="374151"/>
                </a:solidFill>
                <a:effectLst/>
                <a:latin typeface="Söhne"/>
              </a:rPr>
              <a:t>、</a:t>
            </a:r>
            <a:r>
              <a:rPr lang="en-US" altLang="zh-CN" b="0" i="0" dirty="0">
                <a:solidFill>
                  <a:srgbClr val="374151"/>
                </a:solidFill>
                <a:effectLst/>
                <a:latin typeface="Söhne"/>
              </a:rPr>
              <a:t>14</a:t>
            </a:r>
            <a:r>
              <a:rPr lang="zh-CN" altLang="en-US" b="0" i="0" dirty="0">
                <a:solidFill>
                  <a:srgbClr val="374151"/>
                </a:solidFill>
                <a:effectLst/>
                <a:latin typeface="Söhne"/>
              </a:rPr>
              <a:t>、</a:t>
            </a:r>
            <a:r>
              <a:rPr lang="en-US" altLang="zh-CN" b="0" i="0" dirty="0">
                <a:solidFill>
                  <a:srgbClr val="374151"/>
                </a:solidFill>
                <a:effectLst/>
                <a:latin typeface="Söhne"/>
              </a:rPr>
              <a:t>20</a:t>
            </a:r>
            <a:r>
              <a:rPr lang="zh-CN" altLang="en-US" b="0" i="0" dirty="0">
                <a:solidFill>
                  <a:srgbClr val="374151"/>
                </a:solidFill>
                <a:effectLst/>
                <a:latin typeface="Söhne"/>
              </a:rPr>
              <a:t>、</a:t>
            </a:r>
            <a:r>
              <a:rPr lang="en-US" altLang="zh-CN" b="0" i="0" dirty="0">
                <a:solidFill>
                  <a:srgbClr val="374151"/>
                </a:solidFill>
                <a:effectLst/>
                <a:latin typeface="Söhne"/>
              </a:rPr>
              <a:t>15</a:t>
            </a:r>
            <a:r>
              <a:rPr lang="zh-CN" altLang="en-US" b="0" i="0" dirty="0">
                <a:solidFill>
                  <a:srgbClr val="374151"/>
                </a:solidFill>
                <a:effectLst/>
                <a:latin typeface="Söhne"/>
              </a:rPr>
              <a:t>、</a:t>
            </a:r>
            <a:r>
              <a:rPr lang="en-US" altLang="zh-CN" b="0" i="0" dirty="0">
                <a:solidFill>
                  <a:srgbClr val="374151"/>
                </a:solidFill>
                <a:effectLst/>
                <a:latin typeface="Söhne"/>
              </a:rPr>
              <a:t>43</a:t>
            </a:r>
            <a:r>
              <a:rPr lang="zh-CN" altLang="en-US" b="0" i="0" dirty="0">
                <a:solidFill>
                  <a:srgbClr val="374151"/>
                </a:solidFill>
                <a:effectLst/>
                <a:latin typeface="Söhne"/>
              </a:rPr>
              <a:t>、</a:t>
            </a:r>
            <a:r>
              <a:rPr lang="en-US" altLang="zh-CN" b="0" i="0" dirty="0">
                <a:solidFill>
                  <a:srgbClr val="374151"/>
                </a:solidFill>
                <a:effectLst/>
                <a:latin typeface="Söhne"/>
              </a:rPr>
              <a:t>28</a:t>
            </a:r>
            <a:r>
              <a:rPr lang="zh-CN" altLang="en-US" b="0" i="0" dirty="0">
                <a:solidFill>
                  <a:srgbClr val="374151"/>
                </a:solidFill>
                <a:effectLst/>
                <a:latin typeface="Söhne"/>
              </a:rPr>
              <a:t>、</a:t>
            </a:r>
            <a:r>
              <a:rPr lang="en-US" altLang="zh-CN" b="0" i="0" dirty="0">
                <a:solidFill>
                  <a:srgbClr val="374151"/>
                </a:solidFill>
                <a:effectLst/>
                <a:latin typeface="Söhne"/>
              </a:rPr>
              <a:t>105</a:t>
            </a:r>
            <a:r>
              <a:rPr lang="zh-CN" altLang="en-US" b="0" i="0" dirty="0">
                <a:solidFill>
                  <a:srgbClr val="374151"/>
                </a:solidFill>
                <a:effectLst/>
                <a:latin typeface="Söhne"/>
              </a:rPr>
              <a:t>的评论都有</a:t>
            </a:r>
            <a:r>
              <a:rPr lang="en-US" altLang="zh-CN" b="0" i="0" dirty="0">
                <a:solidFill>
                  <a:srgbClr val="374151"/>
                </a:solidFill>
                <a:effectLst/>
                <a:latin typeface="Söhne"/>
              </a:rPr>
              <a:t>2</a:t>
            </a:r>
            <a:r>
              <a:rPr lang="zh-CN" altLang="en-US" b="0" i="0" dirty="0">
                <a:solidFill>
                  <a:srgbClr val="374151"/>
                </a:solidFill>
                <a:effectLst/>
                <a:latin typeface="Söhne"/>
              </a:rPr>
              <a:t>个。</a:t>
            </a:r>
          </a:p>
          <a:p>
            <a:pPr algn="l">
              <a:buFont typeface="+mj-lt"/>
              <a:buAutoNum type="arabicPeriod"/>
            </a:pPr>
            <a:r>
              <a:rPr lang="zh-CN" altLang="en-US" b="0" i="0" dirty="0">
                <a:solidFill>
                  <a:srgbClr val="374151"/>
                </a:solidFill>
                <a:effectLst/>
                <a:latin typeface="Söhne"/>
              </a:rPr>
              <a:t>长度大于</a:t>
            </a:r>
            <a:r>
              <a:rPr lang="en-US" altLang="zh-CN" b="0" i="0" dirty="0">
                <a:solidFill>
                  <a:srgbClr val="374151"/>
                </a:solidFill>
                <a:effectLst/>
                <a:latin typeface="Söhne"/>
              </a:rPr>
              <a:t>100</a:t>
            </a:r>
            <a:r>
              <a:rPr lang="zh-CN" altLang="en-US" b="0" i="0" dirty="0">
                <a:solidFill>
                  <a:srgbClr val="374151"/>
                </a:solidFill>
                <a:effectLst/>
                <a:latin typeface="Söhne"/>
              </a:rPr>
              <a:t>的评论较少，长度为</a:t>
            </a:r>
            <a:r>
              <a:rPr lang="en-US" altLang="zh-CN" b="0" i="0" dirty="0">
                <a:solidFill>
                  <a:srgbClr val="374151"/>
                </a:solidFill>
                <a:effectLst/>
                <a:latin typeface="Söhne"/>
              </a:rPr>
              <a:t>144</a:t>
            </a:r>
            <a:r>
              <a:rPr lang="zh-CN" altLang="en-US" b="0" i="0" dirty="0">
                <a:solidFill>
                  <a:srgbClr val="374151"/>
                </a:solidFill>
                <a:effectLst/>
                <a:latin typeface="Söhne"/>
              </a:rPr>
              <a:t>、</a:t>
            </a:r>
            <a:r>
              <a:rPr lang="en-US" altLang="zh-CN" b="0" i="0" dirty="0">
                <a:solidFill>
                  <a:srgbClr val="374151"/>
                </a:solidFill>
                <a:effectLst/>
                <a:latin typeface="Söhne"/>
              </a:rPr>
              <a:t>182</a:t>
            </a:r>
            <a:r>
              <a:rPr lang="zh-CN" altLang="en-US" b="0" i="0" dirty="0">
                <a:solidFill>
                  <a:srgbClr val="374151"/>
                </a:solidFill>
                <a:effectLst/>
                <a:latin typeface="Söhne"/>
              </a:rPr>
              <a:t>、</a:t>
            </a:r>
            <a:r>
              <a:rPr lang="en-US" altLang="zh-CN" b="0" i="0" dirty="0">
                <a:solidFill>
                  <a:srgbClr val="374151"/>
                </a:solidFill>
                <a:effectLst/>
                <a:latin typeface="Söhne"/>
              </a:rPr>
              <a:t>362</a:t>
            </a:r>
            <a:r>
              <a:rPr lang="zh-CN" altLang="en-US" b="0" i="0" dirty="0">
                <a:solidFill>
                  <a:srgbClr val="374151"/>
                </a:solidFill>
                <a:effectLst/>
                <a:latin typeface="Söhne"/>
              </a:rPr>
              <a:t>等比较长的评论都只有</a:t>
            </a:r>
            <a:r>
              <a:rPr lang="en-US" altLang="zh-CN" b="0" i="0" dirty="0">
                <a:solidFill>
                  <a:srgbClr val="374151"/>
                </a:solidFill>
                <a:effectLst/>
                <a:latin typeface="Söhne"/>
              </a:rPr>
              <a:t>1</a:t>
            </a:r>
            <a:r>
              <a:rPr lang="zh-CN" altLang="en-US" b="0" i="0" dirty="0">
                <a:solidFill>
                  <a:srgbClr val="374151"/>
                </a:solidFill>
                <a:effectLst/>
                <a:latin typeface="Söhne"/>
              </a:rPr>
              <a:t>个。</a:t>
            </a:r>
            <a:endParaRPr lang="en-US" altLang="zh-CN" dirty="0">
              <a:solidFill>
                <a:srgbClr val="374151"/>
              </a:solidFill>
              <a:latin typeface="Söhne"/>
            </a:endParaRPr>
          </a:p>
          <a:p>
            <a:pPr algn="l"/>
            <a:r>
              <a:rPr lang="zh-CN" altLang="en-US" b="0" i="0" dirty="0">
                <a:solidFill>
                  <a:srgbClr val="374151"/>
                </a:solidFill>
                <a:effectLst/>
                <a:latin typeface="Söhne"/>
              </a:rPr>
              <a:t>根据这些信息，我们可以看出评论长度在整体上呈现较大的分散性，没有明显的集中区域。较短的评论可能是简短的评价或表达，而较长的评论可能包含更多的详细信息或较长的评论内容。</a:t>
            </a:r>
          </a:p>
        </p:txBody>
      </p:sp>
    </p:spTree>
    <p:extLst>
      <p:ext uri="{BB962C8B-B14F-4D97-AF65-F5344CB8AC3E}">
        <p14:creationId xmlns:p14="http://schemas.microsoft.com/office/powerpoint/2010/main" val="21733641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4" name="组合 13">
            <a:extLst>
              <a:ext uri="{FF2B5EF4-FFF2-40B4-BE49-F238E27FC236}">
                <a16:creationId xmlns:a16="http://schemas.microsoft.com/office/drawing/2014/main" id="{A37912C4-B312-4002-ACA6-5691EF7DB321}"/>
              </a:ext>
            </a:extLst>
          </p:cNvPr>
          <p:cNvGrpSpPr/>
          <p:nvPr/>
        </p:nvGrpSpPr>
        <p:grpSpPr>
          <a:xfrm>
            <a:off x="3048000" y="1443260"/>
            <a:ext cx="6096000" cy="3971481"/>
            <a:chOff x="3048000" y="1443260"/>
            <a:chExt cx="6096000" cy="3971481"/>
          </a:xfrm>
        </p:grpSpPr>
        <p:grpSp>
          <p:nvGrpSpPr>
            <p:cNvPr id="15" name="组合 14">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17"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black"/>
                    </a:solidFill>
                    <a:effectLst/>
                    <a:uLnTx/>
                    <a:uFillTx/>
                    <a:cs typeface="+mn-ea"/>
                    <a:sym typeface="+mn-lt"/>
                  </a:rPr>
                  <a:t>好中差评论占比</a:t>
                </a:r>
              </a:p>
            </p:txBody>
          </p:sp>
          <p:sp>
            <p:nvSpPr>
              <p:cNvPr id="19"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cs typeface="+mn-ea"/>
                    <a:sym typeface="+mn-lt"/>
                  </a:rPr>
                  <a:t> Percentage of good, medium and poor comments </a:t>
                </a:r>
              </a:p>
            </p:txBody>
          </p:sp>
        </p:grpSp>
        <p:pic>
          <p:nvPicPr>
            <p:cNvPr id="16" name="图片 15">
              <a:extLst>
                <a:ext uri="{FF2B5EF4-FFF2-40B4-BE49-F238E27FC236}">
                  <a16:creationId xmlns:a16="http://schemas.microsoft.com/office/drawing/2014/main" id="{164C7D9C-584B-492E-8F18-8578CFE59245}"/>
                </a:ext>
              </a:extLst>
            </p:cNvPr>
            <p:cNvPicPr>
              <a:picLocks noChangeAspect="1"/>
            </p:cNvPicPr>
            <p:nvPr/>
          </p:nvPicPr>
          <p:blipFill>
            <a:blip r:embed="rId3"/>
            <a:stretch>
              <a:fillRect/>
            </a:stretch>
          </p:blipFill>
          <p:spPr>
            <a:xfrm>
              <a:off x="5379155" y="1848473"/>
              <a:ext cx="1433689" cy="1433689"/>
            </a:xfrm>
            <a:prstGeom prst="rect">
              <a:avLst/>
            </a:prstGeom>
          </p:spPr>
        </p:pic>
      </p:grpSp>
    </p:spTree>
    <p:custDataLst>
      <p:tags r:id="rId1"/>
    </p:custDataLst>
    <p:extLst>
      <p:ext uri="{BB962C8B-B14F-4D97-AF65-F5344CB8AC3E}">
        <p14:creationId xmlns:p14="http://schemas.microsoft.com/office/powerpoint/2010/main" val="1699699032"/>
      </p:ext>
    </p:extLst>
  </p:cSld>
  <p:clrMapOvr>
    <a:masterClrMapping/>
  </p:clrMapOvr>
  <mc:AlternateContent xmlns:mc="http://schemas.openxmlformats.org/markup-compatibility/2006" xmlns:p14="http://schemas.microsoft.com/office/powerpoint/2010/main">
    <mc:Choice Requires="p14">
      <p:transition spd="slow" p14:dur="1500" advTm="1708">
        <p:random/>
      </p:transition>
    </mc:Choice>
    <mc:Fallback xmlns:a16="http://schemas.microsoft.com/office/drawing/2014/main" xmlns="">
      <p:transition spd="slow" advTm="1708">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1.</a:t>
            </a:r>
            <a:r>
              <a:rPr lang="zh-CN" altLang="en-US" sz="2000" dirty="0"/>
              <a:t>收集评论数据：通过调用相应的</a:t>
            </a:r>
            <a:r>
              <a:rPr lang="en-US" altLang="zh-CN" sz="2000" dirty="0"/>
              <a:t>API</a:t>
            </a:r>
            <a:r>
              <a:rPr lang="zh-CN" altLang="en-US" sz="2000" dirty="0"/>
              <a:t>爬取网页数据，获取景区评论的原始数据。</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2862322"/>
          </a:xfrm>
          <a:prstGeom prst="rect">
            <a:avLst/>
          </a:prstGeom>
          <a:noFill/>
        </p:spPr>
        <p:txBody>
          <a:bodyPr wrap="square">
            <a:spAutoFit/>
          </a:bodyPr>
          <a:lstStyle/>
          <a:p>
            <a:r>
              <a:rPr lang="en-US" altLang="zh-CN" sz="1800" dirty="0">
                <a:solidFill>
                  <a:srgbClr val="B3AE60"/>
                </a:solidFill>
                <a:effectLst/>
                <a:latin typeface="JetBrains Mono"/>
              </a:rPr>
              <a:t>@my_request</a:t>
            </a:r>
            <a:br>
              <a:rPr lang="en-US" altLang="zh-CN" sz="1800" dirty="0">
                <a:solidFill>
                  <a:srgbClr val="B3AE60"/>
                </a:solidFill>
                <a:effectLst/>
                <a:latin typeface="JetBrains Mono"/>
              </a:rPr>
            </a:br>
            <a:r>
              <a:rPr lang="en-US" altLang="zh-CN" sz="1800" dirty="0">
                <a:solidFill>
                  <a:srgbClr val="CF8E6D"/>
                </a:solidFill>
                <a:effectLst/>
                <a:latin typeface="JetBrains Mono"/>
              </a:rPr>
              <a:t>def </a:t>
            </a:r>
            <a:r>
              <a:rPr lang="en-US" altLang="zh-CN" sz="1800" dirty="0" err="1">
                <a:solidFill>
                  <a:srgbClr val="56A8F5"/>
                </a:solidFill>
                <a:effectLst/>
                <a:latin typeface="JetBrains Mono"/>
              </a:rPr>
              <a:t>get_scenery_dian_ping</a:t>
            </a:r>
            <a:r>
              <a:rPr lang="en-US" altLang="zh-CN" sz="1800" dirty="0">
                <a:solidFill>
                  <a:srgbClr val="BCBEC4"/>
                </a:solidFill>
                <a:effectLst/>
                <a:latin typeface="JetBrains Mono"/>
              </a:rPr>
              <a:t>(session, id, page=</a:t>
            </a:r>
            <a:r>
              <a:rPr lang="en-US" altLang="zh-CN" sz="1800" dirty="0">
                <a:solidFill>
                  <a:srgbClr val="2AACB8"/>
                </a:solidFill>
                <a:effectLst/>
                <a:latin typeface="JetBrains Mono"/>
              </a:rPr>
              <a:t>1</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page_size</a:t>
            </a:r>
            <a:r>
              <a:rPr lang="en-US" altLang="zh-CN" sz="1800" dirty="0">
                <a:solidFill>
                  <a:srgbClr val="BCBEC4"/>
                </a:solidFill>
                <a:effectLst/>
                <a:latin typeface="JetBrains Mono"/>
              </a:rPr>
              <a:t>=</a:t>
            </a:r>
            <a:r>
              <a:rPr lang="en-US" altLang="zh-CN" sz="1800" dirty="0">
                <a:solidFill>
                  <a:srgbClr val="2AACB8"/>
                </a:solidFill>
                <a:effectLst/>
                <a:latin typeface="JetBrains Mono"/>
              </a:rPr>
              <a:t>10</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lab_id</a:t>
            </a:r>
            <a:r>
              <a:rPr lang="en-US" altLang="zh-CN" sz="1800" dirty="0">
                <a:solidFill>
                  <a:srgbClr val="BCBEC4"/>
                </a:solidFill>
                <a:effectLst/>
                <a:latin typeface="JetBrains Mono"/>
              </a:rPr>
              <a:t>=</a:t>
            </a:r>
            <a:r>
              <a:rPr lang="en-US" altLang="zh-CN" sz="1800" dirty="0">
                <a:solidFill>
                  <a:srgbClr val="2AACB8"/>
                </a:solidFill>
                <a:effectLst/>
                <a:latin typeface="JetBrains Mono"/>
              </a:rPr>
              <a:t>1</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i="1" dirty="0">
                <a:solidFill>
                  <a:srgbClr val="5F826B"/>
                </a:solidFill>
                <a:effectLst/>
                <a:latin typeface="JetBrains Mono"/>
              </a:rPr>
              <a:t>"""</a:t>
            </a:r>
            <a:r>
              <a:rPr lang="zh-CN" altLang="en-US" sz="1800" i="1" dirty="0">
                <a:solidFill>
                  <a:srgbClr val="5F826B"/>
                </a:solidFill>
                <a:effectLst/>
                <a:latin typeface="宋体" panose="02010600030101010101" pitchFamily="2" charset="-122"/>
                <a:ea typeface="宋体" panose="02010600030101010101" pitchFamily="2" charset="-122"/>
              </a:rPr>
              <a:t>传入景点</a:t>
            </a:r>
            <a:r>
              <a:rPr lang="en-US" altLang="zh-CN" sz="1800" i="1" dirty="0">
                <a:solidFill>
                  <a:srgbClr val="5F826B"/>
                </a:solidFill>
                <a:effectLst/>
                <a:latin typeface="JetBrains Mono"/>
              </a:rPr>
              <a:t>id</a:t>
            </a:r>
            <a:r>
              <a:rPr lang="zh-CN" altLang="en-US" sz="1800" i="1" dirty="0">
                <a:solidFill>
                  <a:srgbClr val="5F826B"/>
                </a:solidFill>
                <a:effectLst/>
                <a:latin typeface="宋体" panose="02010600030101010101" pitchFamily="2" charset="-122"/>
                <a:ea typeface="宋体" panose="02010600030101010101" pitchFamily="2" charset="-122"/>
              </a:rPr>
              <a:t>，返回景点点评</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id: </a:t>
            </a:r>
            <a:r>
              <a:rPr lang="zh-CN" altLang="en-US" sz="1800" i="1" dirty="0">
                <a:solidFill>
                  <a:srgbClr val="5F826B"/>
                </a:solidFill>
                <a:effectLst/>
                <a:latin typeface="宋体" panose="02010600030101010101" pitchFamily="2" charset="-122"/>
                <a:ea typeface="宋体" panose="02010600030101010101" pitchFamily="2" charset="-122"/>
              </a:rPr>
              <a:t>景点</a:t>
            </a:r>
            <a:r>
              <a:rPr lang="en-US" altLang="zh-CN" sz="1800" i="1" dirty="0">
                <a:solidFill>
                  <a:srgbClr val="5F826B"/>
                </a:solidFill>
                <a:effectLst/>
                <a:latin typeface="JetBrains Mono"/>
              </a:rPr>
              <a:t>id</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:param page: </a:t>
            </a:r>
            <a:r>
              <a:rPr lang="zh-CN" altLang="en-US" sz="1800" i="1" dirty="0">
                <a:solidFill>
                  <a:srgbClr val="5F826B"/>
                </a:solidFill>
                <a:effectLst/>
                <a:latin typeface="宋体" panose="02010600030101010101" pitchFamily="2" charset="-122"/>
                <a:ea typeface="宋体" panose="02010600030101010101" pitchFamily="2" charset="-122"/>
              </a:rPr>
              <a:t>页码</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page_size</a:t>
            </a:r>
            <a:r>
              <a:rPr lang="en-US" altLang="zh-CN" sz="1800" i="1" dirty="0">
                <a:solidFill>
                  <a:srgbClr val="5F826B"/>
                </a:solidFill>
                <a:effectLst/>
                <a:latin typeface="JetBrains Mono"/>
              </a:rPr>
              <a:t>: </a:t>
            </a:r>
            <a:r>
              <a:rPr lang="zh-CN" altLang="en-US" sz="1800" i="1" dirty="0">
                <a:solidFill>
                  <a:srgbClr val="5F826B"/>
                </a:solidFill>
                <a:effectLst/>
                <a:latin typeface="宋体" panose="02010600030101010101" pitchFamily="2" charset="-122"/>
                <a:ea typeface="宋体" panose="02010600030101010101" pitchFamily="2" charset="-122"/>
              </a:rPr>
              <a:t>每页数量</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lab_id</a:t>
            </a:r>
            <a:r>
              <a:rPr lang="en-US" altLang="zh-CN" sz="1800" i="1" dirty="0">
                <a:solidFill>
                  <a:srgbClr val="5F826B"/>
                </a:solidFill>
                <a:effectLst/>
                <a:latin typeface="JetBrains Mono"/>
              </a:rPr>
              <a:t>: 1:</a:t>
            </a:r>
            <a:r>
              <a:rPr lang="zh-CN" altLang="en-US" sz="1800" i="1" dirty="0">
                <a:solidFill>
                  <a:srgbClr val="5F826B"/>
                </a:solidFill>
                <a:effectLst/>
                <a:latin typeface="宋体" panose="02010600030101010101" pitchFamily="2" charset="-122"/>
                <a:ea typeface="宋体" panose="02010600030101010101" pitchFamily="2" charset="-122"/>
              </a:rPr>
              <a:t>全部</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2:</a:t>
            </a:r>
            <a:r>
              <a:rPr lang="zh-CN" altLang="en-US" sz="1800" i="1" dirty="0">
                <a:solidFill>
                  <a:srgbClr val="5F826B"/>
                </a:solidFill>
                <a:effectLst/>
                <a:latin typeface="宋体" panose="02010600030101010101" pitchFamily="2" charset="-122"/>
                <a:ea typeface="宋体" panose="02010600030101010101" pitchFamily="2" charset="-122"/>
              </a:rPr>
              <a:t>好评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3:</a:t>
            </a:r>
            <a:r>
              <a:rPr lang="zh-CN" altLang="en-US" sz="1800" i="1" dirty="0">
                <a:solidFill>
                  <a:srgbClr val="5F826B"/>
                </a:solidFill>
                <a:effectLst/>
                <a:latin typeface="宋体" panose="02010600030101010101" pitchFamily="2" charset="-122"/>
                <a:ea typeface="宋体" panose="02010600030101010101" pitchFamily="2" charset="-122"/>
              </a:rPr>
              <a:t>中评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4:</a:t>
            </a:r>
            <a:r>
              <a:rPr lang="zh-CN" altLang="en-US" sz="1800" i="1" dirty="0">
                <a:solidFill>
                  <a:srgbClr val="5F826B"/>
                </a:solidFill>
                <a:effectLst/>
                <a:latin typeface="宋体" panose="02010600030101010101" pitchFamily="2" charset="-122"/>
                <a:ea typeface="宋体" panose="02010600030101010101" pitchFamily="2" charset="-122"/>
              </a:rPr>
              <a:t>差评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5:</a:t>
            </a:r>
            <a:r>
              <a:rPr lang="zh-CN" altLang="en-US" sz="1800" i="1" dirty="0">
                <a:solidFill>
                  <a:srgbClr val="5F826B"/>
                </a:solidFill>
                <a:effectLst/>
                <a:latin typeface="宋体" panose="02010600030101010101" pitchFamily="2" charset="-122"/>
                <a:ea typeface="宋体" panose="02010600030101010101" pitchFamily="2" charset="-122"/>
              </a:rPr>
              <a:t>有图</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6:</a:t>
            </a:r>
            <a:r>
              <a:rPr lang="zh-CN" altLang="en-US" sz="1800" i="1" dirty="0">
                <a:solidFill>
                  <a:srgbClr val="5F826B"/>
                </a:solidFill>
                <a:effectLst/>
                <a:latin typeface="宋体" panose="02010600030101010101" pitchFamily="2" charset="-122"/>
                <a:ea typeface="宋体" panose="02010600030101010101" pitchFamily="2" charset="-122"/>
              </a:rPr>
              <a:t>最新</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:return: </a:t>
            </a:r>
            <a:r>
              <a:rPr lang="zh-CN" altLang="en-US" sz="1800" i="1" dirty="0">
                <a:solidFill>
                  <a:srgbClr val="5F826B"/>
                </a:solidFill>
                <a:effectLst/>
                <a:latin typeface="宋体" panose="02010600030101010101" pitchFamily="2" charset="-122"/>
                <a:ea typeface="宋体" panose="02010600030101010101" pitchFamily="2" charset="-122"/>
              </a:rPr>
              <a:t>景点点评</a:t>
            </a:r>
            <a:r>
              <a:rPr lang="en-US" altLang="zh-CN" sz="1800" i="1" dirty="0" err="1">
                <a:solidFill>
                  <a:srgbClr val="5F826B"/>
                </a:solidFill>
                <a:effectLst/>
                <a:latin typeface="JetBrains Mono"/>
              </a:rPr>
              <a:t>json</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7380720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2.</a:t>
            </a:r>
            <a:r>
              <a:rPr lang="zh-CN" altLang="en-US" sz="2000" dirty="0"/>
              <a:t>在原始数据中提取出评价</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3693319"/>
          </a:xfrm>
          <a:prstGeom prst="rect">
            <a:avLst/>
          </a:prstGeom>
          <a:noFill/>
        </p:spPr>
        <p:txBody>
          <a:bodyPr wrap="square">
            <a:spAutoFit/>
          </a:bodyPr>
          <a:lstStyle/>
          <a:p>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获得节点好评、中评、差评数量</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a:solidFill>
                  <a:srgbClr val="CF8E6D"/>
                </a:solidFill>
                <a:effectLst/>
                <a:latin typeface="JetBrains Mono"/>
              </a:rPr>
              <a:t>def </a:t>
            </a:r>
            <a:r>
              <a:rPr lang="en-US" altLang="zh-CN" sz="1800" dirty="0" err="1">
                <a:solidFill>
                  <a:srgbClr val="56A8F5"/>
                </a:solidFill>
                <a:effectLst/>
                <a:latin typeface="JetBrains Mono"/>
              </a:rPr>
              <a:t>get_comment_count</a:t>
            </a:r>
            <a:r>
              <a:rPr lang="en-US" altLang="zh-CN" sz="1800" dirty="0">
                <a:solidFill>
                  <a:srgbClr val="BCBEC4"/>
                </a:solidFill>
                <a:effectLst/>
                <a:latin typeface="JetBrains Mono"/>
              </a:rPr>
              <a:t>(</a:t>
            </a:r>
            <a:r>
              <a:rPr lang="en-US" altLang="zh-CN" sz="1800" dirty="0">
                <a:solidFill>
                  <a:srgbClr val="94558D"/>
                </a:solidFill>
                <a:effectLst/>
                <a:latin typeface="JetBrains Mono"/>
              </a:rPr>
              <a:t>self</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dian_ping</a:t>
            </a:r>
            <a:r>
              <a:rPr lang="en-US" altLang="zh-CN" sz="1800" dirty="0">
                <a:solidFill>
                  <a:srgbClr val="BCBEC4"/>
                </a:solidFill>
                <a:effectLst/>
                <a:latin typeface="JetBrains Mono"/>
              </a:rPr>
              <a:t> = </a:t>
            </a:r>
            <a:r>
              <a:rPr lang="en-US" altLang="zh-CN" sz="1800" dirty="0" err="1">
                <a:solidFill>
                  <a:srgbClr val="BCBEC4"/>
                </a:solidFill>
                <a:effectLst/>
                <a:latin typeface="JetBrains Mono"/>
              </a:rPr>
              <a:t>get_scenery_dian_ping</a:t>
            </a:r>
            <a:r>
              <a:rPr lang="en-US" altLang="zh-CN" sz="1800" dirty="0">
                <a:solidFill>
                  <a:srgbClr val="BCBEC4"/>
                </a:solidFill>
                <a:effectLst/>
                <a:latin typeface="JetBrains Mono"/>
              </a:rPr>
              <a:t>(</a:t>
            </a:r>
            <a:r>
              <a:rPr lang="en-US" altLang="zh-CN" sz="1800" dirty="0" err="1">
                <a:solidFill>
                  <a:srgbClr val="94558D"/>
                </a:solidFill>
                <a:effectLst/>
                <a:latin typeface="JetBrains Mono"/>
              </a:rPr>
              <a:t>self</a:t>
            </a:r>
            <a:r>
              <a:rPr lang="en-US" altLang="zh-CN" sz="1800" dirty="0" err="1">
                <a:solidFill>
                  <a:srgbClr val="BCBEC4"/>
                </a:solidFill>
                <a:effectLst/>
                <a:latin typeface="JetBrains Mono"/>
              </a:rPr>
              <a:t>.scenery_id</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isSuccess</a:t>
            </a:r>
            <a:r>
              <a:rPr lang="en-US" altLang="zh-CN" sz="1800" dirty="0">
                <a:solidFill>
                  <a:srgbClr val="BCBEC4"/>
                </a:solidFill>
                <a:effectLst/>
                <a:latin typeface="JetBrains Mono"/>
              </a:rPr>
              <a:t> = </a:t>
            </a:r>
            <a:r>
              <a:rPr lang="en-US" altLang="zh-CN" sz="1800" dirty="0" err="1">
                <a:solidFill>
                  <a:srgbClr val="BCBEC4"/>
                </a:solidFill>
                <a:effectLst/>
                <a:latin typeface="JetBrains Mono"/>
              </a:rPr>
              <a:t>dian_ping</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isSuccess</a:t>
            </a:r>
            <a:r>
              <a:rPr lang="en-US" altLang="zh-CN" sz="1800" dirty="0">
                <a:solidFill>
                  <a:srgbClr val="6AAB73"/>
                </a:solidFill>
                <a:effectLst/>
                <a:latin typeface="JetBrains Mono"/>
              </a:rPr>
              <a:t>'</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F8E6D"/>
                </a:solidFill>
                <a:effectLst/>
                <a:latin typeface="JetBrains Mono"/>
              </a:rPr>
              <a:t>if not </a:t>
            </a:r>
            <a:r>
              <a:rPr lang="en-US" altLang="zh-CN" sz="1800" dirty="0" err="1">
                <a:solidFill>
                  <a:srgbClr val="BCBEC4"/>
                </a:solidFill>
                <a:effectLst/>
                <a:latin typeface="JetBrains Mono"/>
              </a:rPr>
              <a:t>isSuccess</a:t>
            </a:r>
            <a:r>
              <a:rPr lang="en-US" altLang="zh-CN" sz="1800" dirty="0">
                <a:solidFill>
                  <a:srgbClr val="BCBEC4"/>
                </a:solidFill>
                <a:effectLst/>
                <a:latin typeface="JetBrains Mono"/>
              </a:rPr>
              <a:t> == </a:t>
            </a:r>
            <a:r>
              <a:rPr lang="en-US" altLang="zh-CN" sz="1800" dirty="0">
                <a:solidFill>
                  <a:srgbClr val="2AACB8"/>
                </a:solidFill>
                <a:effectLst/>
                <a:latin typeface="JetBrains Mono"/>
              </a:rPr>
              <a:t>1</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8888C6"/>
                </a:solidFill>
                <a:effectLst/>
                <a:latin typeface="JetBrains Mono"/>
              </a:rPr>
              <a:t>print</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zh-CN" altLang="en-US" sz="1800" dirty="0">
                <a:solidFill>
                  <a:srgbClr val="6AAB73"/>
                </a:solidFill>
                <a:effectLst/>
                <a:latin typeface="宋体" panose="02010600030101010101" pitchFamily="2" charset="-122"/>
                <a:ea typeface="宋体" panose="02010600030101010101" pitchFamily="2" charset="-122"/>
              </a:rPr>
              <a:t>获取评论失败</a:t>
            </a:r>
            <a:r>
              <a:rPr lang="en-US" altLang="zh-CN" sz="1800" dirty="0">
                <a:solidFill>
                  <a:srgbClr val="6AAB73"/>
                </a:solidFill>
                <a:effectLst/>
                <a:latin typeface="JetBrains Mono"/>
              </a:rPr>
              <a:t>"</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F8E6D"/>
                </a:solidFill>
                <a:effectLst/>
                <a:latin typeface="JetBrains Mono"/>
              </a:rPr>
              <a:t>return </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good_comment</a:t>
            </a:r>
            <a:r>
              <a:rPr lang="en-US" altLang="zh-CN" sz="1800" dirty="0">
                <a:solidFill>
                  <a:srgbClr val="BCBEC4"/>
                </a:solidFill>
                <a:effectLst/>
                <a:latin typeface="JetBrains Mono"/>
              </a:rPr>
              <a:t> = </a:t>
            </a:r>
            <a:r>
              <a:rPr lang="en-US" altLang="zh-CN" sz="1800" dirty="0" err="1">
                <a:solidFill>
                  <a:srgbClr val="BCBEC4"/>
                </a:solidFill>
                <a:effectLst/>
                <a:latin typeface="JetBrains Mono"/>
              </a:rPr>
              <a:t>dian_ping</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goodNum</a:t>
            </a:r>
            <a:r>
              <a:rPr lang="en-US" altLang="zh-CN" sz="1800" dirty="0">
                <a:solidFill>
                  <a:srgbClr val="6AAB73"/>
                </a:solidFill>
                <a:effectLst/>
                <a:latin typeface="JetBrains Mono"/>
              </a:rPr>
              <a:t>'</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middle_comment</a:t>
            </a:r>
            <a:r>
              <a:rPr lang="en-US" altLang="zh-CN" sz="1800" dirty="0">
                <a:solidFill>
                  <a:srgbClr val="BCBEC4"/>
                </a:solidFill>
                <a:effectLst/>
                <a:latin typeface="JetBrains Mono"/>
              </a:rPr>
              <a:t> = </a:t>
            </a:r>
            <a:r>
              <a:rPr lang="en-US" altLang="zh-CN" sz="1800" dirty="0" err="1">
                <a:solidFill>
                  <a:srgbClr val="BCBEC4"/>
                </a:solidFill>
                <a:effectLst/>
                <a:latin typeface="JetBrains Mono"/>
              </a:rPr>
              <a:t>dian_ping</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midNum</a:t>
            </a:r>
            <a:r>
              <a:rPr lang="en-US" altLang="zh-CN" sz="1800" dirty="0">
                <a:solidFill>
                  <a:srgbClr val="6AAB73"/>
                </a:solidFill>
                <a:effectLst/>
                <a:latin typeface="JetBrains Mono"/>
              </a:rPr>
              <a:t>'</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err="1">
                <a:solidFill>
                  <a:srgbClr val="BCBEC4"/>
                </a:solidFill>
                <a:effectLst/>
                <a:latin typeface="JetBrains Mono"/>
              </a:rPr>
              <a:t>bad_comment</a:t>
            </a:r>
            <a:r>
              <a:rPr lang="en-US" altLang="zh-CN" sz="1800" dirty="0">
                <a:solidFill>
                  <a:srgbClr val="BCBEC4"/>
                </a:solidFill>
                <a:effectLst/>
                <a:latin typeface="JetBrains Mono"/>
              </a:rPr>
              <a:t> = </a:t>
            </a:r>
            <a:r>
              <a:rPr lang="en-US" altLang="zh-CN" sz="1800" dirty="0" err="1">
                <a:solidFill>
                  <a:srgbClr val="BCBEC4"/>
                </a:solidFill>
                <a:effectLst/>
                <a:latin typeface="JetBrains Mono"/>
              </a:rPr>
              <a:t>dian_ping</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badNum</a:t>
            </a:r>
            <a:r>
              <a:rPr lang="en-US" altLang="zh-CN" sz="1800" dirty="0">
                <a:solidFill>
                  <a:srgbClr val="6AAB73"/>
                </a:solidFill>
                <a:effectLst/>
                <a:latin typeface="JetBrains Mono"/>
              </a:rPr>
              <a:t>'</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F8E6D"/>
                </a:solidFill>
                <a:effectLst/>
                <a:latin typeface="JetBrains Mono"/>
              </a:rPr>
              <a:t>return </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good_comment</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middle_comment</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bad_comment</a:t>
            </a:r>
            <a:r>
              <a:rPr lang="en-US" altLang="zh-CN" sz="1800" dirty="0">
                <a:solidFill>
                  <a:srgbClr val="BCBEC4"/>
                </a:solidFill>
                <a:effectLst/>
                <a:latin typeface="JetBrains Mono"/>
              </a:rPr>
              <a:t>]</a:t>
            </a:r>
          </a:p>
        </p:txBody>
      </p:sp>
    </p:spTree>
    <p:extLst>
      <p:ext uri="{BB962C8B-B14F-4D97-AF65-F5344CB8AC3E}">
        <p14:creationId xmlns:p14="http://schemas.microsoft.com/office/powerpoint/2010/main" val="12215584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3.</a:t>
            </a:r>
            <a:r>
              <a:rPr lang="zh-CN" altLang="en-US" sz="2000" b="0" i="0" dirty="0">
                <a:solidFill>
                  <a:srgbClr val="374151"/>
                </a:solidFill>
                <a:effectLst/>
                <a:latin typeface="Söhne"/>
              </a:rPr>
              <a:t>输出结果或进行进一步的可视化分析。</a:t>
            </a:r>
            <a:endParaRPr lang="zh-CN" altLang="en-US" sz="2000" dirty="0"/>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4247317"/>
          </a:xfrm>
          <a:prstGeom prst="rect">
            <a:avLst/>
          </a:prstGeom>
          <a:noFill/>
        </p:spPr>
        <p:txBody>
          <a:bodyPr wrap="square">
            <a:spAutoFit/>
          </a:bodyPr>
          <a:lstStyle/>
          <a:p>
            <a:r>
              <a:rPr lang="en-US" altLang="zh-CN" sz="1800" dirty="0" err="1">
                <a:solidFill>
                  <a:srgbClr val="BCBEC4"/>
                </a:solidFill>
                <a:effectLst/>
                <a:latin typeface="JetBrains Mono"/>
              </a:rPr>
              <a:t>getJson</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json</a:t>
            </a:r>
            <a:r>
              <a:rPr lang="en-US" altLang="zh-CN" sz="1800" dirty="0">
                <a:solidFill>
                  <a:srgbClr val="6AAB73"/>
                </a:solidFill>
                <a:effectLst/>
                <a:latin typeface="JetBrains Mono"/>
              </a:rPr>
              <a:t>/page5.json’</a:t>
            </a:r>
            <a:r>
              <a:rPr lang="en-US" altLang="zh-CN" sz="1800" dirty="0">
                <a:solidFill>
                  <a:srgbClr val="BCBEC4"/>
                </a:solidFill>
                <a:effectLst/>
                <a:latin typeface="JetBrains Mono"/>
              </a:rPr>
              <a:t>).</a:t>
            </a:r>
            <a:r>
              <a:rPr lang="en-US" altLang="zh-CN" sz="1800" dirty="0">
                <a:solidFill>
                  <a:srgbClr val="56A8F5"/>
                </a:solidFill>
                <a:effectLst/>
                <a:latin typeface="JetBrains Mono"/>
              </a:rPr>
              <a:t>then</a:t>
            </a:r>
            <a:r>
              <a:rPr lang="en-US" altLang="zh-CN" sz="1800" dirty="0">
                <a:solidFill>
                  <a:srgbClr val="BCBEC4"/>
                </a:solidFill>
                <a:effectLst/>
                <a:latin typeface="JetBrains Mono"/>
              </a:rPr>
              <a:t>(</a:t>
            </a:r>
            <a:r>
              <a:rPr lang="en-US" altLang="zh-CN" sz="1800" dirty="0" err="1">
                <a:solidFill>
                  <a:srgbClr val="BCBEC4"/>
                </a:solidFill>
                <a:effectLst/>
                <a:latin typeface="JetBrains Mono"/>
              </a:rPr>
              <a:t>rawData</a:t>
            </a:r>
            <a:r>
              <a:rPr lang="en-US" altLang="zh-CN" sz="1800" dirty="0">
                <a:solidFill>
                  <a:srgbClr val="BCBEC4"/>
                </a:solidFill>
                <a:effectLst/>
                <a:latin typeface="JetBrains Mono"/>
              </a:rPr>
              <a:t> =&gt; {</a:t>
            </a:r>
            <a:br>
              <a:rPr lang="en-US" altLang="zh-CN" sz="1800" dirty="0">
                <a:solidFill>
                  <a:srgbClr val="BCBEC4"/>
                </a:solidFill>
                <a:effectLst/>
                <a:latin typeface="JetBrains Mono"/>
              </a:rPr>
            </a:b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F8E6D"/>
                </a:solidFill>
                <a:effectLst/>
                <a:latin typeface="JetBrains Mono"/>
              </a:rPr>
              <a:t>const </a:t>
            </a:r>
            <a:r>
              <a:rPr lang="en-US" altLang="zh-CN" sz="1800" dirty="0">
                <a:solidFill>
                  <a:srgbClr val="A9B7C6"/>
                </a:solidFill>
                <a:effectLst/>
                <a:latin typeface="JetBrains Mono"/>
              </a:rPr>
              <a:t>total </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rawData.</a:t>
            </a:r>
            <a:r>
              <a:rPr lang="en-US" altLang="zh-CN" sz="1800" dirty="0" err="1">
                <a:solidFill>
                  <a:srgbClr val="56A8F5"/>
                </a:solidFill>
                <a:effectLst/>
                <a:latin typeface="JetBrains Mono"/>
              </a:rPr>
              <a:t>reduce</a:t>
            </a:r>
            <a:r>
              <a:rPr lang="en-US" altLang="zh-CN" sz="1800" dirty="0">
                <a:solidFill>
                  <a:srgbClr val="BCBEC4"/>
                </a:solidFill>
                <a:effectLst/>
                <a:latin typeface="JetBrains Mono"/>
              </a:rPr>
              <a:t>((a, b) =&gt; a + b, </a:t>
            </a:r>
            <a:r>
              <a:rPr lang="en-US" altLang="zh-CN" sz="1800" dirty="0">
                <a:solidFill>
                  <a:srgbClr val="2AACB8"/>
                </a:solidFill>
                <a:effectLst/>
                <a:latin typeface="JetBrains Mono"/>
              </a:rPr>
              <a:t>0</a:t>
            </a: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计算总数</a:t>
            </a:r>
            <a:br>
              <a:rPr lang="zh-CN" altLang="en-US" sz="1800" dirty="0">
                <a:solidFill>
                  <a:srgbClr val="7A7E85"/>
                </a:solidFill>
                <a:effectLst/>
                <a:latin typeface="宋体" panose="02010600030101010101" pitchFamily="2" charset="-122"/>
                <a:ea typeface="宋体" panose="02010600030101010101" pitchFamily="2" charset="-122"/>
              </a:rPr>
            </a:br>
            <a:br>
              <a:rPr lang="zh-CN" altLang="en-US" sz="1800" dirty="0">
                <a:solidFill>
                  <a:srgbClr val="7A7E85"/>
                </a:solidFill>
                <a:effectLst/>
                <a:latin typeface="宋体" panose="02010600030101010101" pitchFamily="2" charset="-122"/>
                <a:ea typeface="宋体" panose="02010600030101010101" pitchFamily="2" charset="-122"/>
              </a:rPr>
            </a:b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计算好评、中评和差评的百分比</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dirty="0">
                <a:solidFill>
                  <a:srgbClr val="CF8E6D"/>
                </a:solidFill>
                <a:effectLst/>
                <a:latin typeface="JetBrains Mono"/>
              </a:rPr>
              <a:t>var </a:t>
            </a:r>
            <a:r>
              <a:rPr lang="en-US" altLang="zh-CN" sz="1800" dirty="0">
                <a:solidFill>
                  <a:srgbClr val="A9B7C6"/>
                </a:solidFill>
                <a:effectLst/>
                <a:latin typeface="JetBrains Mono"/>
              </a:rPr>
              <a:t>percentage </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rawData.</a:t>
            </a:r>
            <a:r>
              <a:rPr lang="en-US" altLang="zh-CN" sz="1800" dirty="0" err="1">
                <a:solidFill>
                  <a:srgbClr val="56A8F5"/>
                </a:solidFill>
                <a:effectLst/>
                <a:latin typeface="JetBrains Mono"/>
              </a:rPr>
              <a:t>map</a:t>
            </a:r>
            <a:r>
              <a:rPr lang="en-US" altLang="zh-CN" sz="1800" dirty="0">
                <a:solidFill>
                  <a:srgbClr val="BCBEC4"/>
                </a:solidFill>
                <a:effectLst/>
                <a:latin typeface="JetBrains Mono"/>
              </a:rPr>
              <a:t>(value =&gt; ((value / </a:t>
            </a:r>
            <a:r>
              <a:rPr lang="en-US" altLang="zh-CN" sz="1800" dirty="0">
                <a:solidFill>
                  <a:srgbClr val="A9B7C6"/>
                </a:solidFill>
                <a:effectLst/>
                <a:latin typeface="JetBrains Mono"/>
              </a:rPr>
              <a:t>total</a:t>
            </a:r>
            <a:r>
              <a:rPr lang="en-US" altLang="zh-CN" sz="1800" dirty="0">
                <a:solidFill>
                  <a:srgbClr val="BCBEC4"/>
                </a:solidFill>
                <a:effectLst/>
                <a:latin typeface="JetBrains Mono"/>
              </a:rPr>
              <a:t>) * </a:t>
            </a:r>
            <a:r>
              <a:rPr lang="en-US" altLang="zh-CN" sz="1800" dirty="0">
                <a:solidFill>
                  <a:srgbClr val="2AACB8"/>
                </a:solidFill>
                <a:effectLst/>
                <a:latin typeface="JetBrains Mono"/>
              </a:rPr>
              <a:t>100</a:t>
            </a:r>
            <a:r>
              <a:rPr lang="en-US" altLang="zh-CN" sz="1800" dirty="0">
                <a:solidFill>
                  <a:srgbClr val="BCBEC4"/>
                </a:solidFill>
                <a:effectLst/>
                <a:latin typeface="JetBrains Mono"/>
              </a:rPr>
              <a:t>).</a:t>
            </a:r>
            <a:r>
              <a:rPr lang="en-US" altLang="zh-CN" sz="1800" dirty="0" err="1">
                <a:solidFill>
                  <a:srgbClr val="56A8F5"/>
                </a:solidFill>
                <a:effectLst/>
                <a:latin typeface="JetBrains Mono"/>
              </a:rPr>
              <a:t>toFixed</a:t>
            </a:r>
            <a:r>
              <a:rPr lang="en-US" altLang="zh-CN" sz="1800" dirty="0">
                <a:solidFill>
                  <a:srgbClr val="BCBEC4"/>
                </a:solidFill>
                <a:effectLst/>
                <a:latin typeface="JetBrains Mono"/>
              </a:rPr>
              <a:t>(</a:t>
            </a:r>
            <a:r>
              <a:rPr lang="en-US" altLang="zh-CN" sz="1800" dirty="0">
                <a:solidFill>
                  <a:srgbClr val="2AACB8"/>
                </a:solidFill>
                <a:effectLst/>
                <a:latin typeface="JetBrains Mono"/>
              </a:rPr>
              <a:t>2</a:t>
            </a:r>
            <a:r>
              <a:rPr lang="en-US" altLang="zh-CN" sz="1800" dirty="0">
                <a:solidFill>
                  <a:srgbClr val="BCBEC4"/>
                </a:solidFill>
                <a:effectLst/>
                <a:latin typeface="JetBrains Mono"/>
              </a:rPr>
              <a:t>) + </a:t>
            </a:r>
            <a:r>
              <a:rPr lang="en-US" altLang="zh-CN" sz="1800" dirty="0">
                <a:solidFill>
                  <a:srgbClr val="6AAB73"/>
                </a:solidFill>
                <a:effectLst/>
                <a:latin typeface="JetBrains Mono"/>
              </a:rPr>
              <a:t>“%”</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77DBB"/>
                </a:solidFill>
                <a:effectLst/>
                <a:latin typeface="JetBrains Mono"/>
              </a:rPr>
              <a:t>option </a:t>
            </a: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使用刚指定的配置项和数据显示图表。</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i="1" dirty="0">
                <a:solidFill>
                  <a:srgbClr val="C77DBA"/>
                </a:solidFill>
                <a:effectLst/>
                <a:latin typeface="JetBrains Mono"/>
              </a:rPr>
              <a:t>page5</a:t>
            </a:r>
            <a:r>
              <a:rPr lang="en-US" altLang="zh-CN" sz="1800" dirty="0">
                <a:solidFill>
                  <a:srgbClr val="BCBEC4"/>
                </a:solidFill>
                <a:effectLst/>
                <a:latin typeface="JetBrains Mono"/>
              </a:rPr>
              <a:t>.setOption(</a:t>
            </a:r>
            <a:r>
              <a:rPr lang="en-US" altLang="zh-CN" sz="1800" dirty="0">
                <a:solidFill>
                  <a:srgbClr val="C77DBB"/>
                </a:solidFill>
                <a:effectLst/>
                <a:latin typeface="JetBrains Mono"/>
              </a:rPr>
              <a:t>option</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a:t>
            </a:r>
          </a:p>
        </p:txBody>
      </p:sp>
    </p:spTree>
    <p:extLst>
      <p:ext uri="{BB962C8B-B14F-4D97-AF65-F5344CB8AC3E}">
        <p14:creationId xmlns:p14="http://schemas.microsoft.com/office/powerpoint/2010/main" val="2504184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1780014" y="343586"/>
            <a:ext cx="3217762" cy="923330"/>
          </a:xfrm>
          <a:prstGeom prst="rect">
            <a:avLst/>
          </a:prstGeom>
          <a:noFill/>
        </p:spPr>
        <p:txBody>
          <a:bodyPr wrap="square" rtlCol="0">
            <a:spAutoFit/>
          </a:bodyPr>
          <a:lstStyle/>
          <a:p>
            <a:r>
              <a:rPr lang="zh-CN" altLang="en-US" sz="5400" dirty="0"/>
              <a:t>问题总结</a:t>
            </a:r>
          </a:p>
        </p:txBody>
      </p:sp>
      <p:pic>
        <p:nvPicPr>
          <p:cNvPr id="6" name="图片 5">
            <a:extLst>
              <a:ext uri="{FF2B5EF4-FFF2-40B4-BE49-F238E27FC236}">
                <a16:creationId xmlns:a16="http://schemas.microsoft.com/office/drawing/2014/main" id="{1336B9E9-8521-F00C-4F4F-4423CA7F225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6627821" y="1"/>
            <a:ext cx="5564177" cy="6857998"/>
          </a:xfrm>
          <a:prstGeom prst="rect">
            <a:avLst/>
          </a:prstGeom>
        </p:spPr>
      </p:pic>
      <p:sp>
        <p:nvSpPr>
          <p:cNvPr id="8" name="文本框 7">
            <a:extLst>
              <a:ext uri="{FF2B5EF4-FFF2-40B4-BE49-F238E27FC236}">
                <a16:creationId xmlns:a16="http://schemas.microsoft.com/office/drawing/2014/main" id="{BF517807-9F80-7298-BD9A-41A3D7436292}"/>
              </a:ext>
            </a:extLst>
          </p:cNvPr>
          <p:cNvSpPr txBox="1"/>
          <p:nvPr/>
        </p:nvSpPr>
        <p:spPr>
          <a:xfrm>
            <a:off x="381790" y="1600200"/>
            <a:ext cx="6014210" cy="3139321"/>
          </a:xfrm>
          <a:prstGeom prst="rect">
            <a:avLst/>
          </a:prstGeom>
          <a:noFill/>
        </p:spPr>
        <p:txBody>
          <a:bodyPr wrap="square" rtlCol="0">
            <a:spAutoFit/>
          </a:bodyPr>
          <a:lstStyle/>
          <a:p>
            <a:pPr algn="l">
              <a:buFont typeface="+mj-lt"/>
              <a:buAutoNum type="arabicPeriod"/>
            </a:pPr>
            <a:r>
              <a:rPr lang="zh-CN" altLang="en-US" b="0" i="0" dirty="0">
                <a:solidFill>
                  <a:srgbClr val="374151"/>
                </a:solidFill>
                <a:effectLst/>
                <a:latin typeface="Söhne"/>
              </a:rPr>
              <a:t>好评占比为</a:t>
            </a:r>
            <a:r>
              <a:rPr lang="en-US" altLang="zh-CN" b="0" i="0" dirty="0">
                <a:solidFill>
                  <a:srgbClr val="374151"/>
                </a:solidFill>
                <a:effectLst/>
                <a:latin typeface="Söhne"/>
              </a:rPr>
              <a:t>382</a:t>
            </a:r>
            <a:r>
              <a:rPr lang="zh-CN" altLang="en-US" b="0" i="0" dirty="0">
                <a:solidFill>
                  <a:srgbClr val="374151"/>
                </a:solidFill>
                <a:effectLst/>
                <a:latin typeface="Söhne"/>
              </a:rPr>
              <a:t>，中评占比为</a:t>
            </a:r>
            <a:r>
              <a:rPr lang="en-US" altLang="zh-CN" b="0" i="0" dirty="0">
                <a:solidFill>
                  <a:srgbClr val="374151"/>
                </a:solidFill>
                <a:effectLst/>
                <a:latin typeface="Söhne"/>
              </a:rPr>
              <a:t>67</a:t>
            </a:r>
            <a:r>
              <a:rPr lang="zh-CN" altLang="en-US" b="0" i="0" dirty="0">
                <a:solidFill>
                  <a:srgbClr val="374151"/>
                </a:solidFill>
                <a:effectLst/>
                <a:latin typeface="Söhne"/>
              </a:rPr>
              <a:t>，差评占比为</a:t>
            </a:r>
            <a:r>
              <a:rPr lang="en-US" altLang="zh-CN" b="0" i="0" dirty="0">
                <a:solidFill>
                  <a:srgbClr val="374151"/>
                </a:solidFill>
                <a:effectLst/>
                <a:latin typeface="Söhne"/>
              </a:rPr>
              <a:t>25</a:t>
            </a:r>
            <a:r>
              <a:rPr lang="zh-CN" altLang="en-US" b="0" i="0" dirty="0">
                <a:solidFill>
                  <a:srgbClr val="374151"/>
                </a:solidFill>
                <a:effectLst/>
                <a:latin typeface="Söhne"/>
              </a:rPr>
              <a:t>。这些数据表示了用户对青城山景区的整体评价分布情况。</a:t>
            </a:r>
          </a:p>
          <a:p>
            <a:pPr algn="l">
              <a:buFont typeface="+mj-lt"/>
              <a:buAutoNum type="arabicPeriod"/>
            </a:pPr>
            <a:r>
              <a:rPr lang="zh-CN" altLang="en-US" b="0" i="0" dirty="0">
                <a:solidFill>
                  <a:srgbClr val="374151"/>
                </a:solidFill>
                <a:effectLst/>
                <a:latin typeface="Söhne"/>
              </a:rPr>
              <a:t>好评占比最高，中评次之，差评占比最低。这表明大多数用户对青城山景区持有正面评价，相对较少的用户给出了中等和负面评价。</a:t>
            </a:r>
          </a:p>
          <a:p>
            <a:pPr algn="l">
              <a:buFont typeface="+mj-lt"/>
              <a:buAutoNum type="arabicPeriod"/>
            </a:pPr>
            <a:r>
              <a:rPr lang="zh-CN" altLang="en-US" b="0" i="0" dirty="0">
                <a:solidFill>
                  <a:srgbClr val="374151"/>
                </a:solidFill>
                <a:effectLst/>
                <a:latin typeface="Söhne"/>
              </a:rPr>
              <a:t>好评占比远远高于中评和差评的占比。这说明青城山景区在用户中享有较高的声誉和好评，大部分用户对景区的体验和服务持有积极的态度。</a:t>
            </a:r>
          </a:p>
          <a:p>
            <a:pPr algn="l"/>
            <a:r>
              <a:rPr lang="zh-CN" altLang="en-US" b="0" i="0" dirty="0">
                <a:solidFill>
                  <a:srgbClr val="374151"/>
                </a:solidFill>
                <a:effectLst/>
                <a:latin typeface="Söhne"/>
              </a:rPr>
              <a:t>综上所述，根据青城山好中差评占比数据，我们可以得出结论，青城山景区在用户中拥有良好的声誉和较高的满意度。这对于吸引更多的游客和提升景区的知名度非常重要。</a:t>
            </a:r>
          </a:p>
        </p:txBody>
      </p:sp>
    </p:spTree>
    <p:extLst>
      <p:ext uri="{BB962C8B-B14F-4D97-AF65-F5344CB8AC3E}">
        <p14:creationId xmlns:p14="http://schemas.microsoft.com/office/powerpoint/2010/main" val="9156828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0" name="组合 19">
            <a:extLst>
              <a:ext uri="{FF2B5EF4-FFF2-40B4-BE49-F238E27FC236}">
                <a16:creationId xmlns:a16="http://schemas.microsoft.com/office/drawing/2014/main" id="{A98A9A03-8D23-46EF-838D-EF8C987DA248}"/>
              </a:ext>
            </a:extLst>
          </p:cNvPr>
          <p:cNvGrpSpPr/>
          <p:nvPr/>
        </p:nvGrpSpPr>
        <p:grpSpPr>
          <a:xfrm>
            <a:off x="3048000" y="1443260"/>
            <a:ext cx="6096000" cy="3971481"/>
            <a:chOff x="3048000" y="1443260"/>
            <a:chExt cx="6096000" cy="3971481"/>
          </a:xfrm>
        </p:grpSpPr>
        <p:grpSp>
          <p:nvGrpSpPr>
            <p:cNvPr id="21" name="组合 20">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23"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4"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black"/>
                    </a:solidFill>
                    <a:effectLst/>
                    <a:uLnTx/>
                    <a:uFillTx/>
                    <a:cs typeface="+mn-ea"/>
                    <a:sym typeface="+mn-lt"/>
                  </a:rPr>
                  <a:t>结论</a:t>
                </a:r>
              </a:p>
            </p:txBody>
          </p:sp>
          <p:sp>
            <p:nvSpPr>
              <p:cNvPr id="25"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cs typeface="+mn-ea"/>
                    <a:sym typeface="+mn-lt"/>
                  </a:rPr>
                  <a:t> Conclusions </a:t>
                </a:r>
                <a:endParaRPr kumimoji="0" lang="zh-CN" altLang="en-US" sz="1000" b="0" i="0" u="none" strike="noStrike" kern="1200" cap="none" spc="0" normalizeH="0" baseline="0" noProof="0" dirty="0">
                  <a:ln>
                    <a:noFill/>
                  </a:ln>
                  <a:solidFill>
                    <a:prstClr val="black"/>
                  </a:solidFill>
                  <a:effectLst/>
                  <a:uLnTx/>
                  <a:uFillTx/>
                  <a:cs typeface="+mn-ea"/>
                  <a:sym typeface="+mn-lt"/>
                </a:endParaRPr>
              </a:p>
            </p:txBody>
          </p:sp>
        </p:grpSp>
        <p:pic>
          <p:nvPicPr>
            <p:cNvPr id="22" name="图片 21">
              <a:extLst>
                <a:ext uri="{FF2B5EF4-FFF2-40B4-BE49-F238E27FC236}">
                  <a16:creationId xmlns:a16="http://schemas.microsoft.com/office/drawing/2014/main" id="{190A0CB3-1038-4EB0-996F-08146FE53ABF}"/>
                </a:ext>
              </a:extLst>
            </p:cNvPr>
            <p:cNvPicPr>
              <a:picLocks noChangeAspect="1"/>
            </p:cNvPicPr>
            <p:nvPr/>
          </p:nvPicPr>
          <p:blipFill>
            <a:blip r:embed="rId3"/>
            <a:stretch>
              <a:fillRect/>
            </a:stretch>
          </p:blipFill>
          <p:spPr>
            <a:xfrm>
              <a:off x="5379155" y="1898484"/>
              <a:ext cx="1433689" cy="1264356"/>
            </a:xfrm>
            <a:prstGeom prst="rect">
              <a:avLst/>
            </a:prstGeom>
          </p:spPr>
        </p:pic>
      </p:grpSp>
    </p:spTree>
    <p:custDataLst>
      <p:tags r:id="rId1"/>
    </p:custDataLst>
    <p:extLst>
      <p:ext uri="{BB962C8B-B14F-4D97-AF65-F5344CB8AC3E}">
        <p14:creationId xmlns:p14="http://schemas.microsoft.com/office/powerpoint/2010/main" val="3112728381"/>
      </p:ext>
    </p:extLst>
  </p:cSld>
  <p:clrMapOvr>
    <a:masterClrMapping/>
  </p:clrMapOvr>
  <mc:AlternateContent xmlns:mc="http://schemas.openxmlformats.org/markup-compatibility/2006" xmlns:p14="http://schemas.microsoft.com/office/powerpoint/2010/main">
    <mc:Choice Requires="p14">
      <p:transition spd="slow" p14:dur="1500" advTm="1595">
        <p:random/>
      </p:transition>
    </mc:Choice>
    <mc:Fallback xmlns:a16="http://schemas.microsoft.com/office/drawing/2014/main" xmlns="">
      <p:transition spd="slow" advTm="1595">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animEffect transition="in" filter="fade">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308CF80-F17E-450E-8CBC-4E6553DEF6ED}"/>
              </a:ext>
            </a:extLst>
          </p:cNvPr>
          <p:cNvGrpSpPr/>
          <p:nvPr/>
        </p:nvGrpSpPr>
        <p:grpSpPr>
          <a:xfrm>
            <a:off x="3175000" y="868853"/>
            <a:ext cx="5841999" cy="1046440"/>
            <a:chOff x="736600" y="1991896"/>
            <a:chExt cx="3515773" cy="1046440"/>
          </a:xfrm>
        </p:grpSpPr>
        <p:sp>
          <p:nvSpPr>
            <p:cNvPr id="3" name="文本框 2">
              <a:extLst>
                <a:ext uri="{FF2B5EF4-FFF2-40B4-BE49-F238E27FC236}">
                  <a16:creationId xmlns:a16="http://schemas.microsoft.com/office/drawing/2014/main" id="{6943AE00-5E36-4FBC-B59D-42CC0B171A40}"/>
                </a:ext>
              </a:extLst>
            </p:cNvPr>
            <p:cNvSpPr txBox="1"/>
            <p:nvPr/>
          </p:nvSpPr>
          <p:spPr>
            <a:xfrm>
              <a:off x="736600" y="1991896"/>
              <a:ext cx="3515773" cy="707886"/>
            </a:xfrm>
            <a:prstGeom prst="rect">
              <a:avLst/>
            </a:prstGeom>
            <a:noFill/>
          </p:spPr>
          <p:txBody>
            <a:bodyPr wrap="square" rtlCol="0">
              <a:spAutoFit/>
            </a:bodyPr>
            <a:lstStyle/>
            <a:p>
              <a:pPr algn="ctr"/>
              <a:r>
                <a:rPr lang="zh-CN" altLang="en-US" sz="4000" dirty="0">
                  <a:cs typeface="+mn-ea"/>
                  <a:sym typeface="+mn-lt"/>
                </a:rPr>
                <a:t>项目问题总结汇总分析</a:t>
              </a:r>
            </a:p>
          </p:txBody>
        </p:sp>
        <p:sp>
          <p:nvSpPr>
            <p:cNvPr id="4" name="文本框 3">
              <a:extLst>
                <a:ext uri="{FF2B5EF4-FFF2-40B4-BE49-F238E27FC236}">
                  <a16:creationId xmlns:a16="http://schemas.microsoft.com/office/drawing/2014/main" id="{91207AC7-1F6D-42F6-B174-FCE264AEAE76}"/>
                </a:ext>
              </a:extLst>
            </p:cNvPr>
            <p:cNvSpPr txBox="1"/>
            <p:nvPr/>
          </p:nvSpPr>
          <p:spPr>
            <a:xfrm>
              <a:off x="793749" y="2699782"/>
              <a:ext cx="3458623" cy="338554"/>
            </a:xfrm>
            <a:prstGeom prst="rect">
              <a:avLst/>
            </a:prstGeom>
            <a:noFill/>
          </p:spPr>
          <p:txBody>
            <a:bodyPr wrap="square">
              <a:spAutoFit/>
            </a:bodyPr>
            <a:lstStyle/>
            <a:p>
              <a:pPr algn="ctr"/>
              <a:r>
                <a:rPr lang="en-US" altLang="zh-CN" sz="1600" dirty="0">
                  <a:cs typeface="+mn-ea"/>
                  <a:sym typeface="+mn-lt"/>
                </a:rPr>
                <a:t>ANNUAL SUMMARY REPORT OF ENTERPRISE PROJECTS</a:t>
              </a:r>
              <a:endParaRPr lang="zh-CN" altLang="en-US" sz="1600" dirty="0">
                <a:cs typeface="+mn-ea"/>
                <a:sym typeface="+mn-lt"/>
              </a:endParaRPr>
            </a:p>
          </p:txBody>
        </p:sp>
      </p:grpSp>
      <p:sp>
        <p:nvSpPr>
          <p:cNvPr id="5" name="矩形 4">
            <a:extLst>
              <a:ext uri="{FF2B5EF4-FFF2-40B4-BE49-F238E27FC236}">
                <a16:creationId xmlns:a16="http://schemas.microsoft.com/office/drawing/2014/main" id="{738B410F-4C26-4F5D-993D-EEEE48F3B5EB}"/>
              </a:ext>
            </a:extLst>
          </p:cNvPr>
          <p:cNvSpPr/>
          <p:nvPr/>
        </p:nvSpPr>
        <p:spPr>
          <a:xfrm>
            <a:off x="5029199" y="640253"/>
            <a:ext cx="213360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AB13756C-C732-67A7-A38F-E02CDF430EE5}"/>
              </a:ext>
            </a:extLst>
          </p:cNvPr>
          <p:cNvSpPr txBox="1"/>
          <p:nvPr/>
        </p:nvSpPr>
        <p:spPr>
          <a:xfrm>
            <a:off x="1239253" y="2610853"/>
            <a:ext cx="9288379" cy="2585323"/>
          </a:xfrm>
          <a:prstGeom prst="rect">
            <a:avLst/>
          </a:prstGeom>
          <a:noFill/>
        </p:spPr>
        <p:txBody>
          <a:bodyPr wrap="square" rtlCol="0">
            <a:spAutoFit/>
          </a:bodyPr>
          <a:lstStyle/>
          <a:p>
            <a:pPr algn="l"/>
            <a:r>
              <a:rPr lang="en-US" altLang="zh-CN" b="0" i="0" dirty="0">
                <a:solidFill>
                  <a:srgbClr val="374151"/>
                </a:solidFill>
                <a:effectLst/>
                <a:latin typeface="Söhne"/>
              </a:rPr>
              <a:t>	</a:t>
            </a:r>
            <a:r>
              <a:rPr lang="zh-CN" altLang="en-US" b="0" i="0" dirty="0">
                <a:solidFill>
                  <a:srgbClr val="374151"/>
                </a:solidFill>
                <a:effectLst/>
                <a:latin typeface="Söhne"/>
              </a:rPr>
              <a:t>青城山景区在用户中拥有较高的知名度、好评率和满意度。然而，仍有部分用户给出中等和差评，这提醒景区管理方需要持续关注用户反馈，进一步改进和提升景区的服务质量，以保持良好的口碑和吸引更多的游客。同时，根据评论人数最多的月份可以确定，管理方可以在热门月份增加更多的服务和资源，以满足高峰期的游客需求，提升游客体验。另外，根据评论长度的分析，景区管理方可以关注评论中提到的关键词和问题，进一步改进相关方面的服务，以满足游客的需求和期望。</a:t>
            </a:r>
          </a:p>
          <a:p>
            <a:pPr algn="l"/>
            <a:r>
              <a:rPr lang="en-US" altLang="zh-CN" b="0" i="0">
                <a:solidFill>
                  <a:srgbClr val="374151"/>
                </a:solidFill>
                <a:effectLst/>
                <a:latin typeface="Söhne"/>
              </a:rPr>
              <a:t>	</a:t>
            </a:r>
            <a:r>
              <a:rPr lang="zh-CN" altLang="en-US" b="0" i="0">
                <a:solidFill>
                  <a:srgbClr val="374151"/>
                </a:solidFill>
                <a:effectLst/>
                <a:latin typeface="Söhne"/>
              </a:rPr>
              <a:t>综合</a:t>
            </a:r>
            <a:r>
              <a:rPr lang="zh-CN" altLang="en-US" b="0" i="0" dirty="0">
                <a:solidFill>
                  <a:srgbClr val="374151"/>
                </a:solidFill>
                <a:effectLst/>
                <a:latin typeface="Söhne"/>
              </a:rPr>
              <a:t>考虑评论人数、评论长度和好中差评占比等因素，可以为青城山景区提供有价值的反馈和改进方向，帮助景区提升用户满意度和维护良好的声誉。</a:t>
            </a:r>
          </a:p>
          <a:p>
            <a:endParaRPr lang="zh-CN" altLang="en-US" dirty="0"/>
          </a:p>
        </p:txBody>
      </p:sp>
    </p:spTree>
    <p:custDataLst>
      <p:tags r:id="rId1"/>
    </p:custDataLst>
    <p:extLst>
      <p:ext uri="{BB962C8B-B14F-4D97-AF65-F5344CB8AC3E}">
        <p14:creationId xmlns:p14="http://schemas.microsoft.com/office/powerpoint/2010/main" val="1579436883"/>
      </p:ext>
    </p:extLst>
  </p:cSld>
  <p:clrMapOvr>
    <a:masterClrMapping/>
  </p:clrMapOvr>
  <mc:AlternateContent xmlns:mc="http://schemas.openxmlformats.org/markup-compatibility/2006" xmlns:p14="http://schemas.microsoft.com/office/powerpoint/2010/main">
    <mc:Choice Requires="p14">
      <p:transition spd="slow" p14:dur="1500" advTm="3074">
        <p:random/>
      </p:transition>
    </mc:Choice>
    <mc:Fallback xmlns:a16="http://schemas.microsoft.com/office/drawing/2014/main" xmlns="">
      <p:transition spd="slow" advTm="307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14"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algn="ctr"/>
              <a:r>
                <a:rPr lang="zh-CN" altLang="en-US" sz="3200" spc="300" dirty="0">
                  <a:cs typeface="+mn-ea"/>
                  <a:sym typeface="+mn-lt"/>
                </a:rPr>
                <a:t>分析目的</a:t>
              </a:r>
            </a:p>
          </p:txBody>
        </p:sp>
        <p:pic>
          <p:nvPicPr>
            <p:cNvPr id="16" name="图片 15">
              <a:extLst>
                <a:ext uri="{FF2B5EF4-FFF2-40B4-BE49-F238E27FC236}">
                  <a16:creationId xmlns:a16="http://schemas.microsoft.com/office/drawing/2014/main" id="{147404A2-118E-4F88-B4D9-700DA2E6DD5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00892" y="2075527"/>
              <a:ext cx="1190216" cy="1144439"/>
            </a:xfrm>
            <a:prstGeom prst="rect">
              <a:avLst/>
            </a:prstGeom>
          </p:spPr>
        </p:pic>
        <p:sp>
          <p:nvSpPr>
            <p:cNvPr id="17"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algn="ctr"/>
              <a:r>
                <a:rPr lang="en-US" altLang="zh-CN" sz="1000" dirty="0">
                  <a:cs typeface="+mn-ea"/>
                  <a:sym typeface="+mn-lt"/>
                </a:rPr>
                <a:t> Background and purpose of the analysis </a:t>
              </a:r>
            </a:p>
          </p:txBody>
        </p:sp>
      </p:grpSp>
      <p:sp>
        <p:nvSpPr>
          <p:cNvPr id="2" name="文本框 1"/>
          <p:cNvSpPr txBox="1"/>
          <p:nvPr/>
        </p:nvSpPr>
        <p:spPr>
          <a:xfrm>
            <a:off x="1819922" y="745724"/>
            <a:ext cx="2867488"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custDataLst>
      <p:tags r:id="rId1"/>
    </p:custDataLst>
    <p:extLst>
      <p:ext uri="{BB962C8B-B14F-4D97-AF65-F5344CB8AC3E}">
        <p14:creationId xmlns:p14="http://schemas.microsoft.com/office/powerpoint/2010/main" val="2687228978"/>
      </p:ext>
    </p:extLst>
  </p:cSld>
  <p:clrMapOvr>
    <a:masterClrMapping/>
  </p:clrMapOvr>
  <mc:AlternateContent xmlns:mc="http://schemas.openxmlformats.org/markup-compatibility/2006" xmlns:p14="http://schemas.microsoft.com/office/powerpoint/2010/main">
    <mc:Choice Requires="p14">
      <p:transition spd="slow" p14:dur="1500" advTm="1594">
        <p:random/>
      </p:transition>
    </mc:Choice>
    <mc:Fallback xmlns:a16="http://schemas.microsoft.com/office/drawing/2014/main" xmlns="">
      <p:transition spd="slow" advTm="159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822EAB1A-0613-4B84-B43A-020769A84C2F}"/>
              </a:ext>
            </a:extLst>
          </p:cNvPr>
          <p:cNvSpPr/>
          <p:nvPr/>
        </p:nvSpPr>
        <p:spPr>
          <a:xfrm rot="2684577">
            <a:off x="1698063" y="-917755"/>
            <a:ext cx="8693513" cy="8693513"/>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矩形: 圆角 3">
            <a:extLst>
              <a:ext uri="{FF2B5EF4-FFF2-40B4-BE49-F238E27FC236}">
                <a16:creationId xmlns:a16="http://schemas.microsoft.com/office/drawing/2014/main" id="{CFAF4C25-9AB4-4329-B21C-0F7CB88F0784}"/>
              </a:ext>
            </a:extLst>
          </p:cNvPr>
          <p:cNvSpPr/>
          <p:nvPr/>
        </p:nvSpPr>
        <p:spPr>
          <a:xfrm rot="2684577">
            <a:off x="2627892" y="-39108"/>
            <a:ext cx="6936217" cy="6936217"/>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文本框 4">
            <a:extLst>
              <a:ext uri="{FF2B5EF4-FFF2-40B4-BE49-F238E27FC236}">
                <a16:creationId xmlns:a16="http://schemas.microsoft.com/office/drawing/2014/main" id="{959F8909-6800-4D81-9559-FFAEB41A80C1}"/>
              </a:ext>
            </a:extLst>
          </p:cNvPr>
          <p:cNvSpPr txBox="1"/>
          <p:nvPr/>
        </p:nvSpPr>
        <p:spPr>
          <a:xfrm>
            <a:off x="5286375" y="899160"/>
            <a:ext cx="169545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700" normalizeH="0" baseline="0" noProof="0" dirty="0">
                <a:ln>
                  <a:noFill/>
                </a:ln>
                <a:solidFill>
                  <a:prstClr val="black"/>
                </a:solidFill>
                <a:effectLst/>
                <a:uLnTx/>
                <a:uFillTx/>
                <a:cs typeface="+mn-ea"/>
                <a:sym typeface="+mn-lt"/>
              </a:rPr>
              <a:t>2023</a:t>
            </a:r>
            <a:endParaRPr kumimoji="0" lang="zh-CN" altLang="en-US" sz="2800" b="0" i="0" u="none" strike="noStrike" kern="1200" cap="none" spc="700" normalizeH="0" baseline="0" noProof="0" dirty="0">
              <a:ln>
                <a:noFill/>
              </a:ln>
              <a:solidFill>
                <a:prstClr val="black"/>
              </a:solidFill>
              <a:effectLst/>
              <a:uLnTx/>
              <a:uFillTx/>
              <a:cs typeface="+mn-ea"/>
              <a:sym typeface="+mn-lt"/>
            </a:endParaRPr>
          </a:p>
        </p:txBody>
      </p:sp>
      <p:sp>
        <p:nvSpPr>
          <p:cNvPr id="6" name="文本框 5">
            <a:extLst>
              <a:ext uri="{FF2B5EF4-FFF2-40B4-BE49-F238E27FC236}">
                <a16:creationId xmlns:a16="http://schemas.microsoft.com/office/drawing/2014/main" id="{F8829203-F363-4337-ACAC-0D2C4AE6A337}"/>
              </a:ext>
            </a:extLst>
          </p:cNvPr>
          <p:cNvSpPr txBox="1"/>
          <p:nvPr/>
        </p:nvSpPr>
        <p:spPr>
          <a:xfrm>
            <a:off x="4025900" y="1841500"/>
            <a:ext cx="4343400" cy="707886"/>
          </a:xfrm>
          <a:prstGeom prst="rect">
            <a:avLst/>
          </a:prstGeom>
          <a:noFill/>
        </p:spPr>
        <p:txBody>
          <a:bodyPr wrap="square" rtlCol="0">
            <a:spAutoFit/>
          </a:bodyPr>
          <a:lstStyle/>
          <a:p>
            <a:pPr lvl="0" algn="ctr">
              <a:defRPr/>
            </a:pPr>
            <a:r>
              <a:rPr lang="en-US" altLang="zh-CN" sz="4000" spc="700" dirty="0">
                <a:solidFill>
                  <a:prstClr val="white">
                    <a:lumMod val="65000"/>
                  </a:prstClr>
                </a:solidFill>
                <a:effectLst>
                  <a:outerShdw blurRad="165100" algn="ctr" rotWithShape="0">
                    <a:prstClr val="black">
                      <a:alpha val="24000"/>
                    </a:prstClr>
                  </a:outerShdw>
                </a:effectLst>
                <a:cs typeface="+mn-ea"/>
                <a:sym typeface="+mn-lt"/>
              </a:rPr>
              <a:t>Information </a:t>
            </a:r>
            <a:endParaRPr kumimoji="0" lang="zh-CN" altLang="en-US" sz="4000" b="0" i="0" u="none" strike="noStrike" kern="1200" cap="none" spc="700" normalizeH="0" baseline="0" noProof="0" dirty="0">
              <a:ln>
                <a:noFill/>
              </a:ln>
              <a:solidFill>
                <a:prstClr val="white">
                  <a:lumMod val="65000"/>
                </a:prstClr>
              </a:solidFill>
              <a:effectLst>
                <a:outerShdw blurRad="165100" algn="ctr" rotWithShape="0">
                  <a:prstClr val="black">
                    <a:alpha val="24000"/>
                  </a:prstClr>
                </a:outerShdw>
              </a:effectLst>
              <a:uLnTx/>
              <a:uFillTx/>
              <a:cs typeface="+mn-ea"/>
              <a:sym typeface="+mn-lt"/>
            </a:endParaRPr>
          </a:p>
        </p:txBody>
      </p:sp>
      <p:sp>
        <p:nvSpPr>
          <p:cNvPr id="7" name="文本框 6">
            <a:extLst>
              <a:ext uri="{FF2B5EF4-FFF2-40B4-BE49-F238E27FC236}">
                <a16:creationId xmlns:a16="http://schemas.microsoft.com/office/drawing/2014/main" id="{D2947702-0219-4F74-958A-0A5A704ECCC4}"/>
              </a:ext>
            </a:extLst>
          </p:cNvPr>
          <p:cNvSpPr txBox="1"/>
          <p:nvPr/>
        </p:nvSpPr>
        <p:spPr>
          <a:xfrm>
            <a:off x="2730500" y="2967335"/>
            <a:ext cx="6781800"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5400" spc="1000" dirty="0">
                <a:solidFill>
                  <a:prstClr val="black">
                    <a:lumMod val="85000"/>
                    <a:lumOff val="15000"/>
                  </a:prstClr>
                </a:solidFill>
                <a:cs typeface="+mn-ea"/>
                <a:sym typeface="+mn-lt"/>
              </a:rPr>
              <a:t>谢谢观看</a:t>
            </a:r>
            <a:endParaRPr kumimoji="0" lang="zh-CN" altLang="en-US" sz="5400" b="0" i="0" u="none" strike="noStrike" kern="1200" cap="none" spc="1000" normalizeH="0" baseline="0" noProof="0" dirty="0">
              <a:ln>
                <a:noFill/>
              </a:ln>
              <a:solidFill>
                <a:prstClr val="black">
                  <a:lumMod val="85000"/>
                  <a:lumOff val="15000"/>
                </a:prstClr>
              </a:solidFill>
              <a:effectLst/>
              <a:uLnTx/>
              <a:uFillTx/>
              <a:cs typeface="+mn-ea"/>
              <a:sym typeface="+mn-lt"/>
            </a:endParaRPr>
          </a:p>
        </p:txBody>
      </p:sp>
      <p:sp>
        <p:nvSpPr>
          <p:cNvPr id="8" name="椭圆 7">
            <a:extLst>
              <a:ext uri="{FF2B5EF4-FFF2-40B4-BE49-F238E27FC236}">
                <a16:creationId xmlns:a16="http://schemas.microsoft.com/office/drawing/2014/main" id="{08B93554-9443-4291-83BC-91BEC5088783}"/>
              </a:ext>
            </a:extLst>
          </p:cNvPr>
          <p:cNvSpPr/>
          <p:nvPr/>
        </p:nvSpPr>
        <p:spPr>
          <a:xfrm>
            <a:off x="683912" y="52428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9" name="椭圆 8">
            <a:extLst>
              <a:ext uri="{FF2B5EF4-FFF2-40B4-BE49-F238E27FC236}">
                <a16:creationId xmlns:a16="http://schemas.microsoft.com/office/drawing/2014/main" id="{16338DEE-2916-4AC7-A537-1507B9F2A824}"/>
              </a:ext>
            </a:extLst>
          </p:cNvPr>
          <p:cNvSpPr/>
          <p:nvPr/>
        </p:nvSpPr>
        <p:spPr>
          <a:xfrm>
            <a:off x="10464448" y="9333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Tree>
    <p:custDataLst>
      <p:tags r:id="rId1"/>
    </p:custDataLst>
    <p:extLst>
      <p:ext uri="{BB962C8B-B14F-4D97-AF65-F5344CB8AC3E}">
        <p14:creationId xmlns:p14="http://schemas.microsoft.com/office/powerpoint/2010/main" val="2184022013"/>
      </p:ext>
    </p:extLst>
  </p:cSld>
  <p:clrMapOvr>
    <a:masterClrMapping/>
  </p:clrMapOvr>
  <mc:AlternateContent xmlns:mc="http://schemas.openxmlformats.org/markup-compatibility/2006" xmlns:p14="http://schemas.microsoft.com/office/powerpoint/2010/main">
    <mc:Choice Requires="p14">
      <p:transition spd="slow" p14:dur="1500" advTm="3880">
        <p:random/>
      </p:transition>
    </mc:Choice>
    <mc:Fallback xmlns:a16="http://schemas.microsoft.com/office/drawing/2014/main" xmlns="">
      <p:transition spd="slow" advTm="388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130B33B-FCB5-4AFA-8175-BA08126D80E1}"/>
              </a:ext>
            </a:extLst>
          </p:cNvPr>
          <p:cNvSpPr/>
          <p:nvPr/>
        </p:nvSpPr>
        <p:spPr>
          <a:xfrm>
            <a:off x="5029200" y="857250"/>
            <a:ext cx="213360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CF3B8F59-C87E-48F7-911B-3FCC3B1922F9}"/>
              </a:ext>
            </a:extLst>
          </p:cNvPr>
          <p:cNvGrpSpPr/>
          <p:nvPr/>
        </p:nvGrpSpPr>
        <p:grpSpPr>
          <a:xfrm>
            <a:off x="3175001" y="1217196"/>
            <a:ext cx="5841999" cy="1046440"/>
            <a:chOff x="736600" y="1991896"/>
            <a:chExt cx="3515773" cy="1046440"/>
          </a:xfrm>
        </p:grpSpPr>
        <p:sp>
          <p:nvSpPr>
            <p:cNvPr id="4" name="文本框 3">
              <a:extLst>
                <a:ext uri="{FF2B5EF4-FFF2-40B4-BE49-F238E27FC236}">
                  <a16:creationId xmlns:a16="http://schemas.microsoft.com/office/drawing/2014/main" id="{F069F7C5-7C6B-4416-BA43-7E9FF2B95F70}"/>
                </a:ext>
              </a:extLst>
            </p:cNvPr>
            <p:cNvSpPr txBox="1"/>
            <p:nvPr/>
          </p:nvSpPr>
          <p:spPr>
            <a:xfrm>
              <a:off x="736600" y="1991896"/>
              <a:ext cx="3515773" cy="707886"/>
            </a:xfrm>
            <a:prstGeom prst="rect">
              <a:avLst/>
            </a:prstGeom>
            <a:noFill/>
          </p:spPr>
          <p:txBody>
            <a:bodyPr wrap="square" rtlCol="0">
              <a:spAutoFit/>
            </a:bodyPr>
            <a:lstStyle/>
            <a:p>
              <a:pPr algn="ctr"/>
              <a:r>
                <a:rPr lang="zh-CN" altLang="en-US" sz="4000" dirty="0">
                  <a:cs typeface="+mn-ea"/>
                  <a:sym typeface="+mn-lt"/>
                </a:rPr>
                <a:t>分析内容</a:t>
              </a:r>
            </a:p>
          </p:txBody>
        </p:sp>
        <p:sp>
          <p:nvSpPr>
            <p:cNvPr id="5" name="文本框 4">
              <a:extLst>
                <a:ext uri="{FF2B5EF4-FFF2-40B4-BE49-F238E27FC236}">
                  <a16:creationId xmlns:a16="http://schemas.microsoft.com/office/drawing/2014/main" id="{E7404F6D-3A40-4203-8F0A-6169C74FB4CA}"/>
                </a:ext>
              </a:extLst>
            </p:cNvPr>
            <p:cNvSpPr txBox="1"/>
            <p:nvPr/>
          </p:nvSpPr>
          <p:spPr>
            <a:xfrm>
              <a:off x="793749" y="2699782"/>
              <a:ext cx="3458623" cy="338554"/>
            </a:xfrm>
            <a:prstGeom prst="rect">
              <a:avLst/>
            </a:prstGeom>
            <a:noFill/>
          </p:spPr>
          <p:txBody>
            <a:bodyPr wrap="square">
              <a:spAutoFit/>
            </a:bodyPr>
            <a:lstStyle/>
            <a:p>
              <a:pPr algn="ctr"/>
              <a:r>
                <a:rPr lang="en-US" altLang="zh-CN" sz="1600" dirty="0">
                  <a:cs typeface="+mn-ea"/>
                  <a:sym typeface="+mn-lt"/>
                </a:rPr>
                <a:t> Analysis content </a:t>
              </a:r>
              <a:endParaRPr lang="zh-CN" altLang="en-US" sz="1600" dirty="0">
                <a:cs typeface="+mn-ea"/>
                <a:sym typeface="+mn-lt"/>
              </a:endParaRPr>
            </a:p>
          </p:txBody>
        </p:sp>
      </p:grpSp>
      <p:grpSp>
        <p:nvGrpSpPr>
          <p:cNvPr id="54" name="组合 53">
            <a:extLst>
              <a:ext uri="{FF2B5EF4-FFF2-40B4-BE49-F238E27FC236}">
                <a16:creationId xmlns:a16="http://schemas.microsoft.com/office/drawing/2014/main" id="{FCCA3CB6-223F-4376-825B-7B31C43A8D08}"/>
              </a:ext>
            </a:extLst>
          </p:cNvPr>
          <p:cNvGrpSpPr/>
          <p:nvPr/>
        </p:nvGrpSpPr>
        <p:grpSpPr>
          <a:xfrm>
            <a:off x="914399" y="2215885"/>
            <a:ext cx="3497668" cy="2196709"/>
            <a:chOff x="914399" y="2640434"/>
            <a:chExt cx="3497668" cy="2196709"/>
          </a:xfrm>
        </p:grpSpPr>
        <p:sp>
          <p:nvSpPr>
            <p:cNvPr id="48" name="文本框 47">
              <a:extLst>
                <a:ext uri="{FF2B5EF4-FFF2-40B4-BE49-F238E27FC236}">
                  <a16:creationId xmlns:a16="http://schemas.microsoft.com/office/drawing/2014/main" id="{D7A56C2C-7B43-4BF0-AFA3-BCC06B61E5BE}"/>
                </a:ext>
              </a:extLst>
            </p:cNvPr>
            <p:cNvSpPr txBox="1"/>
            <p:nvPr/>
          </p:nvSpPr>
          <p:spPr>
            <a:xfrm>
              <a:off x="2897592" y="2640434"/>
              <a:ext cx="1514475" cy="1015663"/>
            </a:xfrm>
            <a:prstGeom prst="rect">
              <a:avLst/>
            </a:prstGeom>
            <a:noFill/>
          </p:spPr>
          <p:txBody>
            <a:bodyPr wrap="square" rtlCol="0">
              <a:spAutoFit/>
            </a:bodyPr>
            <a:lstStyle/>
            <a:p>
              <a:pPr algn="ctr"/>
              <a:r>
                <a:rPr lang="en-US" altLang="zh-CN" sz="6000" dirty="0">
                  <a:solidFill>
                    <a:schemeClr val="bg1"/>
                  </a:solidFill>
                  <a:effectLst>
                    <a:outerShdw blurRad="165100" algn="ctr" rotWithShape="0">
                      <a:prstClr val="black">
                        <a:alpha val="24000"/>
                      </a:prstClr>
                    </a:outerShdw>
                  </a:effectLst>
                  <a:cs typeface="+mn-ea"/>
                  <a:sym typeface="+mn-lt"/>
                </a:rPr>
                <a:t>1</a:t>
              </a:r>
              <a:endParaRPr lang="zh-CN" altLang="en-US" sz="6000" dirty="0">
                <a:solidFill>
                  <a:schemeClr val="bg1"/>
                </a:solidFill>
                <a:effectLst>
                  <a:outerShdw blurRad="165100" algn="ctr" rotWithShape="0">
                    <a:prstClr val="black">
                      <a:alpha val="24000"/>
                    </a:prstClr>
                  </a:outerShdw>
                </a:effectLst>
                <a:cs typeface="+mn-ea"/>
                <a:sym typeface="+mn-lt"/>
              </a:endParaRPr>
            </a:p>
          </p:txBody>
        </p:sp>
        <p:grpSp>
          <p:nvGrpSpPr>
            <p:cNvPr id="17" name="组合 16">
              <a:extLst>
                <a:ext uri="{FF2B5EF4-FFF2-40B4-BE49-F238E27FC236}">
                  <a16:creationId xmlns:a16="http://schemas.microsoft.com/office/drawing/2014/main" id="{43883416-D639-47DE-A541-A6CDD0E0DB11}"/>
                </a:ext>
              </a:extLst>
            </p:cNvPr>
            <p:cNvGrpSpPr/>
            <p:nvPr/>
          </p:nvGrpSpPr>
          <p:grpSpPr>
            <a:xfrm>
              <a:off x="914399" y="3167743"/>
              <a:ext cx="754743" cy="754743"/>
              <a:chOff x="914399" y="3167743"/>
              <a:chExt cx="754743" cy="754743"/>
            </a:xfrm>
          </p:grpSpPr>
          <p:sp>
            <p:nvSpPr>
              <p:cNvPr id="6" name="椭圆 5">
                <a:extLst>
                  <a:ext uri="{FF2B5EF4-FFF2-40B4-BE49-F238E27FC236}">
                    <a16:creationId xmlns:a16="http://schemas.microsoft.com/office/drawing/2014/main" id="{1275C104-EC2E-46EE-8433-58B3FCB55A8F}"/>
                  </a:ext>
                </a:extLst>
              </p:cNvPr>
              <p:cNvSpPr/>
              <p:nvPr/>
            </p:nvSpPr>
            <p:spPr>
              <a:xfrm>
                <a:off x="914399" y="3167743"/>
                <a:ext cx="754743" cy="754743"/>
              </a:xfrm>
              <a:prstGeom prst="ellipse">
                <a:avLst/>
              </a:prstGeom>
              <a:solidFill>
                <a:schemeClr val="bg1"/>
              </a:solidFill>
              <a:ln>
                <a:noFill/>
              </a:ln>
              <a:effectLst>
                <a:outerShdw blurRad="1143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6" name="图片 15">
                <a:extLst>
                  <a:ext uri="{FF2B5EF4-FFF2-40B4-BE49-F238E27FC236}">
                    <a16:creationId xmlns:a16="http://schemas.microsoft.com/office/drawing/2014/main" id="{8938A4E4-B830-4074-9F2F-7FD7267EFBB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24584" y="3380520"/>
                <a:ext cx="334372" cy="329188"/>
              </a:xfrm>
              <a:prstGeom prst="rect">
                <a:avLst/>
              </a:prstGeom>
            </p:spPr>
          </p:pic>
        </p:grpSp>
        <p:grpSp>
          <p:nvGrpSpPr>
            <p:cNvPr id="32" name="组合 31">
              <a:extLst>
                <a:ext uri="{FF2B5EF4-FFF2-40B4-BE49-F238E27FC236}">
                  <a16:creationId xmlns:a16="http://schemas.microsoft.com/office/drawing/2014/main" id="{C5142A0C-5849-4C49-9439-90E67281A68F}"/>
                </a:ext>
              </a:extLst>
            </p:cNvPr>
            <p:cNvGrpSpPr/>
            <p:nvPr/>
          </p:nvGrpSpPr>
          <p:grpSpPr>
            <a:xfrm>
              <a:off x="1763686" y="3171793"/>
              <a:ext cx="2604912" cy="1665350"/>
              <a:chOff x="1669141" y="3167743"/>
              <a:chExt cx="2604912" cy="1665350"/>
            </a:xfrm>
          </p:grpSpPr>
          <p:sp>
            <p:nvSpPr>
              <p:cNvPr id="30" name="文本框 29">
                <a:extLst>
                  <a:ext uri="{FF2B5EF4-FFF2-40B4-BE49-F238E27FC236}">
                    <a16:creationId xmlns:a16="http://schemas.microsoft.com/office/drawing/2014/main" id="{DD4BECE6-24C5-4E73-BA3C-8C855506E4D1}"/>
                  </a:ext>
                </a:extLst>
              </p:cNvPr>
              <p:cNvSpPr txBox="1"/>
              <p:nvPr/>
            </p:nvSpPr>
            <p:spPr>
              <a:xfrm>
                <a:off x="1669141" y="3448098"/>
                <a:ext cx="2604912" cy="1384995"/>
              </a:xfrm>
              <a:prstGeom prst="rect">
                <a:avLst/>
              </a:prstGeom>
              <a:noFill/>
            </p:spPr>
            <p:txBody>
              <a:bodyPr wrap="square" rtlCol="0">
                <a:spAutoFit/>
              </a:bodyPr>
              <a:lstStyle/>
              <a:p>
                <a:r>
                  <a:rPr lang="zh-CN" altLang="en-US" sz="1400" spc="400" dirty="0">
                    <a:cs typeface="+mn-ea"/>
                    <a:sym typeface="+mn-lt"/>
                  </a:rPr>
                  <a:t>通过分析景区评论的关键词，可以了解用户在评论中提及最多的关注点，从而了解用户对景区的主要关注领域和需求</a:t>
                </a:r>
              </a:p>
            </p:txBody>
          </p:sp>
          <p:sp>
            <p:nvSpPr>
              <p:cNvPr id="31" name="文本框 30">
                <a:extLst>
                  <a:ext uri="{FF2B5EF4-FFF2-40B4-BE49-F238E27FC236}">
                    <a16:creationId xmlns:a16="http://schemas.microsoft.com/office/drawing/2014/main" id="{BDCA81A6-9BDA-4717-84D7-01551324B598}"/>
                  </a:ext>
                </a:extLst>
              </p:cNvPr>
              <p:cNvSpPr txBox="1"/>
              <p:nvPr/>
            </p:nvSpPr>
            <p:spPr>
              <a:xfrm>
                <a:off x="1669141" y="3167743"/>
                <a:ext cx="1514475" cy="369332"/>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关键词分析</a:t>
                </a:r>
              </a:p>
            </p:txBody>
          </p:sp>
        </p:grpSp>
      </p:grpSp>
      <p:grpSp>
        <p:nvGrpSpPr>
          <p:cNvPr id="55" name="组合 54">
            <a:extLst>
              <a:ext uri="{FF2B5EF4-FFF2-40B4-BE49-F238E27FC236}">
                <a16:creationId xmlns:a16="http://schemas.microsoft.com/office/drawing/2014/main" id="{8F3C2B23-22AB-4145-9968-DC39FF0E657D}"/>
              </a:ext>
            </a:extLst>
          </p:cNvPr>
          <p:cNvGrpSpPr/>
          <p:nvPr/>
        </p:nvGrpSpPr>
        <p:grpSpPr>
          <a:xfrm>
            <a:off x="7823404" y="2215885"/>
            <a:ext cx="3548742" cy="1749492"/>
            <a:chOff x="4463142" y="2656763"/>
            <a:chExt cx="3548742" cy="1749492"/>
          </a:xfrm>
        </p:grpSpPr>
        <p:sp>
          <p:nvSpPr>
            <p:cNvPr id="49" name="文本框 48">
              <a:extLst>
                <a:ext uri="{FF2B5EF4-FFF2-40B4-BE49-F238E27FC236}">
                  <a16:creationId xmlns:a16="http://schemas.microsoft.com/office/drawing/2014/main" id="{1FE2FA04-C1DC-4FD2-8120-72051458E641}"/>
                </a:ext>
              </a:extLst>
            </p:cNvPr>
            <p:cNvSpPr txBox="1"/>
            <p:nvPr/>
          </p:nvSpPr>
          <p:spPr>
            <a:xfrm>
              <a:off x="6497409" y="2656763"/>
              <a:ext cx="1514475" cy="1015663"/>
            </a:xfrm>
            <a:prstGeom prst="rect">
              <a:avLst/>
            </a:prstGeom>
            <a:noFill/>
          </p:spPr>
          <p:txBody>
            <a:bodyPr wrap="square" rtlCol="0">
              <a:spAutoFit/>
            </a:bodyPr>
            <a:lstStyle/>
            <a:p>
              <a:pPr algn="ctr"/>
              <a:r>
                <a:rPr lang="en-US" altLang="zh-CN" sz="6000" dirty="0">
                  <a:solidFill>
                    <a:schemeClr val="bg1"/>
                  </a:solidFill>
                  <a:effectLst>
                    <a:outerShdw blurRad="165100" algn="ctr" rotWithShape="0">
                      <a:prstClr val="black">
                        <a:alpha val="24000"/>
                      </a:prstClr>
                    </a:outerShdw>
                  </a:effectLst>
                  <a:cs typeface="+mn-ea"/>
                  <a:sym typeface="+mn-lt"/>
                </a:rPr>
                <a:t>2</a:t>
              </a:r>
              <a:endParaRPr lang="zh-CN" altLang="en-US" sz="6000" dirty="0">
                <a:solidFill>
                  <a:schemeClr val="bg1"/>
                </a:solidFill>
                <a:effectLst>
                  <a:outerShdw blurRad="165100" algn="ctr" rotWithShape="0">
                    <a:prstClr val="black">
                      <a:alpha val="24000"/>
                    </a:prstClr>
                  </a:outerShdw>
                </a:effectLst>
                <a:cs typeface="+mn-ea"/>
                <a:sym typeface="+mn-lt"/>
              </a:endParaRPr>
            </a:p>
          </p:txBody>
        </p:sp>
        <p:grpSp>
          <p:nvGrpSpPr>
            <p:cNvPr id="14" name="组合 13">
              <a:extLst>
                <a:ext uri="{FF2B5EF4-FFF2-40B4-BE49-F238E27FC236}">
                  <a16:creationId xmlns:a16="http://schemas.microsoft.com/office/drawing/2014/main" id="{B41AD8B1-7C6B-428A-8090-639E06E27EE6}"/>
                </a:ext>
              </a:extLst>
            </p:cNvPr>
            <p:cNvGrpSpPr/>
            <p:nvPr/>
          </p:nvGrpSpPr>
          <p:grpSpPr>
            <a:xfrm>
              <a:off x="4463142" y="3167743"/>
              <a:ext cx="754743" cy="754743"/>
              <a:chOff x="4463142" y="3167743"/>
              <a:chExt cx="754743" cy="754743"/>
            </a:xfrm>
          </p:grpSpPr>
          <p:sp>
            <p:nvSpPr>
              <p:cNvPr id="8" name="椭圆 7">
                <a:extLst>
                  <a:ext uri="{FF2B5EF4-FFF2-40B4-BE49-F238E27FC236}">
                    <a16:creationId xmlns:a16="http://schemas.microsoft.com/office/drawing/2014/main" id="{D9E379F2-8607-4E70-81D0-2CC5CE55C968}"/>
                  </a:ext>
                </a:extLst>
              </p:cNvPr>
              <p:cNvSpPr/>
              <p:nvPr/>
            </p:nvSpPr>
            <p:spPr>
              <a:xfrm>
                <a:off x="4463142" y="3167743"/>
                <a:ext cx="754743" cy="754743"/>
              </a:xfrm>
              <a:prstGeom prst="ellipse">
                <a:avLst/>
              </a:prstGeom>
              <a:solidFill>
                <a:schemeClr val="bg1"/>
              </a:solidFill>
              <a:ln>
                <a:noFill/>
              </a:ln>
              <a:effectLst>
                <a:outerShdw blurRad="1143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3" name="图片 12">
                <a:extLst>
                  <a:ext uri="{FF2B5EF4-FFF2-40B4-BE49-F238E27FC236}">
                    <a16:creationId xmlns:a16="http://schemas.microsoft.com/office/drawing/2014/main" id="{3A87B053-0229-4D7F-9B18-C57F6A709C5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52231" y="3378391"/>
                <a:ext cx="376565" cy="333447"/>
              </a:xfrm>
              <a:prstGeom prst="rect">
                <a:avLst/>
              </a:prstGeom>
            </p:spPr>
          </p:pic>
        </p:grpSp>
        <p:grpSp>
          <p:nvGrpSpPr>
            <p:cNvPr id="33" name="组合 32">
              <a:extLst>
                <a:ext uri="{FF2B5EF4-FFF2-40B4-BE49-F238E27FC236}">
                  <a16:creationId xmlns:a16="http://schemas.microsoft.com/office/drawing/2014/main" id="{D97958F7-A9C7-4DC5-B7D0-32932FB0F57B}"/>
                </a:ext>
              </a:extLst>
            </p:cNvPr>
            <p:cNvGrpSpPr/>
            <p:nvPr/>
          </p:nvGrpSpPr>
          <p:grpSpPr>
            <a:xfrm>
              <a:off x="5306437" y="3171793"/>
              <a:ext cx="2604912" cy="1234462"/>
              <a:chOff x="1669141" y="3167743"/>
              <a:chExt cx="2604912" cy="1234462"/>
            </a:xfrm>
          </p:grpSpPr>
          <p:sp>
            <p:nvSpPr>
              <p:cNvPr id="34" name="文本框 33">
                <a:extLst>
                  <a:ext uri="{FF2B5EF4-FFF2-40B4-BE49-F238E27FC236}">
                    <a16:creationId xmlns:a16="http://schemas.microsoft.com/office/drawing/2014/main" id="{3C105D52-8795-41BB-AE9E-F634AD56A159}"/>
                  </a:ext>
                </a:extLst>
              </p:cNvPr>
              <p:cNvSpPr txBox="1"/>
              <p:nvPr/>
            </p:nvSpPr>
            <p:spPr>
              <a:xfrm>
                <a:off x="1669141" y="3448098"/>
                <a:ext cx="2604912" cy="954107"/>
              </a:xfrm>
              <a:prstGeom prst="rect">
                <a:avLst/>
              </a:prstGeom>
              <a:noFill/>
            </p:spPr>
            <p:txBody>
              <a:bodyPr wrap="square" rtlCol="0">
                <a:spAutoFit/>
              </a:bodyPr>
              <a:lstStyle/>
              <a:p>
                <a:r>
                  <a:rPr lang="zh-CN" altLang="en-US" sz="1400" spc="400" dirty="0">
                    <a:cs typeface="+mn-ea"/>
                    <a:sym typeface="+mn-lt"/>
                  </a:rPr>
                  <a:t>过统计评论人数最多的前三个月，可以获知景区在不同时间段的热度和受欢迎程度</a:t>
                </a:r>
              </a:p>
            </p:txBody>
          </p:sp>
          <p:sp>
            <p:nvSpPr>
              <p:cNvPr id="35" name="文本框 34">
                <a:extLst>
                  <a:ext uri="{FF2B5EF4-FFF2-40B4-BE49-F238E27FC236}">
                    <a16:creationId xmlns:a16="http://schemas.microsoft.com/office/drawing/2014/main" id="{DAF6F0D8-6A88-4A69-AC69-3606EF8FAA86}"/>
                  </a:ext>
                </a:extLst>
              </p:cNvPr>
              <p:cNvSpPr txBox="1"/>
              <p:nvPr/>
            </p:nvSpPr>
            <p:spPr>
              <a:xfrm>
                <a:off x="1669141" y="3167743"/>
                <a:ext cx="1761615" cy="369332"/>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评论最多月份</a:t>
                </a:r>
              </a:p>
            </p:txBody>
          </p:sp>
        </p:grpSp>
      </p:grpSp>
      <p:grpSp>
        <p:nvGrpSpPr>
          <p:cNvPr id="58" name="组合 57">
            <a:extLst>
              <a:ext uri="{FF2B5EF4-FFF2-40B4-BE49-F238E27FC236}">
                <a16:creationId xmlns:a16="http://schemas.microsoft.com/office/drawing/2014/main" id="{F287EA6D-DC54-456B-B4A5-59568E9A8C32}"/>
              </a:ext>
            </a:extLst>
          </p:cNvPr>
          <p:cNvGrpSpPr/>
          <p:nvPr/>
        </p:nvGrpSpPr>
        <p:grpSpPr>
          <a:xfrm>
            <a:off x="7823404" y="4559825"/>
            <a:ext cx="3597324" cy="1490983"/>
            <a:chOff x="4463142" y="4515661"/>
            <a:chExt cx="3597324" cy="1490983"/>
          </a:xfrm>
        </p:grpSpPr>
        <p:sp>
          <p:nvSpPr>
            <p:cNvPr id="52" name="文本框 51">
              <a:extLst>
                <a:ext uri="{FF2B5EF4-FFF2-40B4-BE49-F238E27FC236}">
                  <a16:creationId xmlns:a16="http://schemas.microsoft.com/office/drawing/2014/main" id="{2F71FC83-1BFC-48A7-9E03-46499AD05BD9}"/>
                </a:ext>
              </a:extLst>
            </p:cNvPr>
            <p:cNvSpPr txBox="1"/>
            <p:nvPr/>
          </p:nvSpPr>
          <p:spPr>
            <a:xfrm>
              <a:off x="6545991" y="4515661"/>
              <a:ext cx="1514475" cy="1015663"/>
            </a:xfrm>
            <a:prstGeom prst="rect">
              <a:avLst/>
            </a:prstGeom>
            <a:noFill/>
          </p:spPr>
          <p:txBody>
            <a:bodyPr wrap="square" rtlCol="0">
              <a:spAutoFit/>
            </a:bodyPr>
            <a:lstStyle/>
            <a:p>
              <a:pPr algn="ctr"/>
              <a:r>
                <a:rPr lang="en-US" altLang="zh-CN" sz="6000" dirty="0">
                  <a:solidFill>
                    <a:schemeClr val="bg1"/>
                  </a:solidFill>
                  <a:effectLst>
                    <a:outerShdw blurRad="165100" algn="ctr" rotWithShape="0">
                      <a:prstClr val="black">
                        <a:alpha val="24000"/>
                      </a:prstClr>
                    </a:outerShdw>
                  </a:effectLst>
                  <a:cs typeface="+mn-ea"/>
                  <a:sym typeface="+mn-lt"/>
                </a:rPr>
                <a:t>4</a:t>
              </a:r>
              <a:endParaRPr lang="zh-CN" altLang="en-US" sz="6000" dirty="0">
                <a:solidFill>
                  <a:schemeClr val="bg1"/>
                </a:solidFill>
                <a:effectLst>
                  <a:outerShdw blurRad="165100" algn="ctr" rotWithShape="0">
                    <a:prstClr val="black">
                      <a:alpha val="24000"/>
                    </a:prstClr>
                  </a:outerShdw>
                </a:effectLst>
                <a:cs typeface="+mn-ea"/>
                <a:sym typeface="+mn-lt"/>
              </a:endParaRPr>
            </a:p>
          </p:txBody>
        </p:sp>
        <p:grpSp>
          <p:nvGrpSpPr>
            <p:cNvPr id="26" name="组合 25">
              <a:extLst>
                <a:ext uri="{FF2B5EF4-FFF2-40B4-BE49-F238E27FC236}">
                  <a16:creationId xmlns:a16="http://schemas.microsoft.com/office/drawing/2014/main" id="{C7EFDC7D-C4AA-45A2-9AA0-EC94B848F658}"/>
                </a:ext>
              </a:extLst>
            </p:cNvPr>
            <p:cNvGrpSpPr/>
            <p:nvPr/>
          </p:nvGrpSpPr>
          <p:grpSpPr>
            <a:xfrm>
              <a:off x="4463142" y="5036457"/>
              <a:ext cx="754743" cy="754743"/>
              <a:chOff x="4463142" y="5036457"/>
              <a:chExt cx="754743" cy="754743"/>
            </a:xfrm>
          </p:grpSpPr>
          <p:sp>
            <p:nvSpPr>
              <p:cNvPr id="9" name="椭圆 8">
                <a:extLst>
                  <a:ext uri="{FF2B5EF4-FFF2-40B4-BE49-F238E27FC236}">
                    <a16:creationId xmlns:a16="http://schemas.microsoft.com/office/drawing/2014/main" id="{5EA93E15-B355-4E61-AC30-63468AA8B8F7}"/>
                  </a:ext>
                </a:extLst>
              </p:cNvPr>
              <p:cNvSpPr/>
              <p:nvPr/>
            </p:nvSpPr>
            <p:spPr>
              <a:xfrm>
                <a:off x="4463142" y="5036457"/>
                <a:ext cx="754743" cy="754743"/>
              </a:xfrm>
              <a:prstGeom prst="ellipse">
                <a:avLst/>
              </a:prstGeom>
              <a:solidFill>
                <a:schemeClr val="bg1"/>
              </a:solidFill>
              <a:ln>
                <a:noFill/>
              </a:ln>
              <a:effectLst>
                <a:outerShdw blurRad="1143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5" name="图片 24">
                <a:extLst>
                  <a:ext uri="{FF2B5EF4-FFF2-40B4-BE49-F238E27FC236}">
                    <a16:creationId xmlns:a16="http://schemas.microsoft.com/office/drawing/2014/main" id="{2852C4F2-C0E9-417E-9717-46D89BE758B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78222" y="5257732"/>
                <a:ext cx="324582" cy="312193"/>
              </a:xfrm>
              <a:prstGeom prst="rect">
                <a:avLst/>
              </a:prstGeom>
            </p:spPr>
          </p:pic>
        </p:grpSp>
        <p:grpSp>
          <p:nvGrpSpPr>
            <p:cNvPr id="42" name="组合 41">
              <a:extLst>
                <a:ext uri="{FF2B5EF4-FFF2-40B4-BE49-F238E27FC236}">
                  <a16:creationId xmlns:a16="http://schemas.microsoft.com/office/drawing/2014/main" id="{51D1F458-F4DF-4519-BD55-2F075B0D200C}"/>
                </a:ext>
              </a:extLst>
            </p:cNvPr>
            <p:cNvGrpSpPr/>
            <p:nvPr/>
          </p:nvGrpSpPr>
          <p:grpSpPr>
            <a:xfrm>
              <a:off x="5306437" y="4987625"/>
              <a:ext cx="2604912" cy="1019019"/>
              <a:chOff x="1669141" y="3167743"/>
              <a:chExt cx="2604912" cy="1019019"/>
            </a:xfrm>
          </p:grpSpPr>
          <p:sp>
            <p:nvSpPr>
              <p:cNvPr id="43" name="文本框 42">
                <a:extLst>
                  <a:ext uri="{FF2B5EF4-FFF2-40B4-BE49-F238E27FC236}">
                    <a16:creationId xmlns:a16="http://schemas.microsoft.com/office/drawing/2014/main" id="{D3019BAD-2C55-4806-9188-3238E5C90D71}"/>
                  </a:ext>
                </a:extLst>
              </p:cNvPr>
              <p:cNvSpPr txBox="1"/>
              <p:nvPr/>
            </p:nvSpPr>
            <p:spPr>
              <a:xfrm>
                <a:off x="1669141" y="3448098"/>
                <a:ext cx="2604912" cy="738664"/>
              </a:xfrm>
              <a:prstGeom prst="rect">
                <a:avLst/>
              </a:prstGeom>
              <a:noFill/>
            </p:spPr>
            <p:txBody>
              <a:bodyPr wrap="square" rtlCol="0">
                <a:spAutoFit/>
              </a:bodyPr>
              <a:lstStyle/>
              <a:p>
                <a:r>
                  <a:rPr lang="zh-CN" altLang="en-US" sz="1400" spc="400" dirty="0">
                    <a:cs typeface="+mn-ea"/>
                    <a:sym typeface="+mn-lt"/>
                  </a:rPr>
                  <a:t>通过计算好中差评论的占比，可以评估景区的整体口碑和用户满意度</a:t>
                </a:r>
              </a:p>
            </p:txBody>
          </p:sp>
          <p:sp>
            <p:nvSpPr>
              <p:cNvPr id="44" name="文本框 43">
                <a:extLst>
                  <a:ext uri="{FF2B5EF4-FFF2-40B4-BE49-F238E27FC236}">
                    <a16:creationId xmlns:a16="http://schemas.microsoft.com/office/drawing/2014/main" id="{9D1FC715-E55D-4DDE-99E0-270F7E05C547}"/>
                  </a:ext>
                </a:extLst>
              </p:cNvPr>
              <p:cNvSpPr txBox="1"/>
              <p:nvPr/>
            </p:nvSpPr>
            <p:spPr>
              <a:xfrm>
                <a:off x="1669141" y="3167743"/>
                <a:ext cx="1514475" cy="369332"/>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评论占比</a:t>
                </a:r>
              </a:p>
            </p:txBody>
          </p:sp>
        </p:grpSp>
      </p:grpSp>
      <p:grpSp>
        <p:nvGrpSpPr>
          <p:cNvPr id="57" name="组合 56">
            <a:extLst>
              <a:ext uri="{FF2B5EF4-FFF2-40B4-BE49-F238E27FC236}">
                <a16:creationId xmlns:a16="http://schemas.microsoft.com/office/drawing/2014/main" id="{C90D7C9F-5D26-4297-9D68-0DD44D110B84}"/>
              </a:ext>
            </a:extLst>
          </p:cNvPr>
          <p:cNvGrpSpPr/>
          <p:nvPr/>
        </p:nvGrpSpPr>
        <p:grpSpPr>
          <a:xfrm>
            <a:off x="914399" y="4674128"/>
            <a:ext cx="3506923" cy="1959196"/>
            <a:chOff x="914399" y="4527167"/>
            <a:chExt cx="3506923" cy="1959196"/>
          </a:xfrm>
        </p:grpSpPr>
        <p:sp>
          <p:nvSpPr>
            <p:cNvPr id="51" name="文本框 50">
              <a:extLst>
                <a:ext uri="{FF2B5EF4-FFF2-40B4-BE49-F238E27FC236}">
                  <a16:creationId xmlns:a16="http://schemas.microsoft.com/office/drawing/2014/main" id="{A95C61E8-F549-43DD-89D7-65FDFB4C47CB}"/>
                </a:ext>
              </a:extLst>
            </p:cNvPr>
            <p:cNvSpPr txBox="1"/>
            <p:nvPr/>
          </p:nvSpPr>
          <p:spPr>
            <a:xfrm>
              <a:off x="2906847" y="4527167"/>
              <a:ext cx="1514475" cy="1015663"/>
            </a:xfrm>
            <a:prstGeom prst="rect">
              <a:avLst/>
            </a:prstGeom>
            <a:noFill/>
          </p:spPr>
          <p:txBody>
            <a:bodyPr wrap="square" rtlCol="0">
              <a:spAutoFit/>
            </a:bodyPr>
            <a:lstStyle/>
            <a:p>
              <a:pPr algn="ctr"/>
              <a:r>
                <a:rPr lang="en-US" altLang="zh-CN" sz="6000" dirty="0">
                  <a:solidFill>
                    <a:schemeClr val="bg1"/>
                  </a:solidFill>
                  <a:effectLst>
                    <a:outerShdw blurRad="165100" algn="ctr" rotWithShape="0">
                      <a:prstClr val="black">
                        <a:alpha val="24000"/>
                      </a:prstClr>
                    </a:outerShdw>
                  </a:effectLst>
                  <a:cs typeface="+mn-ea"/>
                  <a:sym typeface="+mn-lt"/>
                </a:rPr>
                <a:t>3</a:t>
              </a:r>
              <a:endParaRPr lang="zh-CN" altLang="en-US" sz="6000" dirty="0">
                <a:solidFill>
                  <a:schemeClr val="bg1"/>
                </a:solidFill>
                <a:effectLst>
                  <a:outerShdw blurRad="165100" algn="ctr" rotWithShape="0">
                    <a:prstClr val="black">
                      <a:alpha val="24000"/>
                    </a:prstClr>
                  </a:outerShdw>
                </a:effectLst>
                <a:cs typeface="+mn-ea"/>
                <a:sym typeface="+mn-lt"/>
              </a:endParaRPr>
            </a:p>
          </p:txBody>
        </p:sp>
        <p:grpSp>
          <p:nvGrpSpPr>
            <p:cNvPr id="23" name="组合 22">
              <a:extLst>
                <a:ext uri="{FF2B5EF4-FFF2-40B4-BE49-F238E27FC236}">
                  <a16:creationId xmlns:a16="http://schemas.microsoft.com/office/drawing/2014/main" id="{D80D499B-908B-4167-965E-4C0354B4A4F1}"/>
                </a:ext>
              </a:extLst>
            </p:cNvPr>
            <p:cNvGrpSpPr/>
            <p:nvPr/>
          </p:nvGrpSpPr>
          <p:grpSpPr>
            <a:xfrm>
              <a:off x="914399" y="5036457"/>
              <a:ext cx="754743" cy="754743"/>
              <a:chOff x="914399" y="5036457"/>
              <a:chExt cx="754743" cy="754743"/>
            </a:xfrm>
          </p:grpSpPr>
          <p:sp>
            <p:nvSpPr>
              <p:cNvPr id="7" name="椭圆 6">
                <a:extLst>
                  <a:ext uri="{FF2B5EF4-FFF2-40B4-BE49-F238E27FC236}">
                    <a16:creationId xmlns:a16="http://schemas.microsoft.com/office/drawing/2014/main" id="{5F0193D3-80CD-434B-8AA8-78B1E7A201E6}"/>
                  </a:ext>
                </a:extLst>
              </p:cNvPr>
              <p:cNvSpPr/>
              <p:nvPr/>
            </p:nvSpPr>
            <p:spPr>
              <a:xfrm>
                <a:off x="914399" y="5036457"/>
                <a:ext cx="754743" cy="754743"/>
              </a:xfrm>
              <a:prstGeom prst="ellipse">
                <a:avLst/>
              </a:prstGeom>
              <a:solidFill>
                <a:schemeClr val="bg1"/>
              </a:solidFill>
              <a:ln>
                <a:noFill/>
              </a:ln>
              <a:effectLst>
                <a:outerShdw blurRad="114300" algn="ctr" rotWithShape="0">
                  <a:prstClr val="black">
                    <a:alpha val="3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2" name="图片 21">
                <a:extLst>
                  <a:ext uri="{FF2B5EF4-FFF2-40B4-BE49-F238E27FC236}">
                    <a16:creationId xmlns:a16="http://schemas.microsoft.com/office/drawing/2014/main" id="{C5503400-8A11-4B03-A814-8B97096065C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1136833" y="5245648"/>
                <a:ext cx="309875" cy="336360"/>
              </a:xfrm>
              <a:prstGeom prst="rect">
                <a:avLst/>
              </a:prstGeom>
            </p:spPr>
          </p:pic>
        </p:grpSp>
        <p:grpSp>
          <p:nvGrpSpPr>
            <p:cNvPr id="45" name="组合 44">
              <a:extLst>
                <a:ext uri="{FF2B5EF4-FFF2-40B4-BE49-F238E27FC236}">
                  <a16:creationId xmlns:a16="http://schemas.microsoft.com/office/drawing/2014/main" id="{14112943-149F-4EB2-9E50-E8E433E18E2F}"/>
                </a:ext>
              </a:extLst>
            </p:cNvPr>
            <p:cNvGrpSpPr/>
            <p:nvPr/>
          </p:nvGrpSpPr>
          <p:grpSpPr>
            <a:xfrm>
              <a:off x="1763686" y="5036457"/>
              <a:ext cx="2604912" cy="1449906"/>
              <a:chOff x="1669141" y="3167743"/>
              <a:chExt cx="2604912" cy="1449906"/>
            </a:xfrm>
          </p:grpSpPr>
          <p:sp>
            <p:nvSpPr>
              <p:cNvPr id="46" name="文本框 45">
                <a:extLst>
                  <a:ext uri="{FF2B5EF4-FFF2-40B4-BE49-F238E27FC236}">
                    <a16:creationId xmlns:a16="http://schemas.microsoft.com/office/drawing/2014/main" id="{BD6F953A-902E-4B26-8281-7DA3311A8CAF}"/>
                  </a:ext>
                </a:extLst>
              </p:cNvPr>
              <p:cNvSpPr txBox="1"/>
              <p:nvPr/>
            </p:nvSpPr>
            <p:spPr>
              <a:xfrm>
                <a:off x="1669141" y="3448098"/>
                <a:ext cx="2604912" cy="1169551"/>
              </a:xfrm>
              <a:prstGeom prst="rect">
                <a:avLst/>
              </a:prstGeom>
              <a:noFill/>
            </p:spPr>
            <p:txBody>
              <a:bodyPr wrap="square" rtlCol="0">
                <a:spAutoFit/>
              </a:bodyPr>
              <a:lstStyle/>
              <a:p>
                <a:r>
                  <a:rPr lang="zh-CN" altLang="en-US" sz="1400" spc="400" dirty="0">
                    <a:cs typeface="+mn-ea"/>
                    <a:sym typeface="+mn-lt"/>
                  </a:rPr>
                  <a:t>通过分析评论的长度和内容，可以了解用户在评论中的表达习惯和倾向，如评论的情感倾向、评论内容的特点等</a:t>
                </a:r>
              </a:p>
            </p:txBody>
          </p:sp>
          <p:sp>
            <p:nvSpPr>
              <p:cNvPr id="47" name="文本框 46">
                <a:extLst>
                  <a:ext uri="{FF2B5EF4-FFF2-40B4-BE49-F238E27FC236}">
                    <a16:creationId xmlns:a16="http://schemas.microsoft.com/office/drawing/2014/main" id="{EFEAC8B5-219D-4AA3-977B-7617BDE0938D}"/>
                  </a:ext>
                </a:extLst>
              </p:cNvPr>
              <p:cNvSpPr txBox="1"/>
              <p:nvPr/>
            </p:nvSpPr>
            <p:spPr>
              <a:xfrm>
                <a:off x="1669141" y="3167743"/>
                <a:ext cx="1514475" cy="369332"/>
              </a:xfrm>
              <a:prstGeom prst="rect">
                <a:avLst/>
              </a:prstGeom>
              <a:noFill/>
            </p:spPr>
            <p:txBody>
              <a:bodyPr wrap="square" rtlCol="0">
                <a:spAutoFit/>
              </a:bodyPr>
              <a:lstStyle/>
              <a:p>
                <a:r>
                  <a:rPr lang="zh-CN" altLang="en-US" dirty="0">
                    <a:solidFill>
                      <a:schemeClr val="tx1">
                        <a:lumMod val="85000"/>
                        <a:lumOff val="15000"/>
                      </a:schemeClr>
                    </a:solidFill>
                    <a:cs typeface="+mn-ea"/>
                    <a:sym typeface="+mn-lt"/>
                  </a:rPr>
                  <a:t>评论长度</a:t>
                </a:r>
              </a:p>
            </p:txBody>
          </p:sp>
        </p:grpSp>
      </p:grpSp>
      <p:sp>
        <p:nvSpPr>
          <p:cNvPr id="10" name="文本框 9">
            <a:extLst>
              <a:ext uri="{FF2B5EF4-FFF2-40B4-BE49-F238E27FC236}">
                <a16:creationId xmlns:a16="http://schemas.microsoft.com/office/drawing/2014/main" id="{7F9411AC-5CAC-DCE1-5CE7-9D83DBB27EEF}"/>
              </a:ext>
            </a:extLst>
          </p:cNvPr>
          <p:cNvSpPr txBox="1"/>
          <p:nvPr/>
        </p:nvSpPr>
        <p:spPr>
          <a:xfrm>
            <a:off x="313509" y="287383"/>
            <a:ext cx="2318263" cy="369332"/>
          </a:xfrm>
          <a:prstGeom prst="rect">
            <a:avLst/>
          </a:prstGeom>
          <a:noFill/>
        </p:spPr>
        <p:txBody>
          <a:bodyPr wrap="none" rtlCol="0">
            <a:spAutoFit/>
          </a:bodyPr>
          <a:lstStyle/>
          <a:p>
            <a:r>
              <a:rPr lang="zh-CN" altLang="en-US" dirty="0"/>
              <a:t>本次分析景区</a:t>
            </a:r>
            <a:r>
              <a:rPr lang="en-US" altLang="zh-CN" dirty="0"/>
              <a:t>:</a:t>
            </a:r>
            <a:r>
              <a:rPr lang="zh-CN" altLang="en-US" dirty="0"/>
              <a:t>青城山</a:t>
            </a:r>
          </a:p>
        </p:txBody>
      </p:sp>
    </p:spTree>
    <p:custDataLst>
      <p:tags r:id="rId1"/>
    </p:custDataLst>
    <p:extLst>
      <p:ext uri="{BB962C8B-B14F-4D97-AF65-F5344CB8AC3E}">
        <p14:creationId xmlns:p14="http://schemas.microsoft.com/office/powerpoint/2010/main" val="1417835446"/>
      </p:ext>
    </p:extLst>
  </p:cSld>
  <p:clrMapOvr>
    <a:masterClrMapping/>
  </p:clrMapOvr>
  <mc:AlternateContent xmlns:mc="http://schemas.openxmlformats.org/markup-compatibility/2006" xmlns:p14="http://schemas.microsoft.com/office/powerpoint/2010/main">
    <mc:Choice Requires="p14">
      <p:transition spd="slow" p14:dur="1500" advTm="3414">
        <p:random/>
      </p:transition>
    </mc:Choice>
    <mc:Fallback xmlns:a14="http://schemas.microsoft.com/office/drawing/2010/main" xmlns:a16="http://schemas.microsoft.com/office/drawing/2014/main" xmlns="">
      <p:transition spd="slow" advTm="3414">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anim calcmode="lin" valueType="num">
                                      <p:cBhvr>
                                        <p:cTn id="23" dur="1000" fill="hold"/>
                                        <p:tgtEl>
                                          <p:spTgt spid="55"/>
                                        </p:tgtEl>
                                        <p:attrNameLst>
                                          <p:attrName>ppt_x</p:attrName>
                                        </p:attrNameLst>
                                      </p:cBhvr>
                                      <p:tavLst>
                                        <p:tav tm="0">
                                          <p:val>
                                            <p:strVal val="#ppt_x"/>
                                          </p:val>
                                        </p:tav>
                                        <p:tav tm="100000">
                                          <p:val>
                                            <p:strVal val="#ppt_x"/>
                                          </p:val>
                                        </p:tav>
                                      </p:tavLst>
                                    </p:anim>
                                    <p:anim calcmode="lin" valueType="num">
                                      <p:cBhvr>
                                        <p:cTn id="24"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1000"/>
                                        <p:tgtEl>
                                          <p:spTgt spid="57"/>
                                        </p:tgtEl>
                                      </p:cBhvr>
                                    </p:animEffect>
                                    <p:anim calcmode="lin" valueType="num">
                                      <p:cBhvr>
                                        <p:cTn id="30" dur="1000" fill="hold"/>
                                        <p:tgtEl>
                                          <p:spTgt spid="57"/>
                                        </p:tgtEl>
                                        <p:attrNameLst>
                                          <p:attrName>ppt_x</p:attrName>
                                        </p:attrNameLst>
                                      </p:cBhvr>
                                      <p:tavLst>
                                        <p:tav tm="0">
                                          <p:val>
                                            <p:strVal val="#ppt_x"/>
                                          </p:val>
                                        </p:tav>
                                        <p:tav tm="100000">
                                          <p:val>
                                            <p:strVal val="#ppt_x"/>
                                          </p:val>
                                        </p:tav>
                                      </p:tavLst>
                                    </p:anim>
                                    <p:anim calcmode="lin" valueType="num">
                                      <p:cBhvr>
                                        <p:cTn id="31" dur="1000" fill="hold"/>
                                        <p:tgtEl>
                                          <p:spTgt spid="57"/>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1000"/>
                                        <p:tgtEl>
                                          <p:spTgt spid="58"/>
                                        </p:tgtEl>
                                      </p:cBhvr>
                                    </p:animEffect>
                                    <p:anim calcmode="lin" valueType="num">
                                      <p:cBhvr>
                                        <p:cTn id="35" dur="1000" fill="hold"/>
                                        <p:tgtEl>
                                          <p:spTgt spid="58"/>
                                        </p:tgtEl>
                                        <p:attrNameLst>
                                          <p:attrName>ppt_x</p:attrName>
                                        </p:attrNameLst>
                                      </p:cBhvr>
                                      <p:tavLst>
                                        <p:tav tm="0">
                                          <p:val>
                                            <p:strVal val="#ppt_x"/>
                                          </p:val>
                                        </p:tav>
                                        <p:tav tm="100000">
                                          <p:val>
                                            <p:strVal val="#ppt_x"/>
                                          </p:val>
                                        </p:tav>
                                      </p:tavLst>
                                    </p:anim>
                                    <p:anim calcmode="lin" valueType="num">
                                      <p:cBhvr>
                                        <p:cTn id="3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4" name="组合 13">
            <a:extLst>
              <a:ext uri="{FF2B5EF4-FFF2-40B4-BE49-F238E27FC236}">
                <a16:creationId xmlns:a16="http://schemas.microsoft.com/office/drawing/2014/main" id="{A37912C4-B312-4002-ACA6-5691EF7DB321}"/>
              </a:ext>
            </a:extLst>
          </p:cNvPr>
          <p:cNvGrpSpPr/>
          <p:nvPr/>
        </p:nvGrpSpPr>
        <p:grpSpPr>
          <a:xfrm>
            <a:off x="3048000" y="1443260"/>
            <a:ext cx="6096000" cy="3971481"/>
            <a:chOff x="3048000" y="1443260"/>
            <a:chExt cx="6096000" cy="3971481"/>
          </a:xfrm>
        </p:grpSpPr>
        <p:grpSp>
          <p:nvGrpSpPr>
            <p:cNvPr id="15" name="组合 14">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17"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300" normalizeH="0" baseline="0" noProof="0" dirty="0">
                    <a:ln>
                      <a:noFill/>
                    </a:ln>
                    <a:solidFill>
                      <a:prstClr val="black"/>
                    </a:solidFill>
                    <a:effectLst/>
                    <a:uLnTx/>
                    <a:uFillTx/>
                    <a:cs typeface="+mn-ea"/>
                    <a:sym typeface="+mn-lt"/>
                  </a:rPr>
                  <a:t>景区评论关键词分析</a:t>
                </a:r>
              </a:p>
            </p:txBody>
          </p:sp>
          <p:sp>
            <p:nvSpPr>
              <p:cNvPr id="19" name="文本框 8">
                <a:extLst>
                  <a:ext uri="{FF2B5EF4-FFF2-40B4-BE49-F238E27FC236}">
                    <a16:creationId xmlns:a16="http://schemas.microsoft.com/office/drawing/2014/main" id="{9D470E61-C9B1-44A3-B0E8-2A09009FE19B}"/>
                  </a:ext>
                </a:extLst>
              </p:cNvPr>
              <p:cNvSpPr txBox="1"/>
              <p:nvPr/>
            </p:nvSpPr>
            <p:spPr>
              <a:xfrm>
                <a:off x="4000500" y="4536226"/>
                <a:ext cx="4191000" cy="2462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prstClr val="black"/>
                    </a:solidFill>
                    <a:effectLst/>
                    <a:uLnTx/>
                    <a:uFillTx/>
                    <a:cs typeface="+mn-ea"/>
                    <a:sym typeface="+mn-lt"/>
                  </a:rPr>
                  <a:t> Keyword analysis of scenic spot comments </a:t>
                </a:r>
              </a:p>
            </p:txBody>
          </p:sp>
        </p:grpSp>
        <p:pic>
          <p:nvPicPr>
            <p:cNvPr id="16" name="图片 15">
              <a:extLst>
                <a:ext uri="{FF2B5EF4-FFF2-40B4-BE49-F238E27FC236}">
                  <a16:creationId xmlns:a16="http://schemas.microsoft.com/office/drawing/2014/main" id="{164C7D9C-584B-492E-8F18-8578CFE59245}"/>
                </a:ext>
              </a:extLst>
            </p:cNvPr>
            <p:cNvPicPr>
              <a:picLocks noChangeAspect="1"/>
            </p:cNvPicPr>
            <p:nvPr/>
          </p:nvPicPr>
          <p:blipFill>
            <a:blip r:embed="rId3"/>
            <a:stretch>
              <a:fillRect/>
            </a:stretch>
          </p:blipFill>
          <p:spPr>
            <a:xfrm>
              <a:off x="5379155" y="1848473"/>
              <a:ext cx="1433689" cy="1433689"/>
            </a:xfrm>
            <a:prstGeom prst="rect">
              <a:avLst/>
            </a:prstGeom>
          </p:spPr>
        </p:pic>
      </p:grpSp>
    </p:spTree>
    <p:custDataLst>
      <p:tags r:id="rId1"/>
    </p:custDataLst>
    <p:extLst>
      <p:ext uri="{BB962C8B-B14F-4D97-AF65-F5344CB8AC3E}">
        <p14:creationId xmlns:p14="http://schemas.microsoft.com/office/powerpoint/2010/main" val="678189072"/>
      </p:ext>
    </p:extLst>
  </p:cSld>
  <p:clrMapOvr>
    <a:masterClrMapping/>
  </p:clrMapOvr>
  <mc:AlternateContent xmlns:mc="http://schemas.openxmlformats.org/markup-compatibility/2006" xmlns:p14="http://schemas.microsoft.com/office/powerpoint/2010/main">
    <mc:Choice Requires="p14">
      <p:transition spd="slow" p14:dur="1500" advTm="1708">
        <p:random/>
      </p:transition>
    </mc:Choice>
    <mc:Fallback xmlns:a16="http://schemas.microsoft.com/office/drawing/2014/main" xmlns="">
      <p:transition spd="slow" advTm="1708">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5" y="1506639"/>
            <a:ext cx="9458446" cy="400110"/>
          </a:xfrm>
          <a:prstGeom prst="rect">
            <a:avLst/>
          </a:prstGeom>
          <a:noFill/>
        </p:spPr>
        <p:txBody>
          <a:bodyPr wrap="square" rtlCol="0">
            <a:spAutoFit/>
          </a:bodyPr>
          <a:lstStyle/>
          <a:p>
            <a:r>
              <a:rPr lang="en-US" altLang="zh-CN" sz="2000" dirty="0"/>
              <a:t>1.</a:t>
            </a:r>
            <a:r>
              <a:rPr lang="zh-CN" altLang="en-US" sz="2000" dirty="0"/>
              <a:t>收集评论数据：通过调用相应的</a:t>
            </a:r>
            <a:r>
              <a:rPr lang="en-US" altLang="zh-CN" sz="2000" dirty="0"/>
              <a:t>API</a:t>
            </a:r>
            <a:r>
              <a:rPr lang="zh-CN" altLang="en-US" sz="2000" dirty="0"/>
              <a:t>爬取网页数据，获取景区评论的原始数据。</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2862322"/>
          </a:xfrm>
          <a:prstGeom prst="rect">
            <a:avLst/>
          </a:prstGeom>
          <a:noFill/>
        </p:spPr>
        <p:txBody>
          <a:bodyPr wrap="square">
            <a:spAutoFit/>
          </a:bodyPr>
          <a:lstStyle/>
          <a:p>
            <a:r>
              <a:rPr lang="en-US" altLang="zh-CN" sz="1800" dirty="0">
                <a:solidFill>
                  <a:srgbClr val="B3AE60"/>
                </a:solidFill>
                <a:effectLst/>
                <a:latin typeface="JetBrains Mono"/>
              </a:rPr>
              <a:t>@my_request</a:t>
            </a:r>
            <a:br>
              <a:rPr lang="en-US" altLang="zh-CN" sz="1800" dirty="0">
                <a:solidFill>
                  <a:srgbClr val="B3AE60"/>
                </a:solidFill>
                <a:effectLst/>
                <a:latin typeface="JetBrains Mono"/>
              </a:rPr>
            </a:br>
            <a:r>
              <a:rPr lang="en-US" altLang="zh-CN" sz="1800" dirty="0">
                <a:solidFill>
                  <a:srgbClr val="CF8E6D"/>
                </a:solidFill>
                <a:effectLst/>
                <a:latin typeface="JetBrains Mono"/>
              </a:rPr>
              <a:t>def </a:t>
            </a:r>
            <a:r>
              <a:rPr lang="en-US" altLang="zh-CN" sz="1800" dirty="0" err="1">
                <a:solidFill>
                  <a:srgbClr val="56A8F5"/>
                </a:solidFill>
                <a:effectLst/>
                <a:latin typeface="JetBrains Mono"/>
              </a:rPr>
              <a:t>get_scenery_dian_ping</a:t>
            </a:r>
            <a:r>
              <a:rPr lang="en-US" altLang="zh-CN" sz="1800" dirty="0">
                <a:solidFill>
                  <a:srgbClr val="BCBEC4"/>
                </a:solidFill>
                <a:effectLst/>
                <a:latin typeface="JetBrains Mono"/>
              </a:rPr>
              <a:t>(session, id, page=</a:t>
            </a:r>
            <a:r>
              <a:rPr lang="en-US" altLang="zh-CN" sz="1800" dirty="0">
                <a:solidFill>
                  <a:srgbClr val="2AACB8"/>
                </a:solidFill>
                <a:effectLst/>
                <a:latin typeface="JetBrains Mono"/>
              </a:rPr>
              <a:t>1</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page_size</a:t>
            </a:r>
            <a:r>
              <a:rPr lang="en-US" altLang="zh-CN" sz="1800" dirty="0">
                <a:solidFill>
                  <a:srgbClr val="BCBEC4"/>
                </a:solidFill>
                <a:effectLst/>
                <a:latin typeface="JetBrains Mono"/>
              </a:rPr>
              <a:t>=</a:t>
            </a:r>
            <a:r>
              <a:rPr lang="en-US" altLang="zh-CN" sz="1800" dirty="0">
                <a:solidFill>
                  <a:srgbClr val="2AACB8"/>
                </a:solidFill>
                <a:effectLst/>
                <a:latin typeface="JetBrains Mono"/>
              </a:rPr>
              <a:t>10</a:t>
            </a:r>
            <a:r>
              <a:rPr lang="en-US" altLang="zh-CN" sz="1800" dirty="0">
                <a:solidFill>
                  <a:srgbClr val="BCBEC4"/>
                </a:solidFill>
                <a:effectLst/>
                <a:latin typeface="JetBrains Mono"/>
              </a:rPr>
              <a:t>, </a:t>
            </a:r>
            <a:r>
              <a:rPr lang="en-US" altLang="zh-CN" sz="1800" dirty="0" err="1">
                <a:solidFill>
                  <a:srgbClr val="BCBEC4"/>
                </a:solidFill>
                <a:effectLst/>
                <a:latin typeface="JetBrains Mono"/>
              </a:rPr>
              <a:t>lab_id</a:t>
            </a:r>
            <a:r>
              <a:rPr lang="en-US" altLang="zh-CN" sz="1800" dirty="0">
                <a:solidFill>
                  <a:srgbClr val="BCBEC4"/>
                </a:solidFill>
                <a:effectLst/>
                <a:latin typeface="JetBrains Mono"/>
              </a:rPr>
              <a:t>=</a:t>
            </a:r>
            <a:r>
              <a:rPr lang="en-US" altLang="zh-CN" sz="1800" dirty="0">
                <a:solidFill>
                  <a:srgbClr val="2AACB8"/>
                </a:solidFill>
                <a:effectLst/>
                <a:latin typeface="JetBrains Mono"/>
              </a:rPr>
              <a:t>1</a:t>
            </a:r>
            <a:r>
              <a:rPr lang="en-US" altLang="zh-CN" sz="1800" dirty="0">
                <a:solidFill>
                  <a:srgbClr val="BCBEC4"/>
                </a:solidFill>
                <a:effectLst/>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i="1" dirty="0">
                <a:solidFill>
                  <a:srgbClr val="5F826B"/>
                </a:solidFill>
                <a:effectLst/>
                <a:latin typeface="JetBrains Mono"/>
              </a:rPr>
              <a:t>"""</a:t>
            </a:r>
            <a:r>
              <a:rPr lang="zh-CN" altLang="en-US" sz="1800" i="1" dirty="0">
                <a:solidFill>
                  <a:srgbClr val="5F826B"/>
                </a:solidFill>
                <a:effectLst/>
                <a:latin typeface="宋体" panose="02010600030101010101" pitchFamily="2" charset="-122"/>
                <a:ea typeface="宋体" panose="02010600030101010101" pitchFamily="2" charset="-122"/>
              </a:rPr>
              <a:t>传入景点</a:t>
            </a:r>
            <a:r>
              <a:rPr lang="en-US" altLang="zh-CN" sz="1800" i="1" dirty="0">
                <a:solidFill>
                  <a:srgbClr val="5F826B"/>
                </a:solidFill>
                <a:effectLst/>
                <a:latin typeface="JetBrains Mono"/>
              </a:rPr>
              <a:t>id</a:t>
            </a:r>
            <a:r>
              <a:rPr lang="zh-CN" altLang="en-US" sz="1800" i="1" dirty="0">
                <a:solidFill>
                  <a:srgbClr val="5F826B"/>
                </a:solidFill>
                <a:effectLst/>
                <a:latin typeface="宋体" panose="02010600030101010101" pitchFamily="2" charset="-122"/>
                <a:ea typeface="宋体" panose="02010600030101010101" pitchFamily="2" charset="-122"/>
              </a:rPr>
              <a:t>，返回景点点评</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id: </a:t>
            </a:r>
            <a:r>
              <a:rPr lang="zh-CN" altLang="en-US" sz="1800" i="1" dirty="0">
                <a:solidFill>
                  <a:srgbClr val="5F826B"/>
                </a:solidFill>
                <a:effectLst/>
                <a:latin typeface="宋体" panose="02010600030101010101" pitchFamily="2" charset="-122"/>
                <a:ea typeface="宋体" panose="02010600030101010101" pitchFamily="2" charset="-122"/>
              </a:rPr>
              <a:t>景点</a:t>
            </a:r>
            <a:r>
              <a:rPr lang="en-US" altLang="zh-CN" sz="1800" i="1" dirty="0">
                <a:solidFill>
                  <a:srgbClr val="5F826B"/>
                </a:solidFill>
                <a:effectLst/>
                <a:latin typeface="JetBrains Mono"/>
              </a:rPr>
              <a:t>id</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:param page: </a:t>
            </a:r>
            <a:r>
              <a:rPr lang="zh-CN" altLang="en-US" sz="1800" i="1" dirty="0">
                <a:solidFill>
                  <a:srgbClr val="5F826B"/>
                </a:solidFill>
                <a:effectLst/>
                <a:latin typeface="宋体" panose="02010600030101010101" pitchFamily="2" charset="-122"/>
                <a:ea typeface="宋体" panose="02010600030101010101" pitchFamily="2" charset="-122"/>
              </a:rPr>
              <a:t>页码</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page_size</a:t>
            </a:r>
            <a:r>
              <a:rPr lang="en-US" altLang="zh-CN" sz="1800" i="1" dirty="0">
                <a:solidFill>
                  <a:srgbClr val="5F826B"/>
                </a:solidFill>
                <a:effectLst/>
                <a:latin typeface="JetBrains Mono"/>
              </a:rPr>
              <a:t>: </a:t>
            </a:r>
            <a:r>
              <a:rPr lang="zh-CN" altLang="en-US" sz="1800" i="1" dirty="0">
                <a:solidFill>
                  <a:srgbClr val="5F826B"/>
                </a:solidFill>
                <a:effectLst/>
                <a:latin typeface="宋体" panose="02010600030101010101" pitchFamily="2" charset="-122"/>
                <a:ea typeface="宋体" panose="02010600030101010101" pitchFamily="2" charset="-122"/>
              </a:rPr>
              <a:t>每页数量</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:param </a:t>
            </a:r>
            <a:r>
              <a:rPr lang="en-US" altLang="zh-CN" sz="1800" i="1" dirty="0" err="1">
                <a:solidFill>
                  <a:srgbClr val="5F826B"/>
                </a:solidFill>
                <a:effectLst/>
                <a:latin typeface="JetBrains Mono"/>
              </a:rPr>
              <a:t>lab_id</a:t>
            </a:r>
            <a:r>
              <a:rPr lang="en-US" altLang="zh-CN" sz="1800" i="1" dirty="0">
                <a:solidFill>
                  <a:srgbClr val="5F826B"/>
                </a:solidFill>
                <a:effectLst/>
                <a:latin typeface="JetBrains Mono"/>
              </a:rPr>
              <a:t>: 1:</a:t>
            </a:r>
            <a:r>
              <a:rPr lang="zh-CN" altLang="en-US" sz="1800" i="1" dirty="0">
                <a:solidFill>
                  <a:srgbClr val="5F826B"/>
                </a:solidFill>
                <a:effectLst/>
                <a:latin typeface="宋体" panose="02010600030101010101" pitchFamily="2" charset="-122"/>
                <a:ea typeface="宋体" panose="02010600030101010101" pitchFamily="2" charset="-122"/>
              </a:rPr>
              <a:t>全部</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2:</a:t>
            </a:r>
            <a:r>
              <a:rPr lang="zh-CN" altLang="en-US" sz="1800" i="1" dirty="0">
                <a:solidFill>
                  <a:srgbClr val="5F826B"/>
                </a:solidFill>
                <a:effectLst/>
                <a:latin typeface="宋体" panose="02010600030101010101" pitchFamily="2" charset="-122"/>
                <a:ea typeface="宋体" panose="02010600030101010101" pitchFamily="2" charset="-122"/>
              </a:rPr>
              <a:t>好评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3:</a:t>
            </a:r>
            <a:r>
              <a:rPr lang="zh-CN" altLang="en-US" sz="1800" i="1" dirty="0">
                <a:solidFill>
                  <a:srgbClr val="5F826B"/>
                </a:solidFill>
                <a:effectLst/>
                <a:latin typeface="宋体" panose="02010600030101010101" pitchFamily="2" charset="-122"/>
                <a:ea typeface="宋体" panose="02010600030101010101" pitchFamily="2" charset="-122"/>
              </a:rPr>
              <a:t>中评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4:</a:t>
            </a:r>
            <a:r>
              <a:rPr lang="zh-CN" altLang="en-US" sz="1800" i="1" dirty="0">
                <a:solidFill>
                  <a:srgbClr val="5F826B"/>
                </a:solidFill>
                <a:effectLst/>
                <a:latin typeface="宋体" panose="02010600030101010101" pitchFamily="2" charset="-122"/>
                <a:ea typeface="宋体" panose="02010600030101010101" pitchFamily="2" charset="-122"/>
              </a:rPr>
              <a:t>差评</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5:</a:t>
            </a:r>
            <a:r>
              <a:rPr lang="zh-CN" altLang="en-US" sz="1800" i="1" dirty="0">
                <a:solidFill>
                  <a:srgbClr val="5F826B"/>
                </a:solidFill>
                <a:effectLst/>
                <a:latin typeface="宋体" panose="02010600030101010101" pitchFamily="2" charset="-122"/>
                <a:ea typeface="宋体" panose="02010600030101010101" pitchFamily="2" charset="-122"/>
              </a:rPr>
              <a:t>有图</a:t>
            </a:r>
            <a:r>
              <a:rPr lang="zh-CN" altLang="en-US" sz="1800" i="1" dirty="0">
                <a:solidFill>
                  <a:srgbClr val="5F826B"/>
                </a:solidFill>
                <a:effectLst/>
                <a:latin typeface="JetBrains Mono"/>
              </a:rPr>
              <a:t> </a:t>
            </a:r>
            <a:r>
              <a:rPr lang="en-US" altLang="zh-CN" sz="1800" i="1" dirty="0">
                <a:solidFill>
                  <a:srgbClr val="5F826B"/>
                </a:solidFill>
                <a:effectLst/>
                <a:latin typeface="JetBrains Mono"/>
              </a:rPr>
              <a:t>6:</a:t>
            </a:r>
            <a:r>
              <a:rPr lang="zh-CN" altLang="en-US" sz="1800" i="1" dirty="0">
                <a:solidFill>
                  <a:srgbClr val="5F826B"/>
                </a:solidFill>
                <a:effectLst/>
                <a:latin typeface="宋体" panose="02010600030101010101" pitchFamily="2" charset="-122"/>
                <a:ea typeface="宋体" panose="02010600030101010101" pitchFamily="2" charset="-122"/>
              </a:rPr>
              <a:t>最新</a:t>
            </a:r>
            <a:br>
              <a:rPr lang="zh-CN" altLang="en-US" sz="1800" i="1" dirty="0">
                <a:solidFill>
                  <a:srgbClr val="5F826B"/>
                </a:solidFill>
                <a:effectLst/>
                <a:latin typeface="JetBrains Mono"/>
              </a:rPr>
            </a:br>
            <a:r>
              <a:rPr lang="zh-CN" altLang="en-US" sz="1800" i="1" dirty="0">
                <a:solidFill>
                  <a:srgbClr val="5F826B"/>
                </a:solidFill>
                <a:effectLst/>
                <a:latin typeface="JetBrains Mono"/>
              </a:rPr>
              <a:t>    </a:t>
            </a:r>
            <a:r>
              <a:rPr lang="en-US" altLang="zh-CN" sz="1800" i="1" dirty="0">
                <a:solidFill>
                  <a:srgbClr val="5F826B"/>
                </a:solidFill>
                <a:effectLst/>
                <a:latin typeface="JetBrains Mono"/>
              </a:rPr>
              <a:t>:return: </a:t>
            </a:r>
            <a:r>
              <a:rPr lang="zh-CN" altLang="en-US" sz="1800" i="1" dirty="0">
                <a:solidFill>
                  <a:srgbClr val="5F826B"/>
                </a:solidFill>
                <a:effectLst/>
                <a:latin typeface="宋体" panose="02010600030101010101" pitchFamily="2" charset="-122"/>
                <a:ea typeface="宋体" panose="02010600030101010101" pitchFamily="2" charset="-122"/>
              </a:rPr>
              <a:t>景点点评</a:t>
            </a:r>
            <a:r>
              <a:rPr lang="en-US" altLang="zh-CN" sz="1800" i="1" dirty="0" err="1">
                <a:solidFill>
                  <a:srgbClr val="5F826B"/>
                </a:solidFill>
                <a:effectLst/>
                <a:latin typeface="JetBrains Mono"/>
              </a:rPr>
              <a:t>json</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br>
              <a:rPr lang="en-US" altLang="zh-CN" sz="1800" i="1" dirty="0">
                <a:solidFill>
                  <a:srgbClr val="5F826B"/>
                </a:solidFill>
                <a:effectLst/>
                <a:latin typeface="JetBrains Mono"/>
              </a:rPr>
            </a:br>
            <a:r>
              <a:rPr lang="en-US" altLang="zh-CN" sz="1800" i="1" dirty="0">
                <a:solidFill>
                  <a:srgbClr val="5F826B"/>
                </a:solidFill>
                <a:effectLst/>
                <a:latin typeface="JetBrains Mono"/>
              </a:rPr>
              <a:t>    …</a:t>
            </a: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33609819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4" y="1506639"/>
            <a:ext cx="11615195" cy="707886"/>
          </a:xfrm>
          <a:prstGeom prst="rect">
            <a:avLst/>
          </a:prstGeom>
          <a:noFill/>
        </p:spPr>
        <p:txBody>
          <a:bodyPr wrap="square" rtlCol="0">
            <a:spAutoFit/>
          </a:bodyPr>
          <a:lstStyle/>
          <a:p>
            <a:r>
              <a:rPr lang="en-US" altLang="zh-CN" sz="2000" dirty="0"/>
              <a:t>2.</a:t>
            </a:r>
            <a:r>
              <a:rPr lang="zh-CN" altLang="en-US" sz="2000" b="0" i="0" dirty="0">
                <a:solidFill>
                  <a:srgbClr val="374151"/>
                </a:solidFill>
                <a:effectLst/>
                <a:latin typeface="Söhne"/>
              </a:rPr>
              <a:t>数据预处理：对评论数据进行清洗和预处理，包括去除无效字符、标点符号、停用词等，以及进行分词操作，将评论文本拆分为单个词语。</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1477328"/>
          </a:xfrm>
          <a:prstGeom prst="rect">
            <a:avLst/>
          </a:prstGeom>
          <a:noFill/>
        </p:spPr>
        <p:txBody>
          <a:bodyPr wrap="square">
            <a:spAutoFit/>
          </a:bodyPr>
          <a:lstStyle/>
          <a:p>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去除停用词</a:t>
            </a:r>
            <a:br>
              <a:rPr lang="zh-CN" altLang="en-US" sz="1800" dirty="0">
                <a:solidFill>
                  <a:srgbClr val="7A7E85"/>
                </a:solidFill>
                <a:effectLst/>
                <a:latin typeface="宋体" panose="02010600030101010101" pitchFamily="2" charset="-122"/>
                <a:ea typeface="宋体" panose="02010600030101010101" pitchFamily="2" charset="-122"/>
              </a:rPr>
            </a:br>
            <a:r>
              <a:rPr lang="en-US" altLang="zh-CN" sz="1800" dirty="0">
                <a:solidFill>
                  <a:srgbClr val="CF8E6D"/>
                </a:solidFill>
                <a:effectLst/>
                <a:latin typeface="JetBrains Mono"/>
              </a:rPr>
              <a:t>def </a:t>
            </a:r>
            <a:r>
              <a:rPr lang="en-US" altLang="zh-CN" sz="1800" dirty="0" err="1">
                <a:solidFill>
                  <a:srgbClr val="56A8F5"/>
                </a:solidFill>
                <a:effectLst/>
                <a:latin typeface="JetBrains Mono"/>
              </a:rPr>
              <a:t>remove_stopwords</a:t>
            </a:r>
            <a:r>
              <a:rPr lang="en-US" altLang="zh-CN" sz="1800" dirty="0">
                <a:solidFill>
                  <a:srgbClr val="BCBEC4"/>
                </a:solidFill>
                <a:effectLst/>
                <a:latin typeface="JetBrains Mono"/>
              </a:rPr>
              <a:t>(words):</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7A7E85"/>
                </a:solidFill>
                <a:effectLst/>
                <a:latin typeface="JetBrains Mono"/>
              </a:rPr>
              <a:t># </a:t>
            </a:r>
            <a:r>
              <a:rPr lang="zh-CN" altLang="en-US" sz="1800" dirty="0">
                <a:solidFill>
                  <a:srgbClr val="7A7E85"/>
                </a:solidFill>
                <a:effectLst/>
                <a:latin typeface="宋体" panose="02010600030101010101" pitchFamily="2" charset="-122"/>
                <a:ea typeface="宋体" panose="02010600030101010101" pitchFamily="2" charset="-122"/>
              </a:rPr>
              <a:t>加载中文停用词表</a:t>
            </a:r>
            <a:br>
              <a:rPr lang="zh-CN" altLang="en-US" sz="1800" dirty="0">
                <a:solidFill>
                  <a:srgbClr val="7A7E85"/>
                </a:solidFill>
                <a:effectLst/>
                <a:latin typeface="宋体" panose="02010600030101010101" pitchFamily="2" charset="-122"/>
                <a:ea typeface="宋体" panose="02010600030101010101" pitchFamily="2" charset="-122"/>
              </a:rPr>
            </a:br>
            <a:r>
              <a:rPr lang="zh-CN" altLang="en-US" sz="1800" dirty="0">
                <a:solidFill>
                  <a:srgbClr val="7A7E85"/>
                </a:solidFill>
                <a:effectLst/>
                <a:latin typeface="宋体" panose="02010600030101010101" pitchFamily="2" charset="-122"/>
                <a:ea typeface="宋体" panose="02010600030101010101" pitchFamily="2" charset="-122"/>
              </a:rPr>
              <a:t>    </a:t>
            </a:r>
            <a:r>
              <a:rPr lang="en-US" altLang="zh-CN" sz="1800" dirty="0" err="1">
                <a:solidFill>
                  <a:srgbClr val="BCBEC4"/>
                </a:solidFill>
                <a:effectLst/>
                <a:latin typeface="JetBrains Mono"/>
              </a:rPr>
              <a:t>stopwords_path</a:t>
            </a:r>
            <a:r>
              <a:rPr lang="en-US" altLang="zh-CN" sz="1800" dirty="0">
                <a:solidFill>
                  <a:srgbClr val="BCBEC4"/>
                </a:solidFill>
                <a:effectLst/>
                <a:latin typeface="JetBrains Mono"/>
              </a:rPr>
              <a:t> = </a:t>
            </a:r>
            <a:r>
              <a:rPr lang="en-US" altLang="zh-CN" sz="1800" dirty="0">
                <a:solidFill>
                  <a:srgbClr val="6AAB73"/>
                </a:solidFill>
                <a:effectLst/>
                <a:latin typeface="JetBrains Mono"/>
              </a:rPr>
              <a:t>'../file/cn_stopwords.txt’</a:t>
            </a:r>
          </a:p>
          <a:p>
            <a:r>
              <a:rPr lang="en-US" altLang="zh-CN" dirty="0">
                <a:solidFill>
                  <a:srgbClr val="6AAB73"/>
                </a:solidFill>
                <a:latin typeface="JetBrains Mono"/>
              </a:rPr>
              <a:t>…</a:t>
            </a: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13164227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4" y="1506639"/>
            <a:ext cx="11615195" cy="400110"/>
          </a:xfrm>
          <a:prstGeom prst="rect">
            <a:avLst/>
          </a:prstGeom>
          <a:noFill/>
        </p:spPr>
        <p:txBody>
          <a:bodyPr wrap="square" rtlCol="0">
            <a:spAutoFit/>
          </a:bodyPr>
          <a:lstStyle/>
          <a:p>
            <a:pPr algn="l"/>
            <a:r>
              <a:rPr lang="en-US" altLang="zh-CN" sz="2000" dirty="0">
                <a:solidFill>
                  <a:srgbClr val="374151"/>
                </a:solidFill>
                <a:latin typeface="Söhne"/>
              </a:rPr>
              <a:t>3</a:t>
            </a:r>
            <a:r>
              <a:rPr lang="en-US" altLang="zh-CN" sz="2000" b="0" i="0" dirty="0">
                <a:solidFill>
                  <a:srgbClr val="374151"/>
                </a:solidFill>
                <a:effectLst/>
                <a:latin typeface="Söhne"/>
              </a:rPr>
              <a:t>.</a:t>
            </a:r>
            <a:r>
              <a:rPr lang="zh-CN" altLang="en-US" sz="2000" b="0" i="0" dirty="0">
                <a:solidFill>
                  <a:srgbClr val="374151"/>
                </a:solidFill>
                <a:effectLst/>
                <a:latin typeface="Söhne"/>
              </a:rPr>
              <a:t>构建词频统计：统计每个词语在评论数据中的出现频率，得到词频统计结果。</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1200329"/>
          </a:xfrm>
          <a:prstGeom prst="rect">
            <a:avLst/>
          </a:prstGeom>
          <a:noFill/>
        </p:spPr>
        <p:txBody>
          <a:bodyPr wrap="square">
            <a:spAutoFit/>
          </a:bodyPr>
          <a:lstStyle/>
          <a:p>
            <a:r>
              <a:rPr lang="en-US" altLang="zh-CN" sz="1800" dirty="0">
                <a:solidFill>
                  <a:srgbClr val="7A7E85"/>
                </a:solidFill>
                <a:effectLst/>
                <a:latin typeface="JetBrains Mono"/>
              </a:rPr>
              <a:t># </a:t>
            </a:r>
            <a:r>
              <a:rPr lang="zh-CN" altLang="en-US" sz="1800" dirty="0">
                <a:solidFill>
                  <a:srgbClr val="7A7E85"/>
                </a:solidFill>
                <a:effectLst/>
                <a:latin typeface="JetBrains Mono"/>
              </a:rPr>
              <a:t>获得词频</a:t>
            </a:r>
          </a:p>
          <a:p>
            <a:r>
              <a:rPr lang="en-US" altLang="zh-CN" sz="1800" dirty="0">
                <a:solidFill>
                  <a:srgbClr val="7A7E85"/>
                </a:solidFill>
                <a:effectLst/>
                <a:latin typeface="JetBrains Mono"/>
              </a:rPr>
              <a:t>def </a:t>
            </a:r>
            <a:r>
              <a:rPr lang="en-US" altLang="zh-CN" sz="1800" dirty="0" err="1">
                <a:solidFill>
                  <a:srgbClr val="7A7E85"/>
                </a:solidFill>
                <a:effectLst/>
                <a:latin typeface="JetBrains Mono"/>
              </a:rPr>
              <a:t>get_word_counts</a:t>
            </a:r>
            <a:r>
              <a:rPr lang="en-US" altLang="zh-CN" sz="1800" dirty="0">
                <a:solidFill>
                  <a:srgbClr val="7A7E85"/>
                </a:solidFill>
                <a:effectLst/>
                <a:latin typeface="JetBrains Mono"/>
              </a:rPr>
              <a:t>(</a:t>
            </a:r>
            <a:r>
              <a:rPr lang="en-US" altLang="zh-CN" sz="1800" dirty="0" err="1">
                <a:solidFill>
                  <a:srgbClr val="7A7E85"/>
                </a:solidFill>
                <a:effectLst/>
                <a:latin typeface="JetBrains Mono"/>
              </a:rPr>
              <a:t>comments,count</a:t>
            </a:r>
            <a:r>
              <a:rPr lang="en-US" altLang="zh-CN" sz="1800" dirty="0">
                <a:solidFill>
                  <a:srgbClr val="7A7E85"/>
                </a:solidFill>
                <a:effectLst/>
                <a:latin typeface="JetBrains Mono"/>
              </a:rPr>
              <a:t>=100):</a:t>
            </a:r>
          </a:p>
          <a:p>
            <a:r>
              <a:rPr lang="en-US" altLang="zh-CN" sz="1800" dirty="0">
                <a:solidFill>
                  <a:srgbClr val="7A7E85"/>
                </a:solidFill>
                <a:effectLst/>
                <a:latin typeface="JetBrains Mono"/>
              </a:rPr>
              <a:t>    # </a:t>
            </a:r>
            <a:r>
              <a:rPr lang="zh-CN" altLang="en-US" sz="1800" dirty="0">
                <a:solidFill>
                  <a:srgbClr val="7A7E85"/>
                </a:solidFill>
                <a:effectLst/>
                <a:latin typeface="JetBrains Mono"/>
              </a:rPr>
              <a:t>分词</a:t>
            </a:r>
            <a:endParaRPr lang="en-US" altLang="zh-CN" sz="1800" dirty="0">
              <a:solidFill>
                <a:srgbClr val="7A7E85"/>
              </a:solidFill>
              <a:effectLst/>
              <a:latin typeface="JetBrains Mono"/>
            </a:endParaRPr>
          </a:p>
          <a:p>
            <a:r>
              <a:rPr lang="en-US" altLang="zh-CN" dirty="0">
                <a:solidFill>
                  <a:srgbClr val="7A7E85"/>
                </a:solidFill>
                <a:latin typeface="JetBrains Mono"/>
              </a:rPr>
              <a:t>…</a:t>
            </a:r>
            <a:endParaRPr lang="en-US" altLang="zh-CN" sz="1800" dirty="0">
              <a:solidFill>
                <a:srgbClr val="BCBEC4"/>
              </a:solidFill>
              <a:effectLst/>
              <a:latin typeface="JetBrains Mono"/>
            </a:endParaRPr>
          </a:p>
        </p:txBody>
      </p:sp>
    </p:spTree>
    <p:extLst>
      <p:ext uri="{BB962C8B-B14F-4D97-AF65-F5344CB8AC3E}">
        <p14:creationId xmlns:p14="http://schemas.microsoft.com/office/powerpoint/2010/main" val="9835034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BA5C93-7AA3-50C4-1967-B02979AB9135}"/>
              </a:ext>
            </a:extLst>
          </p:cNvPr>
          <p:cNvSpPr txBox="1"/>
          <p:nvPr/>
        </p:nvSpPr>
        <p:spPr>
          <a:xfrm>
            <a:off x="4487119" y="439839"/>
            <a:ext cx="3217762" cy="923330"/>
          </a:xfrm>
          <a:prstGeom prst="rect">
            <a:avLst/>
          </a:prstGeom>
          <a:noFill/>
        </p:spPr>
        <p:txBody>
          <a:bodyPr wrap="square" rtlCol="0">
            <a:spAutoFit/>
          </a:bodyPr>
          <a:lstStyle/>
          <a:p>
            <a:r>
              <a:rPr lang="zh-CN" altLang="en-US" sz="5400" dirty="0"/>
              <a:t>分析步骤</a:t>
            </a:r>
          </a:p>
        </p:txBody>
      </p:sp>
      <p:sp>
        <p:nvSpPr>
          <p:cNvPr id="3" name="文本框 2">
            <a:extLst>
              <a:ext uri="{FF2B5EF4-FFF2-40B4-BE49-F238E27FC236}">
                <a16:creationId xmlns:a16="http://schemas.microsoft.com/office/drawing/2014/main" id="{5821147E-96F8-B3E5-6E87-AD9C91A689A5}"/>
              </a:ext>
            </a:extLst>
          </p:cNvPr>
          <p:cNvSpPr txBox="1"/>
          <p:nvPr/>
        </p:nvSpPr>
        <p:spPr>
          <a:xfrm>
            <a:off x="576804" y="1506639"/>
            <a:ext cx="11615195" cy="400110"/>
          </a:xfrm>
          <a:prstGeom prst="rect">
            <a:avLst/>
          </a:prstGeom>
          <a:noFill/>
        </p:spPr>
        <p:txBody>
          <a:bodyPr wrap="square" rtlCol="0">
            <a:spAutoFit/>
          </a:bodyPr>
          <a:lstStyle/>
          <a:p>
            <a:r>
              <a:rPr lang="en-US" altLang="zh-CN" sz="2000" dirty="0">
                <a:solidFill>
                  <a:srgbClr val="374151"/>
                </a:solidFill>
                <a:latin typeface="Söhne"/>
              </a:rPr>
              <a:t>4.</a:t>
            </a:r>
            <a:r>
              <a:rPr lang="zh-CN" altLang="en-US" sz="2000" b="0" i="0" dirty="0">
                <a:solidFill>
                  <a:srgbClr val="374151"/>
                </a:solidFill>
                <a:effectLst/>
                <a:latin typeface="Söhne"/>
              </a:rPr>
              <a:t>可视化展示：将关键词进行可视化展示，如词云图、柱状图等，以直观地呈现评论中的关键词。</a:t>
            </a:r>
          </a:p>
        </p:txBody>
      </p:sp>
      <p:sp>
        <p:nvSpPr>
          <p:cNvPr id="5" name="文本框 4">
            <a:extLst>
              <a:ext uri="{FF2B5EF4-FFF2-40B4-BE49-F238E27FC236}">
                <a16:creationId xmlns:a16="http://schemas.microsoft.com/office/drawing/2014/main" id="{A1715009-F542-2D63-2582-2BFC0AC11EFC}"/>
              </a:ext>
            </a:extLst>
          </p:cNvPr>
          <p:cNvSpPr txBox="1"/>
          <p:nvPr/>
        </p:nvSpPr>
        <p:spPr>
          <a:xfrm>
            <a:off x="576094" y="2489039"/>
            <a:ext cx="11746832" cy="1754326"/>
          </a:xfrm>
          <a:prstGeom prst="rect">
            <a:avLst/>
          </a:prstGeom>
          <a:noFill/>
        </p:spPr>
        <p:txBody>
          <a:bodyPr wrap="square">
            <a:spAutoFit/>
          </a:bodyPr>
          <a:lstStyle/>
          <a:p>
            <a:r>
              <a:rPr lang="en-US" altLang="zh-CN" sz="1800" dirty="0" err="1">
                <a:solidFill>
                  <a:srgbClr val="BCBEC4"/>
                </a:solidFill>
                <a:effectLst/>
                <a:latin typeface="JetBrains Mono"/>
              </a:rPr>
              <a:t>getJson</a:t>
            </a:r>
            <a:r>
              <a:rPr lang="en-US" altLang="zh-CN" sz="1800" dirty="0">
                <a:solidFill>
                  <a:srgbClr val="BCBEC4"/>
                </a:solidFill>
                <a:effectLst/>
                <a:latin typeface="JetBrains Mono"/>
              </a:rPr>
              <a:t>(</a:t>
            </a:r>
            <a:r>
              <a:rPr lang="en-US" altLang="zh-CN" sz="1800" dirty="0">
                <a:solidFill>
                  <a:srgbClr val="6AAB73"/>
                </a:solidFill>
                <a:effectLst/>
                <a:latin typeface="JetBrains Mono"/>
              </a:rPr>
              <a:t>'</a:t>
            </a:r>
            <a:r>
              <a:rPr lang="en-US" altLang="zh-CN" sz="1800" dirty="0" err="1">
                <a:solidFill>
                  <a:srgbClr val="6AAB73"/>
                </a:solidFill>
                <a:effectLst/>
                <a:latin typeface="JetBrains Mono"/>
              </a:rPr>
              <a:t>json</a:t>
            </a:r>
            <a:r>
              <a:rPr lang="en-US" altLang="zh-CN" sz="1800" dirty="0">
                <a:solidFill>
                  <a:srgbClr val="6AAB73"/>
                </a:solidFill>
                <a:effectLst/>
                <a:latin typeface="JetBrains Mono"/>
              </a:rPr>
              <a:t>/page2.json'</a:t>
            </a:r>
            <a:r>
              <a:rPr lang="en-US" altLang="zh-CN" sz="1800" dirty="0">
                <a:solidFill>
                  <a:srgbClr val="BCBEC4"/>
                </a:solidFill>
                <a:effectLst/>
                <a:latin typeface="JetBrains Mono"/>
              </a:rPr>
              <a:t>).</a:t>
            </a:r>
            <a:r>
              <a:rPr lang="en-US" altLang="zh-CN" sz="1800" dirty="0">
                <a:solidFill>
                  <a:srgbClr val="56A8F5"/>
                </a:solidFill>
                <a:effectLst/>
                <a:latin typeface="JetBrains Mono"/>
              </a:rPr>
              <a:t>then</a:t>
            </a:r>
            <a:r>
              <a:rPr lang="en-US" altLang="zh-CN" sz="1800" dirty="0">
                <a:solidFill>
                  <a:srgbClr val="BCBEC4"/>
                </a:solidFill>
                <a:effectLst/>
                <a:latin typeface="JetBrains Mono"/>
              </a:rPr>
              <a:t>(data =&gt;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r>
              <a:rPr lang="en-US" altLang="zh-CN" sz="1800" dirty="0">
                <a:solidFill>
                  <a:srgbClr val="C77DBB"/>
                </a:solidFill>
                <a:effectLst/>
                <a:latin typeface="JetBrains Mono"/>
              </a:rPr>
              <a:t>option </a:t>
            </a:r>
            <a:r>
              <a:rPr lang="en-US" altLang="zh-CN" sz="1800" dirty="0">
                <a:solidFill>
                  <a:srgbClr val="BCBEC4"/>
                </a:solidFill>
                <a:effectLst/>
                <a:latin typeface="JetBrains Mono"/>
              </a:rPr>
              <a:t>= {</a:t>
            </a:r>
          </a:p>
          <a:p>
            <a:r>
              <a:rPr lang="en-US" altLang="zh-CN" dirty="0">
                <a:solidFill>
                  <a:srgbClr val="BCBEC4"/>
                </a:solidFill>
                <a:latin typeface="JetBrains Mono"/>
              </a:rPr>
              <a:t>…</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br>
              <a:rPr lang="en-US" altLang="zh-CN" sz="1800" dirty="0">
                <a:solidFill>
                  <a:srgbClr val="BCBEC4"/>
                </a:solidFill>
                <a:effectLst/>
                <a:latin typeface="JetBrains Mono"/>
              </a:rPr>
            </a:br>
            <a:r>
              <a:rPr lang="en-US" altLang="zh-CN" sz="1800" dirty="0">
                <a:solidFill>
                  <a:srgbClr val="BCBEC4"/>
                </a:solidFill>
                <a:effectLst/>
                <a:latin typeface="JetBrains Mono"/>
              </a:rPr>
              <a:t>  };</a:t>
            </a:r>
          </a:p>
        </p:txBody>
      </p:sp>
    </p:spTree>
    <p:extLst>
      <p:ext uri="{BB962C8B-B14F-4D97-AF65-F5344CB8AC3E}">
        <p14:creationId xmlns:p14="http://schemas.microsoft.com/office/powerpoint/2010/main" val="17431585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1|0.6|0.5|0.9"/>
</p:tagLst>
</file>

<file path=ppt/tags/tag10.xml><?xml version="1.0" encoding="utf-8"?>
<p:tagLst xmlns:a="http://schemas.openxmlformats.org/drawingml/2006/main" xmlns:r="http://schemas.openxmlformats.org/officeDocument/2006/relationships" xmlns:p="http://schemas.openxmlformats.org/presentationml/2006/main">
  <p:tag name="TIMING" val="|0.5|0.5|0.6|0.6"/>
</p:tagLst>
</file>

<file path=ppt/tags/tag11.xml><?xml version="1.0" encoding="utf-8"?>
<p:tagLst xmlns:a="http://schemas.openxmlformats.org/drawingml/2006/main" xmlns:r="http://schemas.openxmlformats.org/officeDocument/2006/relationships" xmlns:p="http://schemas.openxmlformats.org/presentationml/2006/main">
  <p:tag name="TIMING" val="|0.4|0.5|1.1|0.4"/>
</p:tagLst>
</file>

<file path=ppt/tags/tag2.xml><?xml version="1.0" encoding="utf-8"?>
<p:tagLst xmlns:a="http://schemas.openxmlformats.org/drawingml/2006/main" xmlns:r="http://schemas.openxmlformats.org/officeDocument/2006/relationships" xmlns:p="http://schemas.openxmlformats.org/presentationml/2006/main">
  <p:tag name="TIMING" val="|0.6|0.6|0.6|0.7|0.4|0.5|0.5|0.5|0.5|0.4"/>
</p:tagLst>
</file>

<file path=ppt/tags/tag3.xml><?xml version="1.0" encoding="utf-8"?>
<p:tagLst xmlns:a="http://schemas.openxmlformats.org/drawingml/2006/main" xmlns:r="http://schemas.openxmlformats.org/officeDocument/2006/relationships" xmlns:p="http://schemas.openxmlformats.org/presentationml/2006/main">
  <p:tag name="TIMING" val="|0.5|0.4"/>
</p:tagLst>
</file>

<file path=ppt/tags/tag4.xml><?xml version="1.0" encoding="utf-8"?>
<p:tagLst xmlns:a="http://schemas.openxmlformats.org/drawingml/2006/main" xmlns:r="http://schemas.openxmlformats.org/officeDocument/2006/relationships" xmlns:p="http://schemas.openxmlformats.org/presentationml/2006/main">
  <p:tag name="TIMING" val="|0.3|0.4|0.4|0.8"/>
</p:tagLst>
</file>

<file path=ppt/tags/tag5.xml><?xml version="1.0" encoding="utf-8"?>
<p:tagLst xmlns:a="http://schemas.openxmlformats.org/drawingml/2006/main" xmlns:r="http://schemas.openxmlformats.org/officeDocument/2006/relationships" xmlns:p="http://schemas.openxmlformats.org/presentationml/2006/main">
  <p:tag name="TIMING" val="|0.4|0.5"/>
</p:tagLst>
</file>

<file path=ppt/tags/tag6.xml><?xml version="1.0" encoding="utf-8"?>
<p:tagLst xmlns:a="http://schemas.openxmlformats.org/drawingml/2006/main" xmlns:r="http://schemas.openxmlformats.org/officeDocument/2006/relationships" xmlns:p="http://schemas.openxmlformats.org/presentationml/2006/main">
  <p:tag name="TIMING" val="|0.4|0.5"/>
</p:tagLst>
</file>

<file path=ppt/tags/tag7.xml><?xml version="1.0" encoding="utf-8"?>
<p:tagLst xmlns:a="http://schemas.openxmlformats.org/drawingml/2006/main" xmlns:r="http://schemas.openxmlformats.org/officeDocument/2006/relationships" xmlns:p="http://schemas.openxmlformats.org/presentationml/2006/main">
  <p:tag name="TIMING" val="|0.4|0.5"/>
</p:tagLst>
</file>

<file path=ppt/tags/tag8.xml><?xml version="1.0" encoding="utf-8"?>
<p:tagLst xmlns:a="http://schemas.openxmlformats.org/drawingml/2006/main" xmlns:r="http://schemas.openxmlformats.org/officeDocument/2006/relationships" xmlns:p="http://schemas.openxmlformats.org/presentationml/2006/main">
  <p:tag name="TIMING" val="|0.4|0.5"/>
</p:tagLst>
</file>

<file path=ppt/tags/tag9.xml><?xml version="1.0" encoding="utf-8"?>
<p:tagLst xmlns:a="http://schemas.openxmlformats.org/drawingml/2006/main" xmlns:r="http://schemas.openxmlformats.org/officeDocument/2006/relationships" xmlns:p="http://schemas.openxmlformats.org/presentationml/2006/main">
  <p:tag name="TIMING" val="|0.1|0.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jj2gxo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2759</Words>
  <Application>Microsoft Office PowerPoint</Application>
  <PresentationFormat>宽屏</PresentationFormat>
  <Paragraphs>156</Paragraphs>
  <Slides>30</Slides>
  <Notes>19</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30</vt:i4>
      </vt:variant>
    </vt:vector>
  </HeadingPairs>
  <TitlesOfParts>
    <vt:vector size="38" baseType="lpstr">
      <vt:lpstr>JetBrains Mono</vt:lpstr>
      <vt:lpstr>Söhne</vt:lpstr>
      <vt:lpstr>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梦无念</dc:creator>
  <cp:keywords/>
  <dc:description/>
  <cp:lastModifiedBy>梦 无念</cp:lastModifiedBy>
  <cp:revision>192</cp:revision>
  <dcterms:created xsi:type="dcterms:W3CDTF">2020-11-05T09:34:12Z</dcterms:created>
  <dcterms:modified xsi:type="dcterms:W3CDTF">2023-06-14T02:00:40Z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2023-03-27T03:25:01Z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d51911ee-6d5d-42ae-abff-126ff6fb150b</vt:lpwstr>
  </property>
  <property fmtid="{D5CDD505-2E9C-101B-9397-08002B2CF9AE}" pid="7" name="MSIP_Label_defa4170-0d19-0005-0004-bc88714345d2_ActionId">
    <vt:lpwstr>b70f4cf2-8a78-4678-9ac6-2cc09188f247</vt:lpwstr>
  </property>
  <property fmtid="{D5CDD505-2E9C-101B-9397-08002B2CF9AE}" pid="8" name="MSIP_Label_defa4170-0d19-0005-0004-bc88714345d2_ContentBits">
    <vt:lpwstr>0</vt:lpwstr>
  </property>
</Properties>
</file>