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969B6-8BC6-4DD4-8771-6BF44408BB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5F51157-AFE7-4739-94BB-16933CF38A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58EABE6-70E0-416B-9900-9176AFC685A6}"/>
              </a:ext>
            </a:extLst>
          </p:cNvPr>
          <p:cNvSpPr>
            <a:spLocks noGrp="1"/>
          </p:cNvSpPr>
          <p:nvPr>
            <p:ph type="dt" sz="half" idx="10"/>
          </p:nvPr>
        </p:nvSpPr>
        <p:spPr/>
        <p:txBody>
          <a:bodyPr/>
          <a:lstStyle/>
          <a:p>
            <a:fld id="{18F67781-3F9A-4302-A59D-85AA29A2E1B0}" type="datetimeFigureOut">
              <a:rPr lang="en-AU" smtClean="0"/>
              <a:t>23/01/2020</a:t>
            </a:fld>
            <a:endParaRPr lang="en-AU"/>
          </a:p>
        </p:txBody>
      </p:sp>
      <p:sp>
        <p:nvSpPr>
          <p:cNvPr id="5" name="Footer Placeholder 4">
            <a:extLst>
              <a:ext uri="{FF2B5EF4-FFF2-40B4-BE49-F238E27FC236}">
                <a16:creationId xmlns:a16="http://schemas.microsoft.com/office/drawing/2014/main" id="{CA86BE48-E493-453A-804B-44BE10EF9B8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16424EE-96B8-445D-89C6-51D6E2B80375}"/>
              </a:ext>
            </a:extLst>
          </p:cNvPr>
          <p:cNvSpPr>
            <a:spLocks noGrp="1"/>
          </p:cNvSpPr>
          <p:nvPr>
            <p:ph type="sldNum" sz="quarter" idx="12"/>
          </p:nvPr>
        </p:nvSpPr>
        <p:spPr/>
        <p:txBody>
          <a:bodyPr/>
          <a:lstStyle/>
          <a:p>
            <a:fld id="{BE2A11AD-9368-4CC3-9061-BD6BDD91D94B}" type="slidenum">
              <a:rPr lang="en-AU" smtClean="0"/>
              <a:t>‹#›</a:t>
            </a:fld>
            <a:endParaRPr lang="en-AU"/>
          </a:p>
        </p:txBody>
      </p:sp>
    </p:spTree>
    <p:extLst>
      <p:ext uri="{BB962C8B-B14F-4D97-AF65-F5344CB8AC3E}">
        <p14:creationId xmlns:p14="http://schemas.microsoft.com/office/powerpoint/2010/main" val="1406395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E72D6-50BB-464D-994C-F9D986F8E2BE}"/>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638AC4E-0C42-4D4B-9FC9-81FEE643C0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2950EB5-19F5-42F7-B1EE-B01FC6981BF0}"/>
              </a:ext>
            </a:extLst>
          </p:cNvPr>
          <p:cNvSpPr>
            <a:spLocks noGrp="1"/>
          </p:cNvSpPr>
          <p:nvPr>
            <p:ph type="dt" sz="half" idx="10"/>
          </p:nvPr>
        </p:nvSpPr>
        <p:spPr/>
        <p:txBody>
          <a:bodyPr/>
          <a:lstStyle/>
          <a:p>
            <a:fld id="{18F67781-3F9A-4302-A59D-85AA29A2E1B0}" type="datetimeFigureOut">
              <a:rPr lang="en-AU" smtClean="0"/>
              <a:t>23/01/2020</a:t>
            </a:fld>
            <a:endParaRPr lang="en-AU"/>
          </a:p>
        </p:txBody>
      </p:sp>
      <p:sp>
        <p:nvSpPr>
          <p:cNvPr id="5" name="Footer Placeholder 4">
            <a:extLst>
              <a:ext uri="{FF2B5EF4-FFF2-40B4-BE49-F238E27FC236}">
                <a16:creationId xmlns:a16="http://schemas.microsoft.com/office/drawing/2014/main" id="{5D518217-40CD-46C9-9343-56E99B978DE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DF739C0-BAF7-48D3-B12B-35B3B7872469}"/>
              </a:ext>
            </a:extLst>
          </p:cNvPr>
          <p:cNvSpPr>
            <a:spLocks noGrp="1"/>
          </p:cNvSpPr>
          <p:nvPr>
            <p:ph type="sldNum" sz="quarter" idx="12"/>
          </p:nvPr>
        </p:nvSpPr>
        <p:spPr/>
        <p:txBody>
          <a:bodyPr/>
          <a:lstStyle/>
          <a:p>
            <a:fld id="{BE2A11AD-9368-4CC3-9061-BD6BDD91D94B}" type="slidenum">
              <a:rPr lang="en-AU" smtClean="0"/>
              <a:t>‹#›</a:t>
            </a:fld>
            <a:endParaRPr lang="en-AU"/>
          </a:p>
        </p:txBody>
      </p:sp>
    </p:spTree>
    <p:extLst>
      <p:ext uri="{BB962C8B-B14F-4D97-AF65-F5344CB8AC3E}">
        <p14:creationId xmlns:p14="http://schemas.microsoft.com/office/powerpoint/2010/main" val="2001721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144453-9A0F-4716-AB22-A3C6BC4A62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8511281-BE0D-4C3B-B04E-E4210F0D3F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BB83329-9DF8-4860-A498-89D4BAE6DCE0}"/>
              </a:ext>
            </a:extLst>
          </p:cNvPr>
          <p:cNvSpPr>
            <a:spLocks noGrp="1"/>
          </p:cNvSpPr>
          <p:nvPr>
            <p:ph type="dt" sz="half" idx="10"/>
          </p:nvPr>
        </p:nvSpPr>
        <p:spPr/>
        <p:txBody>
          <a:bodyPr/>
          <a:lstStyle/>
          <a:p>
            <a:fld id="{18F67781-3F9A-4302-A59D-85AA29A2E1B0}" type="datetimeFigureOut">
              <a:rPr lang="en-AU" smtClean="0"/>
              <a:t>23/01/2020</a:t>
            </a:fld>
            <a:endParaRPr lang="en-AU"/>
          </a:p>
        </p:txBody>
      </p:sp>
      <p:sp>
        <p:nvSpPr>
          <p:cNvPr id="5" name="Footer Placeholder 4">
            <a:extLst>
              <a:ext uri="{FF2B5EF4-FFF2-40B4-BE49-F238E27FC236}">
                <a16:creationId xmlns:a16="http://schemas.microsoft.com/office/drawing/2014/main" id="{BD20DBED-1B96-400D-9349-D1988215282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ABEA22A-8AE4-4EF0-8E93-E0651948E4E0}"/>
              </a:ext>
            </a:extLst>
          </p:cNvPr>
          <p:cNvSpPr>
            <a:spLocks noGrp="1"/>
          </p:cNvSpPr>
          <p:nvPr>
            <p:ph type="sldNum" sz="quarter" idx="12"/>
          </p:nvPr>
        </p:nvSpPr>
        <p:spPr/>
        <p:txBody>
          <a:bodyPr/>
          <a:lstStyle/>
          <a:p>
            <a:fld id="{BE2A11AD-9368-4CC3-9061-BD6BDD91D94B}" type="slidenum">
              <a:rPr lang="en-AU" smtClean="0"/>
              <a:t>‹#›</a:t>
            </a:fld>
            <a:endParaRPr lang="en-AU"/>
          </a:p>
        </p:txBody>
      </p:sp>
    </p:spTree>
    <p:extLst>
      <p:ext uri="{BB962C8B-B14F-4D97-AF65-F5344CB8AC3E}">
        <p14:creationId xmlns:p14="http://schemas.microsoft.com/office/powerpoint/2010/main" val="1826019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49264-0B15-43A8-84F4-F77BEFB111E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B034091-658A-48A7-9C43-5345A54FA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E9A4373-6FF4-44BD-919F-5D2753111797}"/>
              </a:ext>
            </a:extLst>
          </p:cNvPr>
          <p:cNvSpPr>
            <a:spLocks noGrp="1"/>
          </p:cNvSpPr>
          <p:nvPr>
            <p:ph type="dt" sz="half" idx="10"/>
          </p:nvPr>
        </p:nvSpPr>
        <p:spPr/>
        <p:txBody>
          <a:bodyPr/>
          <a:lstStyle/>
          <a:p>
            <a:fld id="{18F67781-3F9A-4302-A59D-85AA29A2E1B0}" type="datetimeFigureOut">
              <a:rPr lang="en-AU" smtClean="0"/>
              <a:t>23/01/2020</a:t>
            </a:fld>
            <a:endParaRPr lang="en-AU"/>
          </a:p>
        </p:txBody>
      </p:sp>
      <p:sp>
        <p:nvSpPr>
          <p:cNvPr id="5" name="Footer Placeholder 4">
            <a:extLst>
              <a:ext uri="{FF2B5EF4-FFF2-40B4-BE49-F238E27FC236}">
                <a16:creationId xmlns:a16="http://schemas.microsoft.com/office/drawing/2014/main" id="{DBA86385-6946-4F35-A54D-43F063B6190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36CE418-2144-469B-AA1C-2742CE6C3B49}"/>
              </a:ext>
            </a:extLst>
          </p:cNvPr>
          <p:cNvSpPr>
            <a:spLocks noGrp="1"/>
          </p:cNvSpPr>
          <p:nvPr>
            <p:ph type="sldNum" sz="quarter" idx="12"/>
          </p:nvPr>
        </p:nvSpPr>
        <p:spPr/>
        <p:txBody>
          <a:bodyPr/>
          <a:lstStyle/>
          <a:p>
            <a:fld id="{BE2A11AD-9368-4CC3-9061-BD6BDD91D94B}" type="slidenum">
              <a:rPr lang="en-AU" smtClean="0"/>
              <a:t>‹#›</a:t>
            </a:fld>
            <a:endParaRPr lang="en-AU"/>
          </a:p>
        </p:txBody>
      </p:sp>
    </p:spTree>
    <p:extLst>
      <p:ext uri="{BB962C8B-B14F-4D97-AF65-F5344CB8AC3E}">
        <p14:creationId xmlns:p14="http://schemas.microsoft.com/office/powerpoint/2010/main" val="918565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CBCF7-7CA9-4528-AA07-545DE23957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9B7B8136-F69C-49F2-99EC-45C980C717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30BD43-D35F-4748-AA19-0FE6A3BD63A9}"/>
              </a:ext>
            </a:extLst>
          </p:cNvPr>
          <p:cNvSpPr>
            <a:spLocks noGrp="1"/>
          </p:cNvSpPr>
          <p:nvPr>
            <p:ph type="dt" sz="half" idx="10"/>
          </p:nvPr>
        </p:nvSpPr>
        <p:spPr/>
        <p:txBody>
          <a:bodyPr/>
          <a:lstStyle/>
          <a:p>
            <a:fld id="{18F67781-3F9A-4302-A59D-85AA29A2E1B0}" type="datetimeFigureOut">
              <a:rPr lang="en-AU" smtClean="0"/>
              <a:t>23/01/2020</a:t>
            </a:fld>
            <a:endParaRPr lang="en-AU"/>
          </a:p>
        </p:txBody>
      </p:sp>
      <p:sp>
        <p:nvSpPr>
          <p:cNvPr id="5" name="Footer Placeholder 4">
            <a:extLst>
              <a:ext uri="{FF2B5EF4-FFF2-40B4-BE49-F238E27FC236}">
                <a16:creationId xmlns:a16="http://schemas.microsoft.com/office/drawing/2014/main" id="{339D84CC-F9B6-4C2B-A45E-32869898240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34171EA-760D-4BC1-8115-29EEE668A633}"/>
              </a:ext>
            </a:extLst>
          </p:cNvPr>
          <p:cNvSpPr>
            <a:spLocks noGrp="1"/>
          </p:cNvSpPr>
          <p:nvPr>
            <p:ph type="sldNum" sz="quarter" idx="12"/>
          </p:nvPr>
        </p:nvSpPr>
        <p:spPr/>
        <p:txBody>
          <a:bodyPr/>
          <a:lstStyle/>
          <a:p>
            <a:fld id="{BE2A11AD-9368-4CC3-9061-BD6BDD91D94B}" type="slidenum">
              <a:rPr lang="en-AU" smtClean="0"/>
              <a:t>‹#›</a:t>
            </a:fld>
            <a:endParaRPr lang="en-AU"/>
          </a:p>
        </p:txBody>
      </p:sp>
    </p:spTree>
    <p:extLst>
      <p:ext uri="{BB962C8B-B14F-4D97-AF65-F5344CB8AC3E}">
        <p14:creationId xmlns:p14="http://schemas.microsoft.com/office/powerpoint/2010/main" val="3292069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E8C11-74F9-4336-BB58-8FA141D7A94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73C8952-87ED-4D35-9904-1D5B6A2C41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406DB51A-1BD8-4B1B-A3F6-8D8E7D5F30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1AD2441-21F4-441D-916C-E66D5E0ABD2D}"/>
              </a:ext>
            </a:extLst>
          </p:cNvPr>
          <p:cNvSpPr>
            <a:spLocks noGrp="1"/>
          </p:cNvSpPr>
          <p:nvPr>
            <p:ph type="dt" sz="half" idx="10"/>
          </p:nvPr>
        </p:nvSpPr>
        <p:spPr/>
        <p:txBody>
          <a:bodyPr/>
          <a:lstStyle/>
          <a:p>
            <a:fld id="{18F67781-3F9A-4302-A59D-85AA29A2E1B0}" type="datetimeFigureOut">
              <a:rPr lang="en-AU" smtClean="0"/>
              <a:t>23/01/2020</a:t>
            </a:fld>
            <a:endParaRPr lang="en-AU"/>
          </a:p>
        </p:txBody>
      </p:sp>
      <p:sp>
        <p:nvSpPr>
          <p:cNvPr id="6" name="Footer Placeholder 5">
            <a:extLst>
              <a:ext uri="{FF2B5EF4-FFF2-40B4-BE49-F238E27FC236}">
                <a16:creationId xmlns:a16="http://schemas.microsoft.com/office/drawing/2014/main" id="{0B454F90-A640-4FAC-A719-F1BD18EC1A8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E05705D-3DC0-44A2-AE96-9C0DA5B2DA36}"/>
              </a:ext>
            </a:extLst>
          </p:cNvPr>
          <p:cNvSpPr>
            <a:spLocks noGrp="1"/>
          </p:cNvSpPr>
          <p:nvPr>
            <p:ph type="sldNum" sz="quarter" idx="12"/>
          </p:nvPr>
        </p:nvSpPr>
        <p:spPr/>
        <p:txBody>
          <a:bodyPr/>
          <a:lstStyle/>
          <a:p>
            <a:fld id="{BE2A11AD-9368-4CC3-9061-BD6BDD91D94B}" type="slidenum">
              <a:rPr lang="en-AU" smtClean="0"/>
              <a:t>‹#›</a:t>
            </a:fld>
            <a:endParaRPr lang="en-AU"/>
          </a:p>
        </p:txBody>
      </p:sp>
    </p:spTree>
    <p:extLst>
      <p:ext uri="{BB962C8B-B14F-4D97-AF65-F5344CB8AC3E}">
        <p14:creationId xmlns:p14="http://schemas.microsoft.com/office/powerpoint/2010/main" val="3906321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0855-C5A7-4DD7-A1AF-05D116B1381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B157E4F-13A6-4F67-A517-6DCB0D5D8F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406C8B-2D55-40DE-8BCE-197577638E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A087C47-8328-48CA-9609-629F3B1ED7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FA711E-5FD8-45E1-92DC-F6154956A3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13D6020F-7123-43CF-8B3E-724DA44BB03C}"/>
              </a:ext>
            </a:extLst>
          </p:cNvPr>
          <p:cNvSpPr>
            <a:spLocks noGrp="1"/>
          </p:cNvSpPr>
          <p:nvPr>
            <p:ph type="dt" sz="half" idx="10"/>
          </p:nvPr>
        </p:nvSpPr>
        <p:spPr/>
        <p:txBody>
          <a:bodyPr/>
          <a:lstStyle/>
          <a:p>
            <a:fld id="{18F67781-3F9A-4302-A59D-85AA29A2E1B0}" type="datetimeFigureOut">
              <a:rPr lang="en-AU" smtClean="0"/>
              <a:t>23/01/2020</a:t>
            </a:fld>
            <a:endParaRPr lang="en-AU"/>
          </a:p>
        </p:txBody>
      </p:sp>
      <p:sp>
        <p:nvSpPr>
          <p:cNvPr id="8" name="Footer Placeholder 7">
            <a:extLst>
              <a:ext uri="{FF2B5EF4-FFF2-40B4-BE49-F238E27FC236}">
                <a16:creationId xmlns:a16="http://schemas.microsoft.com/office/drawing/2014/main" id="{AA549254-E325-437E-876B-F9A96E36459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330F327-1244-4B1A-9C59-8BDB45321AE7}"/>
              </a:ext>
            </a:extLst>
          </p:cNvPr>
          <p:cNvSpPr>
            <a:spLocks noGrp="1"/>
          </p:cNvSpPr>
          <p:nvPr>
            <p:ph type="sldNum" sz="quarter" idx="12"/>
          </p:nvPr>
        </p:nvSpPr>
        <p:spPr/>
        <p:txBody>
          <a:bodyPr/>
          <a:lstStyle/>
          <a:p>
            <a:fld id="{BE2A11AD-9368-4CC3-9061-BD6BDD91D94B}" type="slidenum">
              <a:rPr lang="en-AU" smtClean="0"/>
              <a:t>‹#›</a:t>
            </a:fld>
            <a:endParaRPr lang="en-AU"/>
          </a:p>
        </p:txBody>
      </p:sp>
    </p:spTree>
    <p:extLst>
      <p:ext uri="{BB962C8B-B14F-4D97-AF65-F5344CB8AC3E}">
        <p14:creationId xmlns:p14="http://schemas.microsoft.com/office/powerpoint/2010/main" val="1984336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713DB-0EF9-47E2-BE77-D6A2CBBF61B2}"/>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1F35C432-FE3F-4566-86C4-7FD8EE10A1C9}"/>
              </a:ext>
            </a:extLst>
          </p:cNvPr>
          <p:cNvSpPr>
            <a:spLocks noGrp="1"/>
          </p:cNvSpPr>
          <p:nvPr>
            <p:ph type="dt" sz="half" idx="10"/>
          </p:nvPr>
        </p:nvSpPr>
        <p:spPr/>
        <p:txBody>
          <a:bodyPr/>
          <a:lstStyle/>
          <a:p>
            <a:fld id="{18F67781-3F9A-4302-A59D-85AA29A2E1B0}" type="datetimeFigureOut">
              <a:rPr lang="en-AU" smtClean="0"/>
              <a:t>23/01/2020</a:t>
            </a:fld>
            <a:endParaRPr lang="en-AU"/>
          </a:p>
        </p:txBody>
      </p:sp>
      <p:sp>
        <p:nvSpPr>
          <p:cNvPr id="4" name="Footer Placeholder 3">
            <a:extLst>
              <a:ext uri="{FF2B5EF4-FFF2-40B4-BE49-F238E27FC236}">
                <a16:creationId xmlns:a16="http://schemas.microsoft.com/office/drawing/2014/main" id="{A2C8B5DF-BCB1-469F-9F83-B7247625AC9E}"/>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14EA3B2-52F2-4C8C-8965-66DCBB33BE45}"/>
              </a:ext>
            </a:extLst>
          </p:cNvPr>
          <p:cNvSpPr>
            <a:spLocks noGrp="1"/>
          </p:cNvSpPr>
          <p:nvPr>
            <p:ph type="sldNum" sz="quarter" idx="12"/>
          </p:nvPr>
        </p:nvSpPr>
        <p:spPr/>
        <p:txBody>
          <a:bodyPr/>
          <a:lstStyle/>
          <a:p>
            <a:fld id="{BE2A11AD-9368-4CC3-9061-BD6BDD91D94B}" type="slidenum">
              <a:rPr lang="en-AU" smtClean="0"/>
              <a:t>‹#›</a:t>
            </a:fld>
            <a:endParaRPr lang="en-AU"/>
          </a:p>
        </p:txBody>
      </p:sp>
    </p:spTree>
    <p:extLst>
      <p:ext uri="{BB962C8B-B14F-4D97-AF65-F5344CB8AC3E}">
        <p14:creationId xmlns:p14="http://schemas.microsoft.com/office/powerpoint/2010/main" val="2154934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80CDA8-5DA6-4022-B6F1-FB868EFF2EE7}"/>
              </a:ext>
            </a:extLst>
          </p:cNvPr>
          <p:cNvSpPr>
            <a:spLocks noGrp="1"/>
          </p:cNvSpPr>
          <p:nvPr>
            <p:ph type="dt" sz="half" idx="10"/>
          </p:nvPr>
        </p:nvSpPr>
        <p:spPr/>
        <p:txBody>
          <a:bodyPr/>
          <a:lstStyle/>
          <a:p>
            <a:fld id="{18F67781-3F9A-4302-A59D-85AA29A2E1B0}" type="datetimeFigureOut">
              <a:rPr lang="en-AU" smtClean="0"/>
              <a:t>23/01/2020</a:t>
            </a:fld>
            <a:endParaRPr lang="en-AU"/>
          </a:p>
        </p:txBody>
      </p:sp>
      <p:sp>
        <p:nvSpPr>
          <p:cNvPr id="3" name="Footer Placeholder 2">
            <a:extLst>
              <a:ext uri="{FF2B5EF4-FFF2-40B4-BE49-F238E27FC236}">
                <a16:creationId xmlns:a16="http://schemas.microsoft.com/office/drawing/2014/main" id="{1014FC7D-0F30-4193-BEFA-C18F06C3F18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DDB8C73-3FD2-4F5D-A077-25F1850E6873}"/>
              </a:ext>
            </a:extLst>
          </p:cNvPr>
          <p:cNvSpPr>
            <a:spLocks noGrp="1"/>
          </p:cNvSpPr>
          <p:nvPr>
            <p:ph type="sldNum" sz="quarter" idx="12"/>
          </p:nvPr>
        </p:nvSpPr>
        <p:spPr/>
        <p:txBody>
          <a:bodyPr/>
          <a:lstStyle/>
          <a:p>
            <a:fld id="{BE2A11AD-9368-4CC3-9061-BD6BDD91D94B}" type="slidenum">
              <a:rPr lang="en-AU" smtClean="0"/>
              <a:t>‹#›</a:t>
            </a:fld>
            <a:endParaRPr lang="en-AU"/>
          </a:p>
        </p:txBody>
      </p:sp>
    </p:spTree>
    <p:extLst>
      <p:ext uri="{BB962C8B-B14F-4D97-AF65-F5344CB8AC3E}">
        <p14:creationId xmlns:p14="http://schemas.microsoft.com/office/powerpoint/2010/main" val="2849966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08760-D4DA-4FAB-9724-273EF48228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5F58874-66A8-48E6-AEEF-305BA32178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67CA430-A6D3-4520-876F-CE077D963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0B7F93-884B-4C87-91AB-DEE4BEFEFF7A}"/>
              </a:ext>
            </a:extLst>
          </p:cNvPr>
          <p:cNvSpPr>
            <a:spLocks noGrp="1"/>
          </p:cNvSpPr>
          <p:nvPr>
            <p:ph type="dt" sz="half" idx="10"/>
          </p:nvPr>
        </p:nvSpPr>
        <p:spPr/>
        <p:txBody>
          <a:bodyPr/>
          <a:lstStyle/>
          <a:p>
            <a:fld id="{18F67781-3F9A-4302-A59D-85AA29A2E1B0}" type="datetimeFigureOut">
              <a:rPr lang="en-AU" smtClean="0"/>
              <a:t>23/01/2020</a:t>
            </a:fld>
            <a:endParaRPr lang="en-AU"/>
          </a:p>
        </p:txBody>
      </p:sp>
      <p:sp>
        <p:nvSpPr>
          <p:cNvPr id="6" name="Footer Placeholder 5">
            <a:extLst>
              <a:ext uri="{FF2B5EF4-FFF2-40B4-BE49-F238E27FC236}">
                <a16:creationId xmlns:a16="http://schemas.microsoft.com/office/drawing/2014/main" id="{161C8480-3543-46D5-9E90-A36B8E1D462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C6DC2FD-F2A5-4750-972E-0A3D1EFE16A7}"/>
              </a:ext>
            </a:extLst>
          </p:cNvPr>
          <p:cNvSpPr>
            <a:spLocks noGrp="1"/>
          </p:cNvSpPr>
          <p:nvPr>
            <p:ph type="sldNum" sz="quarter" idx="12"/>
          </p:nvPr>
        </p:nvSpPr>
        <p:spPr/>
        <p:txBody>
          <a:bodyPr/>
          <a:lstStyle/>
          <a:p>
            <a:fld id="{BE2A11AD-9368-4CC3-9061-BD6BDD91D94B}" type="slidenum">
              <a:rPr lang="en-AU" smtClean="0"/>
              <a:t>‹#›</a:t>
            </a:fld>
            <a:endParaRPr lang="en-AU"/>
          </a:p>
        </p:txBody>
      </p:sp>
    </p:spTree>
    <p:extLst>
      <p:ext uri="{BB962C8B-B14F-4D97-AF65-F5344CB8AC3E}">
        <p14:creationId xmlns:p14="http://schemas.microsoft.com/office/powerpoint/2010/main" val="313547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D7BBF-373E-4AB6-BC1D-32B13BF924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C76F871-DFA3-4B93-AA91-055E3644B3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3810C271-FABF-45BE-A2CF-2EBF7D23D3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C0D777-5190-4E4B-9379-FD49AAD92756}"/>
              </a:ext>
            </a:extLst>
          </p:cNvPr>
          <p:cNvSpPr>
            <a:spLocks noGrp="1"/>
          </p:cNvSpPr>
          <p:nvPr>
            <p:ph type="dt" sz="half" idx="10"/>
          </p:nvPr>
        </p:nvSpPr>
        <p:spPr/>
        <p:txBody>
          <a:bodyPr/>
          <a:lstStyle/>
          <a:p>
            <a:fld id="{18F67781-3F9A-4302-A59D-85AA29A2E1B0}" type="datetimeFigureOut">
              <a:rPr lang="en-AU" smtClean="0"/>
              <a:t>23/01/2020</a:t>
            </a:fld>
            <a:endParaRPr lang="en-AU"/>
          </a:p>
        </p:txBody>
      </p:sp>
      <p:sp>
        <p:nvSpPr>
          <p:cNvPr id="6" name="Footer Placeholder 5">
            <a:extLst>
              <a:ext uri="{FF2B5EF4-FFF2-40B4-BE49-F238E27FC236}">
                <a16:creationId xmlns:a16="http://schemas.microsoft.com/office/drawing/2014/main" id="{9E839DAC-D45F-4DDD-B877-CE7EB87AD90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4769EE4-BB7E-4399-ADAF-A5C3B2DD512A}"/>
              </a:ext>
            </a:extLst>
          </p:cNvPr>
          <p:cNvSpPr>
            <a:spLocks noGrp="1"/>
          </p:cNvSpPr>
          <p:nvPr>
            <p:ph type="sldNum" sz="quarter" idx="12"/>
          </p:nvPr>
        </p:nvSpPr>
        <p:spPr/>
        <p:txBody>
          <a:bodyPr/>
          <a:lstStyle/>
          <a:p>
            <a:fld id="{BE2A11AD-9368-4CC3-9061-BD6BDD91D94B}" type="slidenum">
              <a:rPr lang="en-AU" smtClean="0"/>
              <a:t>‹#›</a:t>
            </a:fld>
            <a:endParaRPr lang="en-AU"/>
          </a:p>
        </p:txBody>
      </p:sp>
    </p:spTree>
    <p:extLst>
      <p:ext uri="{BB962C8B-B14F-4D97-AF65-F5344CB8AC3E}">
        <p14:creationId xmlns:p14="http://schemas.microsoft.com/office/powerpoint/2010/main" val="1705445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69D620-8897-4FD6-8387-B657DD1E54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895092E-9062-4677-B77C-63BFE6BDE7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EAD8D22-BD5E-48AB-A91D-1B1F8868D2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F67781-3F9A-4302-A59D-85AA29A2E1B0}" type="datetimeFigureOut">
              <a:rPr lang="en-AU" smtClean="0"/>
              <a:t>23/01/2020</a:t>
            </a:fld>
            <a:endParaRPr lang="en-AU"/>
          </a:p>
        </p:txBody>
      </p:sp>
      <p:sp>
        <p:nvSpPr>
          <p:cNvPr id="5" name="Footer Placeholder 4">
            <a:extLst>
              <a:ext uri="{FF2B5EF4-FFF2-40B4-BE49-F238E27FC236}">
                <a16:creationId xmlns:a16="http://schemas.microsoft.com/office/drawing/2014/main" id="{11FEA90D-2971-4E0C-A07E-D70A0B839A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FAFF1E5C-E208-4031-B03F-F57F201319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2A11AD-9368-4CC3-9061-BD6BDD91D94B}" type="slidenum">
              <a:rPr lang="en-AU" smtClean="0"/>
              <a:t>‹#›</a:t>
            </a:fld>
            <a:endParaRPr lang="en-AU"/>
          </a:p>
        </p:txBody>
      </p:sp>
    </p:spTree>
    <p:extLst>
      <p:ext uri="{BB962C8B-B14F-4D97-AF65-F5344CB8AC3E}">
        <p14:creationId xmlns:p14="http://schemas.microsoft.com/office/powerpoint/2010/main" val="3835036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C815-C887-4F39-8C77-7224D96D4ADC}"/>
              </a:ext>
            </a:extLst>
          </p:cNvPr>
          <p:cNvSpPr>
            <a:spLocks noGrp="1"/>
          </p:cNvSpPr>
          <p:nvPr>
            <p:ph type="ctrTitle"/>
          </p:nvPr>
        </p:nvSpPr>
        <p:spPr>
          <a:xfrm>
            <a:off x="1524000" y="92765"/>
            <a:ext cx="9144000" cy="940146"/>
          </a:xfrm>
        </p:spPr>
        <p:txBody>
          <a:bodyPr>
            <a:normAutofit fontScale="90000"/>
          </a:bodyPr>
          <a:lstStyle/>
          <a:p>
            <a:pPr algn="l"/>
            <a:r>
              <a:rPr lang="en-AU" dirty="0">
                <a:solidFill>
                  <a:schemeClr val="accent6">
                    <a:lumMod val="50000"/>
                  </a:schemeClr>
                </a:solidFill>
              </a:rPr>
              <a:t>GRADUATION </a:t>
            </a:r>
            <a:r>
              <a:rPr lang="en-AU" i="1" dirty="0">
                <a:solidFill>
                  <a:schemeClr val="accent6">
                    <a:lumMod val="50000"/>
                  </a:schemeClr>
                </a:solidFill>
              </a:rPr>
              <a:t>DAY</a:t>
            </a:r>
            <a:r>
              <a:rPr lang="en-AU" dirty="0">
                <a:solidFill>
                  <a:schemeClr val="accent6">
                    <a:lumMod val="50000"/>
                  </a:schemeClr>
                </a:solidFill>
              </a:rPr>
              <a:t> CEREMONY</a:t>
            </a:r>
          </a:p>
        </p:txBody>
      </p:sp>
      <p:sp>
        <p:nvSpPr>
          <p:cNvPr id="3" name="Subtitle 2">
            <a:extLst>
              <a:ext uri="{FF2B5EF4-FFF2-40B4-BE49-F238E27FC236}">
                <a16:creationId xmlns:a16="http://schemas.microsoft.com/office/drawing/2014/main" id="{7B441056-CCCB-443F-B661-3D5A780FFE4B}"/>
              </a:ext>
            </a:extLst>
          </p:cNvPr>
          <p:cNvSpPr>
            <a:spLocks noGrp="1"/>
          </p:cNvSpPr>
          <p:nvPr>
            <p:ph type="subTitle" idx="1"/>
          </p:nvPr>
        </p:nvSpPr>
        <p:spPr>
          <a:xfrm>
            <a:off x="357808" y="1574456"/>
            <a:ext cx="3949149" cy="2677698"/>
          </a:xfrm>
        </p:spPr>
        <p:txBody>
          <a:bodyPr>
            <a:normAutofit lnSpcReduction="10000"/>
          </a:bodyPr>
          <a:lstStyle/>
          <a:p>
            <a:pPr algn="just"/>
            <a:r>
              <a:rPr lang="en-AU" sz="1200" dirty="0">
                <a:solidFill>
                  <a:schemeClr val="accent6">
                    <a:lumMod val="50000"/>
                  </a:schemeClr>
                </a:solidFill>
              </a:rPr>
              <a:t>ABOUT THE EVENT</a:t>
            </a:r>
          </a:p>
          <a:p>
            <a:pPr algn="just">
              <a:lnSpc>
                <a:spcPct val="170000"/>
              </a:lnSpc>
            </a:pPr>
            <a:r>
              <a:rPr lang="en-AU" sz="1200" dirty="0">
                <a:solidFill>
                  <a:schemeClr val="accent6">
                    <a:lumMod val="50000"/>
                  </a:schemeClr>
                </a:solidFill>
              </a:rPr>
              <a:t>Australian Institute of Higher Education (AIH) has always valued its students the most and find different ways to express how much they are important to us. Through this live broadcast of graduation day ceremony, AIH welcomes the family of all students who are unable to attend the event, to watch their loved ones on convocation day and being honoured with bachelor’s degree. The event can be watched sitting anywhere in the world.</a:t>
            </a:r>
          </a:p>
        </p:txBody>
      </p:sp>
      <p:pic>
        <p:nvPicPr>
          <p:cNvPr id="5" name="Picture 4" descr="A group of people sitting at a table&#10;&#10;Description automatically generated">
            <a:extLst>
              <a:ext uri="{FF2B5EF4-FFF2-40B4-BE49-F238E27FC236}">
                <a16:creationId xmlns:a16="http://schemas.microsoft.com/office/drawing/2014/main" id="{32700D79-3B39-4998-A931-03A5AAE02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2330" y="1179442"/>
            <a:ext cx="5605670" cy="2531167"/>
          </a:xfrm>
          <a:prstGeom prst="rect">
            <a:avLst/>
          </a:prstGeom>
        </p:spPr>
      </p:pic>
      <p:pic>
        <p:nvPicPr>
          <p:cNvPr id="7" name="Picture 6" descr="A group of people posing for a photo&#10;&#10;Description automatically generated">
            <a:extLst>
              <a:ext uri="{FF2B5EF4-FFF2-40B4-BE49-F238E27FC236}">
                <a16:creationId xmlns:a16="http://schemas.microsoft.com/office/drawing/2014/main" id="{2D7D1DFE-546E-4C45-85A3-BAF066493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35" y="4252154"/>
            <a:ext cx="4721295" cy="2605846"/>
          </a:xfrm>
          <a:prstGeom prst="rect">
            <a:avLst/>
          </a:prstGeom>
        </p:spPr>
      </p:pic>
      <p:sp>
        <p:nvSpPr>
          <p:cNvPr id="8" name="TextBox 7">
            <a:extLst>
              <a:ext uri="{FF2B5EF4-FFF2-40B4-BE49-F238E27FC236}">
                <a16:creationId xmlns:a16="http://schemas.microsoft.com/office/drawing/2014/main" id="{CDBD434F-F31E-4381-A873-0725B9D09A0D}"/>
              </a:ext>
            </a:extLst>
          </p:cNvPr>
          <p:cNvSpPr txBox="1"/>
          <p:nvPr/>
        </p:nvSpPr>
        <p:spPr>
          <a:xfrm>
            <a:off x="5817704" y="4252154"/>
            <a:ext cx="4850296" cy="2246769"/>
          </a:xfrm>
          <a:prstGeom prst="rect">
            <a:avLst/>
          </a:prstGeom>
          <a:noFill/>
        </p:spPr>
        <p:txBody>
          <a:bodyPr wrap="square" rtlCol="0">
            <a:spAutoFit/>
          </a:bodyPr>
          <a:lstStyle/>
          <a:p>
            <a:r>
              <a:rPr lang="en-AU" sz="2000" dirty="0">
                <a:solidFill>
                  <a:schemeClr val="accent6">
                    <a:lumMod val="50000"/>
                  </a:schemeClr>
                </a:solidFill>
              </a:rPr>
              <a:t>STEPS TO WATCH STREAM ONLINE</a:t>
            </a:r>
          </a:p>
          <a:p>
            <a:endParaRPr lang="en-AU" sz="2000" dirty="0">
              <a:solidFill>
                <a:schemeClr val="accent6">
                  <a:lumMod val="50000"/>
                </a:schemeClr>
              </a:solidFill>
            </a:endParaRPr>
          </a:p>
          <a:p>
            <a:r>
              <a:rPr lang="en-AU" sz="2000" dirty="0">
                <a:solidFill>
                  <a:schemeClr val="accent6">
                    <a:lumMod val="50000"/>
                  </a:schemeClr>
                </a:solidFill>
              </a:rPr>
              <a:t>STEP 1:  Register your email on our website</a:t>
            </a:r>
          </a:p>
          <a:p>
            <a:r>
              <a:rPr lang="en-AU" sz="2000" dirty="0">
                <a:solidFill>
                  <a:schemeClr val="accent6">
                    <a:lumMod val="50000"/>
                  </a:schemeClr>
                </a:solidFill>
              </a:rPr>
              <a:t>STEP 2: Verify your email</a:t>
            </a:r>
          </a:p>
          <a:p>
            <a:r>
              <a:rPr lang="en-AU" sz="2000" dirty="0">
                <a:solidFill>
                  <a:schemeClr val="accent6">
                    <a:lumMod val="50000"/>
                  </a:schemeClr>
                </a:solidFill>
              </a:rPr>
              <a:t>Step 3 : Log in using email</a:t>
            </a:r>
          </a:p>
          <a:p>
            <a:r>
              <a:rPr lang="en-AU" sz="2000" dirty="0">
                <a:solidFill>
                  <a:schemeClr val="accent6">
                    <a:lumMod val="50000"/>
                  </a:schemeClr>
                </a:solidFill>
              </a:rPr>
              <a:t>STEP $: Click on the link in event page on our website and watch live stream </a:t>
            </a:r>
          </a:p>
        </p:txBody>
      </p:sp>
    </p:spTree>
    <p:extLst>
      <p:ext uri="{BB962C8B-B14F-4D97-AF65-F5344CB8AC3E}">
        <p14:creationId xmlns:p14="http://schemas.microsoft.com/office/powerpoint/2010/main" val="1863757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128</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GRADUATION DAY CEREMONY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GRADUATION DAY CEREMONY</dc:title>
  <dc:creator>amer yousuf</dc:creator>
  <cp:lastModifiedBy>amer yousuf</cp:lastModifiedBy>
  <cp:revision>2</cp:revision>
  <dcterms:created xsi:type="dcterms:W3CDTF">2020-01-23T00:25:45Z</dcterms:created>
  <dcterms:modified xsi:type="dcterms:W3CDTF">2020-01-23T00:31:26Z</dcterms:modified>
</cp:coreProperties>
</file>