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72" r:id="rId4"/>
    <p:sldId id="258" r:id="rId5"/>
    <p:sldId id="267" r:id="rId6"/>
    <p:sldId id="276" r:id="rId7"/>
    <p:sldId id="271" r:id="rId8"/>
    <p:sldId id="274" r:id="rId9"/>
    <p:sldId id="275" r:id="rId10"/>
    <p:sldId id="260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AE02-6D71-492B-BE44-69B1A4F7A6A8}" type="datetimeFigureOut">
              <a:rPr lang="pl-PL" smtClean="0"/>
              <a:pPr/>
              <a:t>2016-02-15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8B521-6DFC-4EE7-A682-2E1D71A10DF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A67-C979-4965-B1DF-ABE92ED3C60C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A934-EA1F-4EDF-97D8-D98B3A0F0061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FAA8-E70C-4D0B-BC8B-5D5AB14CF735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D166-7D6E-4FAC-90B5-92475E7DC33F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532-CABA-44A6-84E8-48A85230DC68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76F-27FC-4F4D-9AEB-62E1A4852163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1359-C9C6-4104-9CCA-40684CF651E0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9C02-CD3D-4E11-B09F-A594816492EB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A0C-B81A-4587-89E4-0BFC9342C7C4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9827-96EC-45B7-8061-D4997CD9D817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52BF-C998-4FA1-84F4-C3C868EC046E}" type="datetime1">
              <a:rPr lang="pl-PL" smtClean="0"/>
              <a:pPr/>
              <a:t>2016-02-15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&lt;#&gt; z 10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3A9A-E3FE-438F-942D-073FF6D7B8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760D-6032-4F83-AAAD-22BB747534FB}" type="datetime1">
              <a:rPr lang="pl-PL" smtClean="0"/>
              <a:pPr/>
              <a:t>2016-02-15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&lt;#&gt; z 10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3A9A-E3FE-438F-942D-073FF6D7B811}" type="slidenum">
              <a:rPr lang="pl-PL" smtClean="0"/>
              <a:pPr/>
              <a:t>‹#›</a:t>
            </a:fld>
            <a:r>
              <a:rPr lang="pl-PL" dirty="0" smtClean="0"/>
              <a:t> z 5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608" r="33179"/>
          <a:stretch>
            <a:fillRect/>
          </a:stretch>
        </p:blipFill>
        <p:spPr bwMode="auto">
          <a:xfrm>
            <a:off x="1547664" y="260648"/>
            <a:ext cx="604867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287524" y="1772816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400" dirty="0"/>
              <a:t>System do wzajemnej oceny kodu programistycznego</a:t>
            </a:r>
          </a:p>
        </p:txBody>
      </p:sp>
      <p:sp>
        <p:nvSpPr>
          <p:cNvPr id="6" name="Prostokąt 5"/>
          <p:cNvSpPr/>
          <p:nvPr/>
        </p:nvSpPr>
        <p:spPr>
          <a:xfrm>
            <a:off x="539552" y="5662989"/>
            <a:ext cx="5115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Autor: Adrian Pędziwiatr</a:t>
            </a:r>
          </a:p>
          <a:p>
            <a:r>
              <a:rPr lang="pl-PL" dirty="0" smtClean="0"/>
              <a:t>Opiekun </a:t>
            </a:r>
            <a:r>
              <a:rPr lang="pl-PL" dirty="0"/>
              <a:t>pracy: dr inż. Radosław </a:t>
            </a:r>
            <a:r>
              <a:rPr lang="pl-PL" dirty="0" smtClean="0"/>
              <a:t>Adamus</a:t>
            </a:r>
          </a:p>
          <a:p>
            <a:r>
              <a:rPr lang="pl-PL" dirty="0" smtClean="0"/>
              <a:t>Politechnika Łódzka, Instytut Informatyki Stosowanej</a:t>
            </a:r>
            <a:endParaRPr lang="pl-PL" dirty="0"/>
          </a:p>
        </p:txBody>
      </p:sp>
      <p:sp>
        <p:nvSpPr>
          <p:cNvPr id="9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1 z 10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3608" r="33179"/>
          <a:stretch>
            <a:fillRect/>
          </a:stretch>
        </p:blipFill>
        <p:spPr bwMode="auto">
          <a:xfrm>
            <a:off x="1547664" y="260648"/>
            <a:ext cx="604867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287524" y="1772816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400" dirty="0"/>
              <a:t>System do wzajemnej oceny kodu programistycznego</a:t>
            </a:r>
          </a:p>
        </p:txBody>
      </p:sp>
      <p:sp>
        <p:nvSpPr>
          <p:cNvPr id="8" name="Prostokąt 7"/>
          <p:cNvSpPr/>
          <p:nvPr/>
        </p:nvSpPr>
        <p:spPr>
          <a:xfrm>
            <a:off x="539552" y="5662989"/>
            <a:ext cx="5115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Autor: Adrian Pędziwiatr</a:t>
            </a:r>
          </a:p>
          <a:p>
            <a:r>
              <a:rPr lang="pl-PL" dirty="0" smtClean="0"/>
              <a:t>Opiekun </a:t>
            </a:r>
            <a:r>
              <a:rPr lang="pl-PL" dirty="0"/>
              <a:t>pracy: dr inż. Radosław </a:t>
            </a:r>
            <a:r>
              <a:rPr lang="pl-PL" dirty="0" smtClean="0"/>
              <a:t>Adamus</a:t>
            </a:r>
          </a:p>
          <a:p>
            <a:r>
              <a:rPr lang="pl-PL" dirty="0" smtClean="0"/>
              <a:t>Politechnika Łódzka, Instytut Informatyki Stosowanej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l-PL" b="1" dirty="0" smtClean="0"/>
              <a:t>przegląd koleżeński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„przegląd produktów powstałych podczas</a:t>
            </a:r>
          </a:p>
          <a:p>
            <a:pPr>
              <a:buNone/>
            </a:pPr>
            <a:r>
              <a:rPr lang="pl-PL" dirty="0" smtClean="0"/>
              <a:t>wytwarzania oprogramowania, prowadzony</a:t>
            </a:r>
          </a:p>
          <a:p>
            <a:pPr>
              <a:buNone/>
            </a:pPr>
            <a:r>
              <a:rPr lang="pl-PL" dirty="0" smtClean="0"/>
              <a:t>przez kolegów ich twórcy, mający na celu</a:t>
            </a:r>
          </a:p>
          <a:p>
            <a:pPr>
              <a:buNone/>
            </a:pPr>
            <a:r>
              <a:rPr lang="pl-PL" dirty="0" smtClean="0"/>
              <a:t>wskazanie defektów i możliwości poprawek”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2 z 10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899592" y="997565"/>
            <a:ext cx="824440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Po co wykonujemy przegląd?</a:t>
            </a:r>
          </a:p>
          <a:p>
            <a:endParaRPr lang="pl-PL" sz="4000" dirty="0"/>
          </a:p>
          <a:p>
            <a:endParaRPr lang="pl-PL" sz="4000" dirty="0" smtClean="0"/>
          </a:p>
          <a:p>
            <a:endParaRPr lang="pl-PL" sz="4000" dirty="0"/>
          </a:p>
        </p:txBody>
      </p:sp>
      <p:sp>
        <p:nvSpPr>
          <p:cNvPr id="8" name="Prostokąt 7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3 z 10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14338" name="Picture 2" descr="http://dynamicsaxcompanions.azurewebsites.net/portals/0/Assets/transformative_lear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137637"/>
            <a:ext cx="1980000" cy="1909831"/>
          </a:xfrm>
          <a:prstGeom prst="rect">
            <a:avLst/>
          </a:prstGeom>
          <a:noFill/>
        </p:spPr>
      </p:pic>
      <p:pic>
        <p:nvPicPr>
          <p:cNvPr id="14340" name="Picture 4" descr="http://www.iconsplace.com/download/orange-error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097199"/>
            <a:ext cx="1980000" cy="1980001"/>
          </a:xfrm>
          <a:prstGeom prst="rect">
            <a:avLst/>
          </a:prstGeom>
          <a:noFill/>
        </p:spPr>
      </p:pic>
      <p:sp>
        <p:nvSpPr>
          <p:cNvPr id="10" name="Prostokąt 9"/>
          <p:cNvSpPr/>
          <p:nvPr/>
        </p:nvSpPr>
        <p:spPr>
          <a:xfrm>
            <a:off x="179512" y="4509120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l-PL" sz="2400" dirty="0" smtClean="0"/>
              <a:t> wychwytywanie i poprawa błędów</a:t>
            </a:r>
          </a:p>
          <a:p>
            <a:pPr>
              <a:buFont typeface="Wingdings" pitchFamily="2" charset="2"/>
              <a:buChar char="q"/>
            </a:pPr>
            <a:r>
              <a:rPr lang="pl-PL" sz="2400" dirty="0" smtClean="0"/>
              <a:t> usunięcie luk w </a:t>
            </a:r>
            <a:r>
              <a:rPr lang="pl-PL" sz="2400" dirty="0" smtClean="0"/>
              <a:t>zabezpieczeniach</a:t>
            </a:r>
          </a:p>
          <a:p>
            <a:pPr>
              <a:buFont typeface="Wingdings" pitchFamily="2" charset="2"/>
              <a:buChar char="q"/>
            </a:pPr>
            <a:r>
              <a:rPr lang="pl-PL" sz="2400" dirty="0" smtClean="0"/>
              <a:t> </a:t>
            </a:r>
            <a:r>
              <a:rPr lang="pl-PL" sz="2400" dirty="0" smtClean="0"/>
              <a:t>ocena jakości kodu, ryzyka </a:t>
            </a:r>
            <a:endParaRPr lang="pl-PL" sz="2400" dirty="0" smtClean="0"/>
          </a:p>
        </p:txBody>
      </p:sp>
      <p:sp>
        <p:nvSpPr>
          <p:cNvPr id="11" name="Prostokąt 10"/>
          <p:cNvSpPr/>
          <p:nvPr/>
        </p:nvSpPr>
        <p:spPr>
          <a:xfrm>
            <a:off x="5580112" y="4509120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l-PL" sz="2400" dirty="0" smtClean="0"/>
              <a:t> aspekt edukacyjny</a:t>
            </a:r>
          </a:p>
          <a:p>
            <a:pPr>
              <a:buFont typeface="Wingdings" pitchFamily="2" charset="2"/>
              <a:buChar char="q"/>
            </a:pPr>
            <a:r>
              <a:rPr lang="pl-PL" sz="2400" dirty="0" smtClean="0"/>
              <a:t> rozwijanie wiedzy</a:t>
            </a:r>
          </a:p>
          <a:p>
            <a:pPr>
              <a:buFont typeface="Wingdings" pitchFamily="2" charset="2"/>
              <a:buChar char="q"/>
            </a:pPr>
            <a:r>
              <a:rPr lang="pl-PL" sz="2400" dirty="0" smtClean="0"/>
              <a:t> ćwiczenie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899592" y="997565"/>
            <a:ext cx="669674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Myśl przewodnia:</a:t>
            </a:r>
          </a:p>
          <a:p>
            <a:endParaRPr lang="pl-PL" sz="4000" dirty="0"/>
          </a:p>
          <a:p>
            <a:r>
              <a:rPr lang="pl-PL" sz="4000" dirty="0" smtClean="0"/>
              <a:t>Studenci </a:t>
            </a:r>
            <a:r>
              <a:rPr lang="pl-PL" sz="4000" dirty="0"/>
              <a:t>piszą programy - studenci je </a:t>
            </a:r>
            <a:r>
              <a:rPr lang="pl-PL" sz="4000" dirty="0" smtClean="0"/>
              <a:t>oceniają.</a:t>
            </a:r>
          </a:p>
          <a:p>
            <a:endParaRPr lang="pl-PL" sz="4000" dirty="0" smtClean="0"/>
          </a:p>
          <a:p>
            <a:endParaRPr lang="pl-PL" sz="4000" dirty="0"/>
          </a:p>
        </p:txBody>
      </p:sp>
      <p:sp>
        <p:nvSpPr>
          <p:cNvPr id="8" name="Prostokąt 7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4 z 10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899592" y="997565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Wymagania:</a:t>
            </a:r>
          </a:p>
          <a:p>
            <a:endParaRPr lang="pl-PL" sz="4000" dirty="0"/>
          </a:p>
        </p:txBody>
      </p:sp>
      <p:sp>
        <p:nvSpPr>
          <p:cNvPr id="8" name="Prostokąt 7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5 z 10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yesterdaylucas.files.wordpress.com/2012/03/middle-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4" y="2204863"/>
            <a:ext cx="2999998" cy="1800000"/>
          </a:xfrm>
          <a:prstGeom prst="rect">
            <a:avLst/>
          </a:prstGeom>
          <a:noFill/>
        </p:spPr>
      </p:pic>
      <p:pic>
        <p:nvPicPr>
          <p:cNvPr id="12294" name="Picture 6" descr="http://ibreadingroomasianedition.files.wordpress.com/2013/08/anonymou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112" y="2205064"/>
            <a:ext cx="1800000" cy="1800000"/>
          </a:xfrm>
          <a:prstGeom prst="rect">
            <a:avLst/>
          </a:prstGeom>
          <a:noFill/>
        </p:spPr>
      </p:pic>
      <p:sp>
        <p:nvSpPr>
          <p:cNvPr id="12296" name="AutoShape 8" descr="data:image/jpeg;base64,/9j/4AAQSkZJRgABAQAAAQABAAD/2wCEAAkGBxMSEhUTExMVFhUXFRcYGBcYFRUXGBsYGBUWFxcZGxcYHSggGhonHRUVIjEiJSkrLi4uFx8zODMtNygtLisBCgoKBwcGDg8HGisZHxkrKysrKysrKysrKysrKysrKysrKysrKysrKysrKysrKysrKysrKysrKysrKysrKysrK//AABEIAOEA4QMBIgACEQEDEQH/xAAcAAEAAgMBAQEAAAAAAAAAAAAABwgBBQYCBAP/xABVEAABAQUBCQkLBwgKAwEAAAABAgADBBEhMQUHEiIyQVFh4QYIE0JxgbHB8BQ0cnODkZOh0dLTFSNUorKz8RckJTNjgqPiQ0RSU2R0hJLD4xZilEX/xAAUAQEAAAAAAAAAAAAAAAAAAAAA/8QAFBEBAAAAAAAAAAAAAAAAAAAAAP/aAAwDAQACEQMRAD8Am9RlUthKqTNGKGc5m8gTqbMw6ywZQSamg7VLEKnXN07G0m6HdVBwYnFRCHQtCCSVq1h2maiOZtHCX17kvlh2IrAnneO3jtJ1FakySOUhg7dKpmlmnS3Kbr74cHc56h1EF5hKRhgoRhCWEU2ztmkt1CVhYGCRgyyhYRmketq/b42QjofVDD714wd6q/dcvMX/AKL+Zhv23LlQv/RfzNXe5NxoiKUUw7l4+UkTIdoKiBOUyBYJtszuFunPvCK9Cv2ME6m/bcuVr/0X8zBftuXK1+fJfzNBR3C3T+gRXoV+xitwt0/oEV6FfsYJ1TftuXpf+i/mYi/bcvS/9F/M0FHcLdP6BFehX7GHcLdP6BFehX7GCdU37bl6X/JwX8zBftuXO1/ycF/M0Ff+C3T+gRXoV+xg3C3T+gRXoV+xgnX8tty52v8A0X8zDftuXO1/LxX8zQUncLdP6BFehX7GJ3C3T+gRXoV+xgnVV+25el/6L+Zir91y8xf+i/maChuFun9AivQr9jfFdXc7FwyQuJhnzpJOCCt2pIJkTIEi2QPmYLe3Juu6inKH0OsPHaxMKHrBFoUDQg1BDfYpcqCp7VLVSvcbvX1y3xImuHWRwrqfNho0LA5iBI5iLP3Huq5iHKH7hYeoeCaVDPpBHFIsINkpMH3KVLWT28zZKpCtT2sbzk1NSe0gwCWMq3tQMHrCkJntqYFUmaN5A4yuYaNrAJ1NBmHWWD0k5zQdrWwhU62DNrbAxqnJ6dZ1MyvB6djBlKp2WdOxgVM0sznqDYJwqCzOeoNkHijNbq1crB+kmNiTGDwpMzM2DtNuSvm7qTc+AW/RLDUQ7cg2Fap4xGcJSFKlnwQ3WqTO2zp2NG9/q5q39zCt2JiHfIeqpOaZKdkjk4QHkBYK4x0Y8evFPXq1LeLM1KUZknSSW/DlYzWWCb975upeK4S57xZICeEcT4oBk8QNVUqAzSU3w74+BUmJhXsvmy5U7n/7JWVEHRMLBGmR0NGW5a7KoKLcxSbXSwSNKTRaedJUOdrJ3zriouhcpYdY6ggRDkipVgpwqeEgqA8IMEa73FR7ripCvACXpA0/5OtR9exoA3uK/wA7iqf0CZDygaf8mpqT2kGBk1NSe0gwCWMq3o1BgEsZVvRqDEjjK5ho2sADjK5ho2sAnU0GYdZYBOpszDrLJYVtmjTsYGVU5PTsZleD07GHG8Hp2MVWgoM56gwCZ0Fmc9QYTxU850bWH+ymmvRtYaYqbejWwCZYqbejXytE2+NAEDDj/Ez1/qnjSzk0FSe0y0Tb41EoGHrXump8k8YK+W8jdje33evblvpgFcOsjhXU+bDROxYHMQJHMRoNzcAmJi3DhRIS9eodkplMBagmYnSdW+3dnuTiLmxBcPhQ1dvADgPE6RoIzpzeYkLYXGuo5iXKIl08Dx2sTSofZlaFA0INQQ32gcZXMNG1qp3uN3j25b/O8h1n511Pm4RE6B4BzECRzEWguPdN1FukRDlYW6WJpI9cxmUDMEGwhg+wCdTQZh1lgxqnJ6dZ1MGNU5PTrOpmV4PTsYGV4PTsYThUFmc9QYThUFmc9QYTxU00nRtYBPFTTSdG1sgyxR+G1sEyxU/htbIkKC3tUsHuTGMYPCxOmbPr1N+EbDJfu1uVAF2tKkLGYpUCkp8xb91zNBQZz1BsE8VPOdG1gppujuQqDin0O8ynTxSeUA4quQpIPO2u1lpk3xO50IeuY1AoscE98NIJdk6ynCHkw0N2sC1rJXh90fdFzy4UZvYZWBKdS7VMuzqAx08iBpattvI3c3m90fcd0neEZO3/AMyvlWRwZ/34InmBLBJ177c/8n3cug6CZO1OEvHQAkMB49BAA0JVhJ/caVQJYyrejUG+UwKQ+EQr9YHanf7qlJUBzFJ/3FvqA4yuYaNrByl9NJNyYwn+5oNGMn1tVAvDpPnLWvvpzNyYwmzgaD95NS1Z9xjpKroQaFJCkqi4cKSQCkgvkAgg0IIYNQXh0nzlnCHSfOWuINzEEo0g4WX+XdV+rYw7mYImQg4WWc9zuvMMVgp3wh0nzlgeHSfO1xFbmYEmQg4XWe53VPq2sVuZgckQULP/AC7qn1WCnYWdJ85aft7k8PccTnJiB92mpbhb/Fz3Ti6KEOnaHae5nZIQhKASVvZmSQBOg8zd1vcVyg4mlTECQ8mlglzJ1qPr2NE2+MR+Yw87TE/8TxpZyampPaQaJd8ag9ww5NvdPm+aeMEN7glfpKC/zTn7xLWl3V7mXF0IdTmJTQ1QoZTtWZST/a9RsarW4IgXSgv805+8S1vgJ1NALB1lgqDuy3KP7mvy5fJoZl28AxXiNI0GyabQeYnZXut3b25b7O8hlqHCuZ82GidAseZQEjmIspuq3NuLpOFOX6cW1ChloVKi0nMdWfO1WN2O5V/c1+XL4TBmXbwA4DxH9pOvSM3mJC2dybpuox0h84WFuViYUM+kEWggzBBrMSb7CcKgsznqDVTvdbu31y3vGXDvCOFdT5sNE7FgcyhQ5iLQXIuq6inKHsMsLdLEwsesSzKFhBqCwfYTxU00nRtYTLFTb0bWEyxU/htZk0FSe0ywMmgqT2mWyJJ1k+vY2MnWo+vY2UiVTUntIamD2xjGDwsmwc50bWwTLFTb0ay2VqzC3obGTQVJ7TLBoN3dwBGwD+FlNa0YSDoeJxkEnMJgDkJaoa0kEgiUqEHMdHK128nWo+vY1X79G5wwl0lqAk7iPnk6ApR+dH++Z5FBg4O1sg6O2tsagzUGC3V7674j4BxEqUCvBwXmp4jFXTWRhDUoN0QE6mgzDrLQJveN0AQ/ewK1YrwcK7Bs4RAxwNJKAD5Np7yqnJ6djByl9Qk3JjDm4KmvGTXkaqcJEqcrQ8QcF4hSVpNKKSQpJrS0Brl3Xua7jHK3D0EuljBUASCRMGQIqBRuL/I5ckmjl5IWnhnnmtYIVN9K68u/V+jc+42BfSuuB36v0bn3GmtV5y5JMg5eazwzynrtYu85cmcg5eT8c8p62CFEX0rrgd+rl4tz7jEX0brj+ur9G59xpsXecuTYHLwnxzzz2sVecuSJDgXhPjnntYK53du5ERr3hol6XiwkJwiEjFBJAxQBnLTfvcVAQcSf8QAPRpbem85ckCrl4T455b526TcruVhbmu1ph0lKVqwiCtS6ylQq1Bg3YEsZVvagaJd8aCYGHJ+k2eSeNLQHGVzDRtaJd8aSYGHNn5zQeSeMEN7gZC6UF/mnP3iWt9LCqcnp1nU1NdzV0EQ0XDv1gqS6fO3igmUyEqBIEyBOjTo8v8QBp3PFy8FzX+IwStleD07G0+6vc24uk4VDvkzTalYlhIWLFIOY+oijcC8v8QFnc8WB4Ln4jFX+ICUhDxQ/dc+r5xghfdluUf3NiFOX4mKl28AxXidI0HSm0HmJ2V7nd6+uW9JquHeEcK69XCInQLA5iBI5iO93WX0rkXQhjDvoWKkapWEucJCsy0nhLfUbC0KPAJmRJTMyJEiRmpMyOqZYLm3Iuq5iXKH0MsPEPBNKh68LOCDQg1BEm+3J1qPr2NVS9vu+fXLfEgFcMsjhXU+bDROxYHMoUOYiz1x7qOYhyiIcvA8Q8E0qGfVK1JBoQagirB9uTU1J7SGpspTKpt7UDYAljKt7UDEjjK5ho2sH6TYybGDwtUqC09plsZOtR9exsrVLWS2MmpqT2kGBk1NSe0g0cX9dzndNzi/Am9hlcIPFmQepHNgrPi2kcCWMq3o1BvzfOUrSoPAClSSkpNmCRIg8oLBSfUGNt91txVQMY+hjP5tZCSbSg4zs86SktqLOVg++4V1FQkQ5iEZTp4lctIBqk6iJg8rXFgIxMQ7Q9dmbpaErSdIUAR0tSuzlaxN4DdAX8EqEUcaGVTSXTwlSfMrDGoYLBKZM6CzOeoMJ4qec6NrCeKnnOjawmWKm3o18rAJlipt6NfKzJoKk9plmTQVJ7TLMnWo+vYwMnWo+vYzJqak9pBmTU1J7SDAJYyre1AwAJYyre1AwDjK5ho2sA4yuYaNrAJ1NALB1lgATqaDMOstGF/257+Ig3AcOXj0iInJ27UtUuDWMIhIMhX1tJ4xqnJ6dZ1MyvB6djBTxO5OPtEDFn/TPvdYncnH29wxZ/wBO+91rhk4VBZnPUGE8VPOdG1gp4ncnH/QYs/6d97rBuTjye8Yv/wCd97rXDJlipt6NrCZUFSe0ywU8/wDE48nvGL5O5n3usO5OPn3jF/8Azvvda4eTrUfXsZk1NSe0hqYKZXRuJFOEhT+GfuUE4IU8dPEAmRMpqABMgaam7S8nulfw90HcMhU3D9RStBqMLBJC0/2V0A1ihsBEi74pB+TnJNpjEc3zL9ojvUKAuvB+NP2FMFsAOMrmGjaxInU8w6zrYBPGVQCwdZ1sTjVzZtetg/SbGTYweFECuftRsASxlW9GoN6VIVLeQOMrmGjawAOMrmGjawCdTQZh1lgE6mgzDrLMq3J6djBCG+JuATwMehNP1Dw+dTtWrjifgtCVnK1xN11xRHwb+GMgFoISTmWMZCuQKCS1PnzkoUpKwQpJKSk2ggyIOuYYPFjdfeo3QGCuk5WVSdvTwLzwXhAB1SUEHmLchrLNZYLuEyxU29GvlZk0FSe0y3KXsN0fdtznDyc3oHBvdPCIkCpXhDBV+82suxfagIN+9h3yIkPXailXzaCCcxBw8kggjUQwd9k61H17GZNTUntINGiL99zBXBiSfFJ99sIv33MnMpiSfFJp9dgkwCWMq3tQMA4yuYaNrRmm/fcwmZTE6hwSafXZ+W+5hNUxOocEnz5bBJgE6mgFg6ywY1Tk9Os6mjNV++5hNUxMtHBJ9eOx5fwuYaSiZeKTX67BJmV4PTsYThUFmc9QaNF38LmGmDEgeKT77FX8LmSkExI8kn32CSyeKnnOjawmWKn8NrRp+XC5gEgmJHkk++wX8LmAUTE8vBJ99gkvJoKk9plmTrUfXsaNEX77mAZMSTp4JPvsRfvuYK4MSTp4JPvsEl5NTUntIamASxlW9qBuX3FbuoW6ZelwHs3QRhYaAnLw8EJkozyC3UAcZXMNG1givfFpJuc5Jt7sRTR8y/aJL1EvleD8afsKaW98XM3Ock0/PESHkX9utokvUAfK8GP2p+wpgteBhVOTmGnWWA4Xg9OxmV4PTsYFTMhYM/UGD9Gy2JMYPKgLTmbyBOpoMw6y2VJmZmwdptgY1eL07GBlVOT07GZXg9OxmV4PTsYTOgsznqDAJnQWZz1Bq0X89zwhbol6gSdxKeEErOEFHo5Z4Kj4xrLk8VPOdG1uCv1bnxFXNWUJm8hvn0+CkfOietEzLSkMFYNZZay1lvIwSxve90fAxTyEVkxCcJA/auwTLnRhf7A3Q3573UVGRLqJg3QeLUjAfDDdoqiWArHUJzBIp/YDQhcq6C4d87fujJbpaVp5UkGuoykeVrjXGuiiIcOolJml67StOoKE8HlFh1hgrMq9JdgDvOXl4b4jFXpLsAd5y8vDfEa0oHGVzDRtYBOpoMw6ywVa/JJdiXef8eG+IxN6S7Eu8+fh4b4jWlGNU5PTrOpmV4PTsYKtIvSXYtEH/HhviMTekux9Dn5eG+I1pScKgsznqDCeKmmk6NrBVpN6S7E+85+XhviM/JJdifef8eG+I1pSZYqbejazJoKk9plgq0b0t2Jy7j5uHhviMVekuxPvPm4eG+I1pcnWo+vYzJqak9pDUwVaVekux9D/AI8N8Ri70t2B/U5eXhviNaUCWMq3tQMA4yuYaNrBFd5DcfF3OMWqMc8FhhzgfOOlzweFwv1ajLKTbpaVAJ4yqAWDrOtgE8ZVBmHWdbAMKpycw06ywRXvi1E3OcnN3WiXoX9WiO9Qn9LwYP8Aen7CmlzfFrnc5yRZ3Yjn+ZftEd6hP6Xg/Gn7CmC2BOFQWZz1Bsg5hYLT1crYJnippK06NQ1tkGWKPw2sHuTGSYweFJma2aNLYyvB6djZWmdM2fXsbBM6CzOeoMAmdBZnPUGE8VPOdG1hPFTznRtYTLFTb0a+VgEyxU29GtvCimruiiRNSTWipiatRkrzFveTQVJ7TLcDdndB3Jd6GcqOJFQgdmZkOED56XR85UkeGwV/3dbnzARz+GrgIXNBM6u1YyKm2hAOsFtDa0774nc5hOnMckYyDwT0/wDqokuzyBWEP3w0EagwNQawG963Qh5DPYRasaHOG7n/AHbwnCkNS5+kDV/1Bunvb7oBAXRcPlGTsqwHujg14pJ8EyV+6wW1AnU0AsHWWDGqcnp1nU2m3X3ZXCQj2KQ54YOgFF3h4E0gjCVhYKqATVKVgLRU83wE6fJ9M47q/wClgm7K8Hp2MJwqCzOeoNCLzfAUl8ny/wBVm9DRit8BSQudL/Vf9LBNxPFTznRtYTLFT+G1oRG+AkKXOl/qv+liN8BIUudz91Z/QsE3ZNBUntMsydaj69jQi73wEv8A87lPdX/S2He+Az/J0znPdX/SwTfk1NSe0hqYKYyre1A0II3wFZ/J0z/mrB6Fg3wFZ/J09H51Z/BYJvA4yuYaNrAJ4yqAWDrLQgd8BM1ufPQO6v8ApYvfATNbnU0d1Z/QsE3gYVTk5hp1lmV4PTsbiL298D5YL8dz8AHIdk/O8JhcJh0yEylga7W7cnCoLM56gwRXvi1zuc5lYIxFdfAv2iO9QP0vB1/pT9hTS5vjFD5OcgCgi0cn6l/RojvUA/K8H40/YUwWwJlip/Da2RIUFvapbFmKm3tUtkSTS0lg9yYxjB4XM0Fmc9QbBPFTznRtbKyTQc50bWwTLFTb0a+VgEyxU29GvlZk0FSe0yzJoKk9plmTrUfXsYGTrUfXsav++FeLRdCFWlRC0w6VBQzEPnhBHIQGsBk1NSe0g1e98aD3dDzt7mH3rxgluFW6uzcnCXKUS4wTnwHgoZDSl4mY8ENVKNhlOni3SxJaFqQoaFJJSoecFps3uV2SUxMIqZSiT5BzDCkhY84QRztzd/vc+XEcIlKZO4pM+R4iSVjVMYCuUqYIxZYyzlZZysFpr1d2hdK5aEvcYu0mHfA8bBSAJ6QpCkknSS0dPLwkQVq4OLc4GEcHCSucp0nISnKU5Nrbwd3+AjlQqlSRFJkPGImpHJMFY5w1jSeKmmk6NrBAIvCRRPfbg6cV57GG8JFTl3W4J8F57Gn4mWKm3o2syaCp7VLBAKrwsVOXdbifgvLPMxd4WK+luJ5hgvPY0/ZOtR9exmTU1J7SGpggFd4WKH9bcahgvPYxV4SKArFuP9rz2NPwEsZVvagYBxlcw0bWCATeEigKxbgfuvPYxN4SKlPutwP3XnsafgJ4yqAWDrOtgGFU5OYadZYIBReEipT7rcf7XnsY7vCRRsi3HLgvPY0/ZXg9OxhOFQWZz1Bgj29TuAe3LMTwj528D7ghNAUJcHwkxXThjzNIRM8VNJWnRqGthM8VNJWnRqGthMsVP4bWCK98WQLnOQM0Wj7l+0R3qJ/K8H40/YU0ub4sAXOcj/FoP8F+0R3qCfleD8afsKYLYZNBVR9exspErak9vM2Mmpqo9pcjZSJVNvagYPbGTYweFqzC3obGTQVJ7TLZWqVBae0y2MnWo+vYwMnWo+vYzJqak9pBmTU1J7SDAJYyre1AwAJYyre1A1e98bPu6H1wwp5V41hAOMrmGja1e98aomOh804YfevGD9d7gkd1xM8zgfeBpLvubnzHXNe4Ix3PzzrSSgHCHOgrAGmTRpvcEfncTP8AuE/eBp+yvB6djBSSzlZY3S3xtz/cF0H7kDEwsN1SnBrxkgeDVPKgtzWssH7QUSt08Q9QZLQtK0HQpJCknzgNcTc7dhEXCuX7qx67SvTgk5QOsKmOZqa6y08b3bdGVOn0Co4yDwrqf9hRAeDkCsE+ULBMmTQVJ7TLMnWo+vY0T31N3d0LlRSEOg4U5eu8JClu1FWEnFWkkLE5HBNliwMzcQi/jdOZOBC8vBL+IwWPyampPaQ1MAljKt7UDVwF/G6U54EL6JfxGG/jdKc8CFOj5pfxGCx4HGVzDRtYBPGVQCwdZ1tXBV/G6UxiQpl+yX8Ri7+N0jxIXk4JfxGCx4GFU5OYadZZleD07Grg8v43TNCiF9Ev4jF38bpylgQo8kv4jBY8nCoLM56gwmeKmkrTo1DW1cfy5XTlkQo5HS/iMTfxukBkQo8kv4jBY4mWKn8NrLMVNvapaLrz98CLuk9fu36XQDt2lScBCk1KpEqJUZtKOTQVUfXsYIr3xaQLmuROpjEE+hftEd6hX6Xg/Gn7CmlzfFIlc1zO0xiJnyL/ANTRHeoV+l4Pxp+wpgtgKYyre1AxI4yuYaNrAOMr8NrEidTzDrOtg/SbGTYweFqlrJ7eZsZNTUntIN6UQK5z2k3kCWMq3tQMACWMq3tQMA4yuYaNrAOMrmGjawCdTQCwdZYAE6mgFg6y1fN8aucdDn/Df8rxrBjGqcnp1nU1fN8aucdDkfRv+V4wfpvcETi4kfsEz9Ilp/JwqCzOeoNAG9wSTFxI/YCfpA0/k8VNJWnRtYIi3w1wA8h3UYgVh1cG88W8IwZ8i5DyhaANZa6F2bnIiXD2GUMV67UhWoKEp8uccjU5upc9cO+eOXokt0tSFDWkkGWqlrB8ttrb/cJugMDHuInipXJYrV2vFXy0JI1gNoLeRlvIwW13c7jXF1HDtD1aklKw8Qt3gkmaSCkYQIwTMH90NxZvCwgFYqI8zv3W6C8vug7quajDM3kOeAVpISAXZH7hSOVJbuwOMrmGjawRILwsIBMxUQOZ37rEXhYSUzFRAHI7s/2tLYE8ZVALB1lgGFU5OYadZYIjd3hYQ17qiAOR37rHd4WENRFREuR37rS5leD07GE4VBZnPUGCI03hYQmkVESGeTv1YrPyCwhMhFRGsyd+bJaXCZ4qaStOjUNbCZYqfw2sERqvDQk5CKiJ56O6fVaP77O4Nzcow4dPXjzhQ9KsPBpgcHKWCBbhnzNZyzFTb2qWg/fKIkYHkiJnncMHyb29f5xFyFeBRIfvlp7yamqj2lyNAm9vXKIi/EokP3y09imMq3tQMEV74pH6Ock2mMRzfMv6NEl6hQF14Pxp+wppb3xST8nOSbe7EU0fMv2iS9QR8rwfjT9hTBa8CeMqgFg6zrYnGqbMw6ywDCqbMw06ywHC8Hp2MH6TYxssHhUhU9uRvIHGVzDRtb0oC05m8gTqaDMOssACdTQZh1lgxqnJ6dZ1MAwqnJ6dZ1MyvB6djAyvB6djV83xqh3dDy+jD7141gycKgsznqDV83xsu7ofVDD714wfpvcATFxOtwK+UDT+TLFTb0bWgDe4E91xUv7gV8oGn/JoKk9plgZNBUntMtXrfB7nOBi3cWnJiEyWZf0rsAEnRNODLwS1hcnWo+vY2q3TbnnEbDrh4hOEF2EZSVDJUg5iJ9INCQwU4t5Gag2/3abkoi5sQXD4TBq7eAYrxP8AaGgjOnMdUidBqDBPu9vkIWKJzPk/dtL4E8ZVBmHWdbQ9vbgO54ueZ67OrILczfT3c3Qh7qRLlxFPEOkl3goGDITcu1G0ZySedgsOBhVOTmGnWWZXg9OxqnqvlXVlIxr36nusN8q6su/Xv1PdYLYE4VBZnPUGEzxU0ladGoa2qeL5V1Zd+vfqe6xN8q6oHfr36nusFsCZYqfw2ssxU29qlqnpvlXV+mvfqe6xN8q6v0179T3WC2GTQVUfXsaDt8o7rA6ZREzzuG4AXyrqz79e/U91tRd7dJFRxR3S/W9wMLBwpUwpYVgFuCPMwSZvb1AREWf2KPtlp7A4yvw2tAm9ukIiLOhyj7ZaewJ4yqAWDrOtgivfFzNznJP0tEh5F/braJL1AHyvB+NP2FNLe+LUTc5ybB3WiXoX9WiO9Qn9LwYP96fsKYLYZXg9OxgVMyFgz9QYThUFmc6dQbM8wsFp6mD3JstiTGDypNZmwdpt5GNU5PTrOpsqTM1sGbS2MrwenYwMrwenYwnCoLM56gwnCoLM56gwnipppOjawCeKnnOja1fN8aAI6HGiFH3rxrBkyxU29G1q+b41IEdD/wCW/wCV4wfpvcVHuuKlbwA5P1iWn/J1qPr2NAG9xX+dxVK8AJDygaf8mpqT2kNTAyampPaQ1MFMZVvagYBLGVb2oGAcZXMNG1g0e7Dcu5ujDKcxAlnQsZTtWZQ06xnFGqtup3Ov7nxCod+mShVKuKtBngqTqMuYgjM1xQJ4yqAWDrLc9uy3Hw91XQREBScEzdvESDxJzyJBGCZVBFaZwCAj3e2om4i52B67+wpu3u1e4udGxC4l+4Kni8HCVwr1OFgpSgUSoACSRY307iNxzi5rlTlwVqClYS1rIKlmUhYAAkCwBujJwqCzOeoMHCC9DcgmkMqQtPDv/VjsVehuQTIQytZ4d/5su1u7JnipppOjUNbCZYqfw2sHCLvQ3InIQyp5zw7+n12LvQ3IsEKonx7/AM5x27uzFTb2qWZNBVR9exg4RV6G5AkO5lE+Pf8AvsN6G5AFYZRPj3/vt3eTU1Ue0uRgpjKt7UDBwn5ILkAVhlcnDv8AzDHYL0FyACVQxGrh3/vt3YHGV+G1gE8ZVALB1nWwc9uW3EwVz1LeQzouytIBm8eLoDMZajIt0IGFU2Zhp1lgGFU2Zhp1lmV4PTsYIr3xaybnOSLO7Ec/zL9ojvUJ/S8H40/YU0ub4tc7nOZWCMRXXwL9ojvUJ/S8HX+lP2FMFsCZ4qaAWnqGtsgyxU8+ra2CeKn8NrZEhii3tUsHuTGSYweFpnTN07GwThUFmc9QbK5mmbOepitCaa9G1gwTxU0ladG1hMsVP4bWyRKifw2slISFvapYMZNBU9qlq+b41Eo6Hr/VqnyrxrCAYI0k+vY0aXz72b26j92+REId4DrAkpKiScNSqSzYwYIR3Ebs39y3jx5DodKK0BB4VKyAArCpgqTWYbrk39roznwMHPxb74zbA3goiXfjn0a/az8gURLvxyPJr9rBr/y7XRnPgYM6Pm33xmKv7XRJ/UwZl+zfS++bYJvBREu/HI8mv2sReCiPpjn0a/awa9d/a6JtcwfJwb74zHl/a6JoXMH6N98Ztgi8FEfTHPo1+1ibwURPvxz6NftYNeu/vdGUuBgx5N98Zsm/vdGUuBgx5N98Zvv/ACBRE+/HPo1+1hvBRE+/HXo1+1g+AX9rogUcQY8m++M2EX9rogfqYP0b/wCM2wVeCiPpjn0a/axd4KI+mOfRr9rBr3d/a6I/oYPWeDffGYi/tdGp4GD5eDffGbYLvBRH0xz6NftYbwURLvxz6NftYNem/tdGc+Bg5+LffGZ+Xa6M58DBnyb74zbD8gURLvxyPJr9rE3goiXfjkeTX7WDXqv7XRJ/UwZl+zfS++Yu/tdE2uYPk4N98Ztgi8FEfTHPo1+1iLwUR9Mc+jX7WDXvL+10TQuYP0b74zF39roylwMH6N98Ztgm8FET78c+jX7WC8FET78c+jX7WDkd2l8qKum4Q4fu4dCEPA8HBIeJVhBK0gHCeKEpLObQ3z3qAfleD8afsKbtjeCiJ9+OfRr9rbjcjecfwUa4iTFOlh0vCKQhYJGCRbzsExGmKm3tUtkSTS0ntNksEUqSxKZaye3mYPbGMYMhsBjGAGBjGAxjGAWFjGAWFjGAwMYwAwMYwAxjGAwsYwCxTGMAsbLGDAYGMYAYGMYDGMYMsYxg/9k=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2298" name="Picture 10" descr="http://www.campus.calcasa.org/wp-content/uploads/2014/04/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417" y="2204864"/>
            <a:ext cx="1799999" cy="1800000"/>
          </a:xfrm>
          <a:prstGeom prst="rect">
            <a:avLst/>
          </a:prstGeom>
          <a:noFill/>
        </p:spPr>
      </p:pic>
      <p:sp>
        <p:nvSpPr>
          <p:cNvPr id="9" name="Prostokąt 8"/>
          <p:cNvSpPr/>
          <p:nvPr/>
        </p:nvSpPr>
        <p:spPr>
          <a:xfrm>
            <a:off x="539552" y="4509120"/>
            <a:ext cx="270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l-PL" sz="2400" dirty="0" smtClean="0"/>
              <a:t> </a:t>
            </a:r>
            <a:r>
              <a:rPr lang="pl-PL" sz="2400" dirty="0" smtClean="0"/>
              <a:t>przegląd </a:t>
            </a:r>
            <a:r>
              <a:rPr lang="pl-PL" sz="2400" dirty="0" smtClean="0"/>
              <a:t>zleca osoba nadrzędna (zleceniodawca)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07904" y="4509120"/>
            <a:ext cx="270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l-PL" sz="2400" dirty="0" smtClean="0"/>
              <a:t> ocena jest dokonywana </a:t>
            </a:r>
            <a:r>
              <a:rPr lang="pl-PL" sz="2400" dirty="0" smtClean="0"/>
              <a:t>anonimowo</a:t>
            </a:r>
            <a:endParaRPr lang="pl-PL" sz="2400" dirty="0" smtClean="0"/>
          </a:p>
        </p:txBody>
      </p:sp>
      <p:sp>
        <p:nvSpPr>
          <p:cNvPr id="11" name="Prostokąt 10"/>
          <p:cNvSpPr/>
          <p:nvPr/>
        </p:nvSpPr>
        <p:spPr>
          <a:xfrm>
            <a:off x="6228184" y="4509120"/>
            <a:ext cx="270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l-PL" sz="2400" dirty="0" smtClean="0"/>
              <a:t> ocena </a:t>
            </a:r>
            <a:r>
              <a:rPr lang="pl-PL" sz="2400" dirty="0" smtClean="0"/>
              <a:t>poprzez </a:t>
            </a:r>
            <a:r>
              <a:rPr lang="pl-PL" sz="2400" dirty="0" smtClean="0"/>
              <a:t>wypełnienie ankiety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www192.lunapic.com/editor/working/144580683338231?62718952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196752"/>
            <a:ext cx="1440000" cy="1440001"/>
          </a:xfrm>
          <a:prstGeom prst="rect">
            <a:avLst/>
          </a:prstGeom>
          <a:noFill/>
        </p:spPr>
      </p:pic>
      <p:sp>
        <p:nvSpPr>
          <p:cNvPr id="2056" name="AutoShape 8" descr="data:image/png;base64,iVBORw0KGgoAAAANSUhEUgAAAOEAAADhCAMAAAAJbSJIAAAAn1BMVEVXP33///9WPX1oVYtXQHxTOnp9bZhYP4D///1XPX/p6O5IKXNQM3hJLXWon7hnU4lvWZC8tcja1eFRN3nTztx7a5vf2+dRNHpbRIFVOnlHK3JLL3idkLNKMHV3ZZOThqqyqsPIwNZFKXm9s8pmUov18vrOyNmEdp7EucyilrZaRX5pWYdyX5Ld2OGWiaiNf6I+G23Nx9KAcJ2snLzi3OsmEjU1AAAH4UlEQVR4nO2dDXuaPBSGkygjQNHVWLGy+FGLWmfn1u3//7Y3Advu3RJnk3BxiDyz7qq7muXuc8jnCaD58LF3XlMEWNN/1b6HhkFEVHr/tGmIswrfK6rmIOgxikgURWH5iqLXv07fSDUNcVZ9ASmrG8p3Ev2mVwLUI6T/p5D8aofCsKQUklUua169vcMMSdQWmkukuKY8I1SoI2y/OsL2qyNsvzrC9stjwtP4xmPCkzrC9qsjbL8EYdNVqFXkOjzsCFuuXkfYel0BYeQ9IQmbrkLNugZC/6PU71FbR+iDREvj/XXoP6H/ban/HvpP2EVp23UNhF2Utl2dh+3XNRBaRGnEbsyViS8mFBAiaxCimn7TNh6S4cBSx+Px5TBNkyS/YaTKw3MuG8LgE3ajYrJZbodZfl9HMqtNlEpCaixMcfnj5ZdUvFtMZ8wlXClbD6mVebSiey9kvMhvolDUyV3ANkuoULEechI6DFfrKHVNKLQbcoeIwDykMnIxHfAsVOX7ekD4qvglR446SIhRWvq4TBytcwL1UJQ7YoHXhELx9N6FizCjVIriGN076BXBeijHPL8yB+0pWMKy5FUiJx22hFCjtIRcZNaIcD0sA7XYR314hM6g5aW4y+0JHUcpxfRCxtdZ03k92vaKzj2kl1X8Ykhhoi2h65aG0uLpwkWM9SYu/vlbsB2Bu78OKY2/X7oalfL9fPCMz1y7FD/dQCPENE4uL4Pc58lwc8ZC+is1rV+lGvrDDxHK7o7NDiM9IR7ahWnTHlYHPxhfYnWjIz48MqtLsXnCSrOfWg9vc6thTfNRWok8/NARPnOrMIXiIYqmuo6jYFbrUlAIw37+U9dp9L2I0rAfPeoIP1sN3KB4KBjTsaY9vbNa6odDiNiT0kGMF8yHKJXFHTRR+sUXDwnXEtp5CIYQPcT1EIKJUpRoRqf+eCgbUxWhbUsDhzDfqAlfmN2YBk6U6giHke8eIqvtC0iEqbqlie3W9iFFaaLoLcQnP3LTCpaC5GGuXl8e2GWgACIM5qoYpXhutyYMKErZT9XapLgMTetXCYyHIeITZVO6tF4vheIhu1NueFDbjQswHhI+VhiI8caw2XoTFMJ+tv27MPn9V/u9JxBRGjHNUtuO2x7jBeFhSMjN5O81GvFJsQ8g7gF/3MOs/0vhnyA8Zv3Ienet+SgN83msKEb8WSf26SaNe9gPbh6Wyr1kjEd2I9JKDRMSlk4HigAty5kEVhPDk2rY5cbxd36Bcp7Okt63VXGKyL8UIyepezXscuPi9jJtJrrNGFnqyHI8WifhB3Ix9P+wnjk6Rl9HLsaFRxSqzBTFOEa8imPiKp0dWNbXCXi1Z87OCEEjlIyjeeKiEX0jhJWbSPF4y50enIHmIS0Gc5a6POYFjLBqZjbbMCf2ubOvhKCilJ6y+YrlntsOud8IYXl46j7E2+00Iy7OzUAj/F1feAByXOpI5dxi72DkBtfD8nL8ZLmUCJqwpMQLbp+rDzRK8WmIurCdBcP2UIbq1nKE4z5X/yOZ7G8/hLEuv5QWn+1a1FpWMfbDS9Wbb592k4pPk0FLf9ktmdYxA44fogtFSMCyPGWLsW7eLD9dclj5NILwI5nsqI9Cwma9teaalkF/uDetImp8re1N9+nXkbbdGtuk60MhRFGWqHZIK9m0pxDWvEv1EUkWSjwRps8WJoLxUCr/plupO5gf0gNFGD0sNYG6MR/ZgIlSVM7pZxPNpRgYr56C8pAgpsw4EVpkptUERSjam1S9m49Xxm0NpCiVYls1YRyYLmgA8zBCmXK3hpofuoBG2Oc71SxDzBNNO31oUYqyb2oP16brGcA8RKH6cBDFI25YIjRChBJllNLYtM8HF6UoKZRZptj0FCJADyfK6xB70lsgPeGjsYfQojRVpplSfGfYIcLzcKYipDaE0DycqQY1VoTQPHxQF+oRIVH3h/5EKXtxTgjLw5ANlOv71KK3gEVIlN2hhPZkbkHQo2Z1v/Bk1BZy3R1AJqbLGMAIEVPkQ8sy8cZ89gQqSvOBbpPtyfw6hORhMNXur85N959AEUZMfbhLKLZYEYYTpYTrb4m1Mt4lBeQhSVZaQLxlpiaCISRsP9LfDaswP+3ceJTKbW7xYg9H7e33xP+x5sbVBOBhGLGcv4zO5KiIQal5ZlQ9hMHFYuwmDebL+Hzq0SY3zxiu4+6e8ePnC3W4235ZjuO3YNRZeLA4PeP+7p7OM8HKe9IBIsQfI1QdKvlThfkGMKqnLf0Y4L9/YGu8/1sRgs5NlOUPOLR7mzjWKre7HTTkDNpSclcN2p0hHYriMSPwTjq746N4l1k/Fg62h4Oc2N34EjQhxfFdjkLrc5Ywo7TsJneZk1N6QD2kePLJxWF8gISn8ibbxMWZp4oQVJRWY7jJkTs6qo6geViWtj4wN+fyIBLK46NJHhGXT3ts7umAb/Om1+lT8bzcEs6c4iEoHhaj3dNhmnE3z7D6v6wI55ORjTa71e1ysHgZpknCGYscHsL/TVZPWmWzhKfGmqV5zuXTVsX07/RER2jPIW2HroGwe2p123UNhF2Utl3XQNhFadvVc/RMWrjqCNuvq2hpmq5CzboGQu+vw8j767AjbL2G3vcWQ+9bmqvwsCNsuTrC9qsjbL86wvarI2yr3lM5fCV8V0fYfv1B6CwTCY6uzkMP1RG2Xx1h++U94X/1tK6KPrAG9wAAAABJRU5ErkJggg=="/>
          <p:cNvSpPr>
            <a:spLocks noChangeAspect="1" noChangeArrowheads="1"/>
          </p:cNvSpPr>
          <p:nvPr/>
        </p:nvSpPr>
        <p:spPr bwMode="auto">
          <a:xfrm>
            <a:off x="155575" y="-2408238"/>
            <a:ext cx="5029200" cy="502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10" descr="data:image/png;base64,iVBORw0KGgoAAAANSUhEUgAAAOEAAADhCAMAAAAJbSJIAAAAn1BMVEVXP33///9WPX1oVYtXQHxTOnp9bZhYP4D///1XPX/p6O5IKXNQM3hJLXWon7hnU4lvWZC8tcja1eFRN3nTztx7a5vf2+dRNHpbRIFVOnlHK3JLL3idkLNKMHV3ZZOThqqyqsPIwNZFKXm9s8pmUov18vrOyNmEdp7EucyilrZaRX5pWYdyX5Ld2OGWiaiNf6I+G23Nx9KAcJ2snLzi3OsmEjU1AAAH4UlEQVR4nO2dDXuaPBSGkygjQNHVWLGy+FGLWmfn1u3//7Y3Advu3RJnk3BxiDyz7qq7muXuc8jnCaD58LF3XlMEWNN/1b6HhkFEVHr/tGmIswrfK6rmIOgxikgURWH5iqLXv07fSDUNcVZ9ASmrG8p3Ev2mVwLUI6T/p5D8aofCsKQUklUua169vcMMSdQWmkukuKY8I1SoI2y/OsL2qyNsvzrC9stjwtP4xmPCkzrC9qsjbL8EYdNVqFXkOjzsCFuuXkfYel0BYeQ9IQmbrkLNugZC/6PU71FbR+iDREvj/XXoP6H/ban/HvpP2EVp23UNhF2Utl2dh+3XNRBaRGnEbsyViS8mFBAiaxCimn7TNh6S4cBSx+Px5TBNkyS/YaTKw3MuG8LgE3ajYrJZbodZfl9HMqtNlEpCaixMcfnj5ZdUvFtMZ8wlXClbD6mVebSiey9kvMhvolDUyV3ANkuoULEechI6DFfrKHVNKLQbcoeIwDykMnIxHfAsVOX7ekD4qvglR446SIhRWvq4TBytcwL1UJQ7YoHXhELx9N6FizCjVIriGN076BXBeijHPL8yB+0pWMKy5FUiJx22hFCjtIRcZNaIcD0sA7XYR314hM6g5aW4y+0JHUcpxfRCxtdZ03k92vaKzj2kl1X8Ykhhoi2h65aG0uLpwkWM9SYu/vlbsB2Bu78OKY2/X7oalfL9fPCMz1y7FD/dQCPENE4uL4Pc58lwc8ZC+is1rV+lGvrDDxHK7o7NDiM9IR7ahWnTHlYHPxhfYnWjIz48MqtLsXnCSrOfWg9vc6thTfNRWok8/NARPnOrMIXiIYqmuo6jYFbrUlAIw37+U9dp9L2I0rAfPeoIP1sN3KB4KBjTsaY9vbNa6odDiNiT0kGMF8yHKJXFHTRR+sUXDwnXEtp5CIYQPcT1EIKJUpRoRqf+eCgbUxWhbUsDhzDfqAlfmN2YBk6U6giHke8eIqvtC0iEqbqlie3W9iFFaaLoLcQnP3LTCpaC5GGuXl8e2GWgACIM5qoYpXhutyYMKErZT9XapLgMTetXCYyHIeITZVO6tF4vheIhu1NueFDbjQswHhI+VhiI8caw2XoTFMJ+tv27MPn9V/u9JxBRGjHNUtuO2x7jBeFhSMjN5O81GvFJsQ8g7gF/3MOs/0vhnyA8Zv3Ienet+SgN83msKEb8WSf26SaNe9gPbh6Wyr1kjEd2I9JKDRMSlk4HigAty5kEVhPDk2rY5cbxd36Bcp7Okt63VXGKyL8UIyepezXscuPi9jJtJrrNGFnqyHI8WifhB3Ix9P+wnjk6Rl9HLsaFRxSqzBTFOEa8imPiKp0dWNbXCXi1Z87OCEEjlIyjeeKiEX0jhJWbSPF4y50enIHmIS0Gc5a6POYFjLBqZjbbMCf2ubOvhKCilJ6y+YrlntsOud8IYXl46j7E2+00Iy7OzUAj/F1feAByXOpI5dxi72DkBtfD8nL8ZLmUCJqwpMQLbp+rDzRK8WmIurCdBcP2UIbq1nKE4z5X/yOZ7G8/hLEuv5QWn+1a1FpWMfbDS9Wbb592k4pPk0FLf9ktmdYxA44fogtFSMCyPGWLsW7eLD9dclj5NILwI5nsqI9Cwma9teaalkF/uDetImp8re1N9+nXkbbdGtuk60MhRFGWqHZIK9m0pxDWvEv1EUkWSjwRps8WJoLxUCr/plupO5gf0gNFGD0sNYG6MR/ZgIlSVM7pZxPNpRgYr56C8pAgpsw4EVpkptUERSjam1S9m49Xxm0NpCiVYls1YRyYLmgA8zBCmXK3hpofuoBG2Oc71SxDzBNNO31oUYqyb2oP16brGcA8RKH6cBDFI25YIjRChBJllNLYtM8HF6UoKZRZptj0FCJADyfK6xB70lsgPeGjsYfQojRVpplSfGfYIcLzcKYipDaE0DycqQY1VoTQPHxQF+oRIVH3h/5EKXtxTgjLw5ANlOv71KK3gEVIlN2hhPZkbkHQo2Z1v/Bk1BZy3R1AJqbLGMAIEVPkQ8sy8cZ89gQqSvOBbpPtyfw6hORhMNXur85N959AEUZMfbhLKLZYEYYTpYTrb4m1Mt4lBeQhSVZaQLxlpiaCISRsP9LfDaswP+3ceJTKbW7xYg9H7e33xP+x5sbVBOBhGLGcv4zO5KiIQal5ZlQ9hMHFYuwmDebL+Hzq0SY3zxiu4+6e8ePnC3W4235ZjuO3YNRZeLA4PeP+7p7OM8HKe9IBIsQfI1QdKvlThfkGMKqnLf0Y4L9/YGu8/1sRgs5NlOUPOLR7mzjWKre7HTTkDNpSclcN2p0hHYriMSPwTjq746N4l1k/Fg62h4Oc2N34EjQhxfFdjkLrc5Ywo7TsJneZk1N6QD2kePLJxWF8gISn8ibbxMWZp4oQVJRWY7jJkTs6qo6geViWtj4wN+fyIBLK46NJHhGXT3ts7umAb/Om1+lT8bzcEs6c4iEoHhaj3dNhmnE3z7D6v6wI55ORjTa71e1ysHgZpknCGYscHsL/TVZPWmWzhKfGmqV5zuXTVsX07/RER2jPIW2HroGwe2p123UNhF2Utl3XQNhFadvVc/RMWrjqCNuvq2hpmq5CzboGQu+vw8j767AjbL2G3vcWQ+9bmqvwsCNsuTrC9qsjbL86wvarI2yr3lM5fCV8V0fYfv1B6CwTCY6uzkMP1RG2Xx1h++U94X/1tK6KPrAG9wAAAABJRU5ErkJggg=="/>
          <p:cNvSpPr>
            <a:spLocks noChangeAspect="1" noChangeArrowheads="1"/>
          </p:cNvSpPr>
          <p:nvPr/>
        </p:nvSpPr>
        <p:spPr bwMode="auto">
          <a:xfrm>
            <a:off x="155575" y="-2408238"/>
            <a:ext cx="5029200" cy="502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6" name="Picture 12" descr="http://www192.lunapic.com/editor/working/144580683338231?62718952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196752"/>
            <a:ext cx="1440000" cy="1440001"/>
          </a:xfrm>
          <a:prstGeom prst="rect">
            <a:avLst/>
          </a:prstGeom>
          <a:noFill/>
        </p:spPr>
      </p:pic>
      <p:sp>
        <p:nvSpPr>
          <p:cNvPr id="17" name="pole tekstowe 16"/>
          <p:cNvSpPr txBox="1"/>
          <p:nvPr/>
        </p:nvSpPr>
        <p:spPr>
          <a:xfrm>
            <a:off x="3707904" y="27809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konto uczestnika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6876256" y="27809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konto „manekin”</a:t>
            </a:r>
            <a:endParaRPr lang="pl-PL" dirty="0"/>
          </a:p>
        </p:txBody>
      </p:sp>
      <p:pic>
        <p:nvPicPr>
          <p:cNvPr id="20" name="Picture 12" descr="http://www192.lunapic.com/editor/working/144580683338231?62718952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1440000" cy="1440001"/>
          </a:xfrm>
          <a:prstGeom prst="rect">
            <a:avLst/>
          </a:prstGeom>
          <a:noFill/>
        </p:spPr>
      </p:pic>
      <p:sp>
        <p:nvSpPr>
          <p:cNvPr id="21" name="pole tekstowe 20"/>
          <p:cNvSpPr txBox="1"/>
          <p:nvPr/>
        </p:nvSpPr>
        <p:spPr>
          <a:xfrm>
            <a:off x="395536" y="27809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konto prowadzącego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95536" y="320368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 Lab1_Zad1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 Lab1_Zad2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 Lab2_Zad1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 Lab3_Zad1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563888" y="32129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 Lab1_Zad1</a:t>
            </a:r>
          </a:p>
        </p:txBody>
      </p:sp>
      <p:cxnSp>
        <p:nvCxnSpPr>
          <p:cNvPr id="25" name="Łącznik prosty ze strzałką 24"/>
          <p:cNvCxnSpPr/>
          <p:nvPr/>
        </p:nvCxnSpPr>
        <p:spPr>
          <a:xfrm>
            <a:off x="1979712" y="33909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6300192" y="321297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 de305d54-75b4-…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 ad40033d-ar5g4-…</a:t>
            </a:r>
          </a:p>
        </p:txBody>
      </p:sp>
      <p:cxnSp>
        <p:nvCxnSpPr>
          <p:cNvPr id="32" name="Łącznik prosty ze strzałką 31"/>
          <p:cNvCxnSpPr/>
          <p:nvPr/>
        </p:nvCxnSpPr>
        <p:spPr>
          <a:xfrm>
            <a:off x="5004048" y="3381375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5004048" y="3429000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</a:t>
            </a:r>
            <a:r>
              <a:rPr lang="pl-PL" dirty="0" smtClean="0">
                <a:solidFill>
                  <a:schemeClr val="tx1"/>
                </a:solidFill>
              </a:rPr>
              <a:t>6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z 10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</a:t>
            </a:r>
            <a:r>
              <a:rPr lang="pl-PL" dirty="0" smtClean="0">
                <a:solidFill>
                  <a:schemeClr val="tx1"/>
                </a:solidFill>
              </a:rPr>
              <a:t>7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z 10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25603" name="Picture 3" descr="C:\Users\Adrian\Desktop\HelloReview-book\images\6_1zlecenia.PNG"/>
          <p:cNvPicPr>
            <a:picLocks noChangeAspect="1" noChangeArrowheads="1"/>
          </p:cNvPicPr>
          <p:nvPr/>
        </p:nvPicPr>
        <p:blipFill>
          <a:blip r:embed="rId2" cstate="print"/>
          <a:srcRect l="3538" t="39205" r="5113" b="1267"/>
          <a:stretch>
            <a:fillRect/>
          </a:stretch>
        </p:blipFill>
        <p:spPr bwMode="auto">
          <a:xfrm>
            <a:off x="1" y="1628800"/>
            <a:ext cx="9144000" cy="3704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</a:t>
            </a:r>
            <a:r>
              <a:rPr lang="pl-PL" dirty="0" smtClean="0">
                <a:solidFill>
                  <a:schemeClr val="tx1"/>
                </a:solidFill>
              </a:rPr>
              <a:t>8 </a:t>
            </a:r>
            <a:r>
              <a:rPr lang="pl-PL" dirty="0" smtClean="0">
                <a:solidFill>
                  <a:schemeClr val="tx1"/>
                </a:solidFill>
              </a:rPr>
              <a:t>z 10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inż\HelloReview-book\images\5_1_2poglad.PNG"/>
          <p:cNvPicPr>
            <a:picLocks noChangeAspect="1" noChangeArrowheads="1"/>
          </p:cNvPicPr>
          <p:nvPr/>
        </p:nvPicPr>
        <p:blipFill>
          <a:blip r:embed="rId2" cstate="print"/>
          <a:srcRect b="1898"/>
          <a:stretch>
            <a:fillRect/>
          </a:stretch>
        </p:blipFill>
        <p:spPr bwMode="auto">
          <a:xfrm>
            <a:off x="719572" y="692696"/>
            <a:ext cx="7704856" cy="5778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197768" y="292586"/>
            <a:ext cx="624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„System do wzajemnej oceny kodu programistycznego”</a:t>
            </a: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164288" y="6381328"/>
            <a:ext cx="2016224" cy="365125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Slajd </a:t>
            </a:r>
            <a:r>
              <a:rPr lang="pl-PL" dirty="0" smtClean="0">
                <a:solidFill>
                  <a:schemeClr val="tx1"/>
                </a:solidFill>
              </a:rPr>
              <a:t>9 </a:t>
            </a:r>
            <a:r>
              <a:rPr lang="pl-PL" dirty="0" smtClean="0">
                <a:solidFill>
                  <a:schemeClr val="tx1"/>
                </a:solidFill>
              </a:rPr>
              <a:t>z 10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26627" name="Picture 3" descr="C:\Users\Adrian\Desktop\HelloReview-book\images\7_1excel.PNG"/>
          <p:cNvPicPr>
            <a:picLocks noChangeAspect="1" noChangeArrowheads="1"/>
          </p:cNvPicPr>
          <p:nvPr/>
        </p:nvPicPr>
        <p:blipFill>
          <a:blip r:embed="rId2" cstate="print"/>
          <a:srcRect r="20863"/>
          <a:stretch>
            <a:fillRect/>
          </a:stretch>
        </p:blipFill>
        <p:spPr bwMode="auto">
          <a:xfrm>
            <a:off x="0" y="1052736"/>
            <a:ext cx="9144000" cy="5348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257</Words>
  <Application>Microsoft Office PowerPoint</Application>
  <PresentationFormat>Pokaz na ekranie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Adrian Pędziwiatr</dc:creator>
  <cp:lastModifiedBy>Adrian Pędziwiatr</cp:lastModifiedBy>
  <cp:revision>32</cp:revision>
  <dcterms:created xsi:type="dcterms:W3CDTF">2015-10-25T20:48:44Z</dcterms:created>
  <dcterms:modified xsi:type="dcterms:W3CDTF">2016-02-15T12:38:03Z</dcterms:modified>
</cp:coreProperties>
</file>