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97EE-54C1-4C3C-9EAC-CC039F53CE17}" type="datetimeFigureOut">
              <a:rPr lang="pl-PL" smtClean="0"/>
              <a:pPr/>
              <a:t>2016-06-27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CF33-C649-41E7-88AA-5581968FFBF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rostokąt 62"/>
          <p:cNvSpPr/>
          <p:nvPr/>
        </p:nvSpPr>
        <p:spPr>
          <a:xfrm>
            <a:off x="7200799" y="2447479"/>
            <a:ext cx="1872208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/>
          <p:cNvSpPr/>
          <p:nvPr/>
        </p:nvSpPr>
        <p:spPr>
          <a:xfrm>
            <a:off x="179512" y="4083918"/>
            <a:ext cx="180020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11560" y="1419622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/>
              <a:t>Task</a:t>
            </a:r>
            <a:r>
              <a:rPr lang="pl-PL" sz="1600" dirty="0" smtClean="0"/>
              <a:t> </a:t>
            </a:r>
            <a:r>
              <a:rPr lang="pl-PL" sz="1600" dirty="0" err="1" smtClean="0"/>
              <a:t>Creator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419872" y="3075806"/>
            <a:ext cx="230425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/>
              <a:t>class</a:t>
            </a:r>
            <a:r>
              <a:rPr lang="pl-PL" sz="1200" dirty="0" smtClean="0"/>
              <a:t>  </a:t>
            </a:r>
            <a:r>
              <a:rPr lang="pl-PL" sz="1200" dirty="0" err="1" smtClean="0"/>
              <a:t>implements</a:t>
            </a:r>
            <a:r>
              <a:rPr lang="pl-PL" sz="1200" dirty="0" smtClean="0"/>
              <a:t>  </a:t>
            </a:r>
            <a:r>
              <a:rPr lang="pl-PL" sz="1200" dirty="0" err="1" smtClean="0"/>
              <a:t>JavaDelegate</a:t>
            </a:r>
            <a:r>
              <a:rPr lang="pl-PL" sz="1200" dirty="0" smtClean="0"/>
              <a:t> {</a:t>
            </a:r>
          </a:p>
          <a:p>
            <a:endParaRPr lang="pl-PL" sz="1200" dirty="0" smtClean="0"/>
          </a:p>
          <a:p>
            <a:r>
              <a:rPr lang="pl-PL" sz="1200" dirty="0"/>
              <a:t>}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7488831" y="1295351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/>
              <a:t>Push</a:t>
            </a:r>
            <a:r>
              <a:rPr lang="pl-PL" sz="1600" dirty="0" smtClean="0"/>
              <a:t> </a:t>
            </a:r>
            <a:r>
              <a:rPr lang="pl-PL" sz="1600" dirty="0" err="1" smtClean="0"/>
              <a:t>App</a:t>
            </a:r>
            <a:endParaRPr lang="pl-PL" sz="1600" dirty="0"/>
          </a:p>
        </p:txBody>
      </p:sp>
      <p:grpSp>
        <p:nvGrpSpPr>
          <p:cNvPr id="44" name="Grupa 43"/>
          <p:cNvGrpSpPr/>
          <p:nvPr/>
        </p:nvGrpSpPr>
        <p:grpSpPr>
          <a:xfrm>
            <a:off x="2987824" y="1131590"/>
            <a:ext cx="3168352" cy="1656184"/>
            <a:chOff x="2987824" y="267494"/>
            <a:chExt cx="3168352" cy="1656184"/>
          </a:xfrm>
        </p:grpSpPr>
        <p:sp>
          <p:nvSpPr>
            <p:cNvPr id="4" name="Prostokąt 3"/>
            <p:cNvSpPr/>
            <p:nvPr/>
          </p:nvSpPr>
          <p:spPr>
            <a:xfrm>
              <a:off x="2987824" y="267494"/>
              <a:ext cx="3168352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l-PL" dirty="0" smtClean="0"/>
                <a:t>ACTIVITI</a:t>
              </a:r>
              <a:endParaRPr lang="pl-PL" dirty="0"/>
            </a:p>
          </p:txBody>
        </p:sp>
        <p:sp>
          <p:nvSpPr>
            <p:cNvPr id="6" name="Prostokąt 5"/>
            <p:cNvSpPr/>
            <p:nvPr/>
          </p:nvSpPr>
          <p:spPr>
            <a:xfrm>
              <a:off x="4644008" y="771550"/>
              <a:ext cx="1374945" cy="10138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l-PL" dirty="0" smtClean="0"/>
                <a:t>Explorer</a:t>
              </a:r>
              <a:endParaRPr lang="pl-PL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4788024" y="1203598"/>
              <a:ext cx="1076044" cy="4435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smtClean="0">
                  <a:solidFill>
                    <a:schemeClr val="tx2"/>
                  </a:solidFill>
                </a:rPr>
                <a:t>Service </a:t>
              </a:r>
              <a:r>
                <a:rPr lang="pl-PL" sz="1400" dirty="0" err="1" smtClean="0">
                  <a:solidFill>
                    <a:schemeClr val="tx2"/>
                  </a:solidFill>
                </a:rPr>
                <a:t>tasks</a:t>
              </a:r>
              <a:endParaRPr lang="pl-PL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Prostokąt 7"/>
            <p:cNvSpPr/>
            <p:nvPr/>
          </p:nvSpPr>
          <p:spPr>
            <a:xfrm>
              <a:off x="3131840" y="771550"/>
              <a:ext cx="1374945" cy="10138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l-PL" dirty="0" smtClean="0"/>
                <a:t>REST</a:t>
              </a:r>
              <a:endParaRPr lang="pl-PL" dirty="0"/>
            </a:p>
          </p:txBody>
        </p:sp>
      </p:grpSp>
      <p:cxnSp>
        <p:nvCxnSpPr>
          <p:cNvPr id="25" name="Łącznik prosty ze strzałką 24"/>
          <p:cNvCxnSpPr>
            <a:stCxn id="8" idx="0"/>
          </p:cNvCxnSpPr>
          <p:nvPr/>
        </p:nvCxnSpPr>
        <p:spPr>
          <a:xfrm flipV="1">
            <a:off x="3819313" y="1275606"/>
            <a:ext cx="154477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657190" y="627534"/>
            <a:ext cx="12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pl-PL" sz="1400" dirty="0" smtClean="0">
                <a:solidFill>
                  <a:schemeClr val="accent1">
                    <a:lumMod val="75000"/>
                  </a:schemeClr>
                </a:solidFill>
              </a:rPr>
              <a:t> reporter</a:t>
            </a:r>
            <a:endParaRPr lang="pl-P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Łącznik prosty ze strzałką 35"/>
          <p:cNvCxnSpPr>
            <a:stCxn id="35" idx="2"/>
            <a:endCxn id="10" idx="0"/>
          </p:cNvCxnSpPr>
          <p:nvPr/>
        </p:nvCxnSpPr>
        <p:spPr>
          <a:xfrm flipH="1">
            <a:off x="1259632" y="935311"/>
            <a:ext cx="63" cy="48431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10" idx="3"/>
            <a:endCxn id="8" idx="1"/>
          </p:cNvCxnSpPr>
          <p:nvPr/>
        </p:nvCxnSpPr>
        <p:spPr>
          <a:xfrm>
            <a:off x="1907704" y="1707654"/>
            <a:ext cx="1224136" cy="43492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0" idx="2"/>
            <a:endCxn id="59" idx="0"/>
          </p:cNvCxnSpPr>
          <p:nvPr/>
        </p:nvCxnSpPr>
        <p:spPr>
          <a:xfrm flipH="1">
            <a:off x="1079612" y="1995686"/>
            <a:ext cx="180020" cy="208823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/>
          <p:cNvSpPr txBox="1"/>
          <p:nvPr/>
        </p:nvSpPr>
        <p:spPr>
          <a:xfrm>
            <a:off x="7670778" y="627534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chemeClr val="accent1">
                    <a:lumMod val="75000"/>
                  </a:schemeClr>
                </a:solidFill>
              </a:rPr>
              <a:t>Developer</a:t>
            </a:r>
            <a:endParaRPr lang="pl-P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6948264" y="4155926"/>
            <a:ext cx="172819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E-mail </a:t>
            </a:r>
            <a:r>
              <a:rPr lang="pl-PL" dirty="0" err="1" smtClean="0"/>
              <a:t>server</a:t>
            </a:r>
            <a:endParaRPr lang="pl-PL" dirty="0"/>
          </a:p>
        </p:txBody>
      </p:sp>
      <p:pic>
        <p:nvPicPr>
          <p:cNvPr id="1031" name="Picture 7" descr="https://s.graphiq.com/sites/default/files/688/media/images/Trello_11750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49936"/>
            <a:ext cx="1512168" cy="482054"/>
          </a:xfrm>
          <a:prstGeom prst="rect">
            <a:avLst/>
          </a:prstGeom>
          <a:noFill/>
        </p:spPr>
      </p:pic>
      <p:grpSp>
        <p:nvGrpSpPr>
          <p:cNvPr id="67" name="Grupa 66"/>
          <p:cNvGrpSpPr/>
          <p:nvPr/>
        </p:nvGrpSpPr>
        <p:grpSpPr>
          <a:xfrm>
            <a:off x="1691680" y="4155926"/>
            <a:ext cx="2232248" cy="864096"/>
            <a:chOff x="1547664" y="3867894"/>
            <a:chExt cx="2232248" cy="864096"/>
          </a:xfrm>
        </p:grpSpPr>
        <p:sp>
          <p:nvSpPr>
            <p:cNvPr id="60" name="Prostokąt 59"/>
            <p:cNvSpPr/>
            <p:nvPr/>
          </p:nvSpPr>
          <p:spPr>
            <a:xfrm>
              <a:off x="1547664" y="3867894"/>
              <a:ext cx="2232248" cy="8640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33" name="Picture 9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3966406"/>
              <a:ext cx="1944216" cy="625235"/>
            </a:xfrm>
            <a:prstGeom prst="rect">
              <a:avLst/>
            </a:prstGeom>
            <a:noFill/>
          </p:spPr>
        </p:pic>
      </p:grpSp>
      <p:grpSp>
        <p:nvGrpSpPr>
          <p:cNvPr id="68" name="Grupa 67"/>
          <p:cNvGrpSpPr/>
          <p:nvPr/>
        </p:nvGrpSpPr>
        <p:grpSpPr>
          <a:xfrm>
            <a:off x="3491880" y="4227934"/>
            <a:ext cx="2304256" cy="864096"/>
            <a:chOff x="4572000" y="3920024"/>
            <a:chExt cx="2304256" cy="864096"/>
          </a:xfrm>
        </p:grpSpPr>
        <p:sp>
          <p:nvSpPr>
            <p:cNvPr id="62" name="Prostokąt 61"/>
            <p:cNvSpPr/>
            <p:nvPr/>
          </p:nvSpPr>
          <p:spPr>
            <a:xfrm>
              <a:off x="4572000" y="3920024"/>
              <a:ext cx="2304256" cy="8640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35" name="Picture 11" descr="http://i0.wp.com/www.naturalborncoder.com/wp-content/uploads/2015/05/sonarqube_logo_720.png?resize=720%2C2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6016" y="4079869"/>
              <a:ext cx="2016223" cy="560235"/>
            </a:xfrm>
            <a:prstGeom prst="rect">
              <a:avLst/>
            </a:prstGeom>
            <a:noFill/>
          </p:spPr>
        </p:pic>
      </p:grpSp>
      <p:pic>
        <p:nvPicPr>
          <p:cNvPr id="1037" name="Picture 13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519487"/>
            <a:ext cx="2088231" cy="774121"/>
          </a:xfrm>
          <a:prstGeom prst="rect">
            <a:avLst/>
          </a:prstGeom>
          <a:noFill/>
        </p:spPr>
      </p:pic>
      <p:cxnSp>
        <p:nvCxnSpPr>
          <p:cNvPr id="73" name="Łącznik prosty ze strzałką 72"/>
          <p:cNvCxnSpPr>
            <a:stCxn id="7" idx="2"/>
            <a:endCxn id="14" idx="0"/>
          </p:cNvCxnSpPr>
          <p:nvPr/>
        </p:nvCxnSpPr>
        <p:spPr>
          <a:xfrm flipH="1">
            <a:off x="4572000" y="2511263"/>
            <a:ext cx="754046" cy="56454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14" idx="2"/>
            <a:endCxn id="59" idx="0"/>
          </p:cNvCxnSpPr>
          <p:nvPr/>
        </p:nvCxnSpPr>
        <p:spPr>
          <a:xfrm flipH="1">
            <a:off x="1079612" y="3795886"/>
            <a:ext cx="3492388" cy="28803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14" idx="2"/>
            <a:endCxn id="60" idx="0"/>
          </p:cNvCxnSpPr>
          <p:nvPr/>
        </p:nvCxnSpPr>
        <p:spPr>
          <a:xfrm flipH="1">
            <a:off x="2807804" y="3795886"/>
            <a:ext cx="1764196" cy="3600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14" idx="2"/>
            <a:endCxn id="62" idx="0"/>
          </p:cNvCxnSpPr>
          <p:nvPr/>
        </p:nvCxnSpPr>
        <p:spPr>
          <a:xfrm>
            <a:off x="4572000" y="3795886"/>
            <a:ext cx="72008" cy="43204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>
            <a:stCxn id="55" idx="2"/>
            <a:endCxn id="19" idx="0"/>
          </p:cNvCxnSpPr>
          <p:nvPr/>
        </p:nvCxnSpPr>
        <p:spPr>
          <a:xfrm flipH="1">
            <a:off x="8136903" y="935311"/>
            <a:ext cx="2401" cy="3600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>
            <a:stCxn id="19" idx="2"/>
            <a:endCxn id="63" idx="0"/>
          </p:cNvCxnSpPr>
          <p:nvPr/>
        </p:nvCxnSpPr>
        <p:spPr>
          <a:xfrm>
            <a:off x="8136903" y="1871415"/>
            <a:ext cx="0" cy="57606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>
            <a:stCxn id="19" idx="1"/>
          </p:cNvCxnSpPr>
          <p:nvPr/>
        </p:nvCxnSpPr>
        <p:spPr>
          <a:xfrm flipH="1" flipV="1">
            <a:off x="6156176" y="1563638"/>
            <a:ext cx="1332655" cy="197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endCxn id="56" idx="1"/>
          </p:cNvCxnSpPr>
          <p:nvPr/>
        </p:nvCxnSpPr>
        <p:spPr>
          <a:xfrm>
            <a:off x="6156176" y="2787774"/>
            <a:ext cx="792088" cy="16921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Obraz 105" descr="user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43513" y="32252"/>
            <a:ext cx="722667" cy="699542"/>
          </a:xfrm>
          <a:prstGeom prst="rect">
            <a:avLst/>
          </a:prstGeom>
        </p:spPr>
      </p:pic>
      <p:pic>
        <p:nvPicPr>
          <p:cNvPr id="107" name="Obraz 106" descr="user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3966" y="0"/>
            <a:ext cx="720080" cy="737787"/>
          </a:xfrm>
          <a:prstGeom prst="rect">
            <a:avLst/>
          </a:prstGeom>
        </p:spPr>
      </p:pic>
      <p:sp>
        <p:nvSpPr>
          <p:cNvPr id="109" name="pole tekstowe 108"/>
          <p:cNvSpPr txBox="1"/>
          <p:nvPr/>
        </p:nvSpPr>
        <p:spPr>
          <a:xfrm>
            <a:off x="611560" y="2715766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REST</a:t>
            </a:r>
            <a:endParaRPr lang="pl-PL" dirty="0"/>
          </a:p>
        </p:txBody>
      </p:sp>
      <p:sp>
        <p:nvSpPr>
          <p:cNvPr id="110" name="pole tekstowe 109"/>
          <p:cNvSpPr txBox="1"/>
          <p:nvPr/>
        </p:nvSpPr>
        <p:spPr>
          <a:xfrm>
            <a:off x="2051720" y="3651870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REST</a:t>
            </a:r>
            <a:endParaRPr lang="pl-PL" dirty="0"/>
          </a:p>
        </p:txBody>
      </p:sp>
      <p:sp>
        <p:nvSpPr>
          <p:cNvPr id="111" name="pole tekstowe 110"/>
          <p:cNvSpPr txBox="1"/>
          <p:nvPr/>
        </p:nvSpPr>
        <p:spPr>
          <a:xfrm>
            <a:off x="3707904" y="3867894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REST</a:t>
            </a:r>
            <a:endParaRPr lang="pl-PL" dirty="0"/>
          </a:p>
        </p:txBody>
      </p:sp>
      <p:sp>
        <p:nvSpPr>
          <p:cNvPr id="112" name="pole tekstowe 111"/>
          <p:cNvSpPr txBox="1"/>
          <p:nvPr/>
        </p:nvSpPr>
        <p:spPr>
          <a:xfrm>
            <a:off x="4572000" y="3889380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REST</a:t>
            </a:r>
            <a:endParaRPr lang="pl-PL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8100392" y="2017172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GIT PUSH</a:t>
            </a:r>
            <a:endParaRPr lang="pl-PL" dirty="0"/>
          </a:p>
        </p:txBody>
      </p:sp>
      <p:sp>
        <p:nvSpPr>
          <p:cNvPr id="114" name="pole tekstowe 113"/>
          <p:cNvSpPr txBox="1"/>
          <p:nvPr/>
        </p:nvSpPr>
        <p:spPr>
          <a:xfrm>
            <a:off x="2123728" y="1563638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REST</a:t>
            </a:r>
            <a:endParaRPr lang="pl-PL" dirty="0"/>
          </a:p>
        </p:txBody>
      </p:sp>
      <p:sp>
        <p:nvSpPr>
          <p:cNvPr id="115" name="pole tekstowe 114"/>
          <p:cNvSpPr txBox="1"/>
          <p:nvPr/>
        </p:nvSpPr>
        <p:spPr>
          <a:xfrm>
            <a:off x="6732240" y="1275606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REST</a:t>
            </a:r>
            <a:endParaRPr lang="pl-PL" dirty="0"/>
          </a:p>
        </p:txBody>
      </p:sp>
      <p:pic>
        <p:nvPicPr>
          <p:cNvPr id="46" name="Obraz 45" descr="user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3848" y="0"/>
            <a:ext cx="676504" cy="693558"/>
          </a:xfrm>
          <a:prstGeom prst="rect">
            <a:avLst/>
          </a:prstGeom>
        </p:spPr>
      </p:pic>
      <p:pic>
        <p:nvPicPr>
          <p:cNvPr id="47" name="Obraz 46" descr="user4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60032" y="0"/>
            <a:ext cx="704928" cy="693558"/>
          </a:xfrm>
          <a:prstGeom prst="rect">
            <a:avLst/>
          </a:prstGeom>
        </p:spPr>
      </p:pic>
      <p:sp>
        <p:nvSpPr>
          <p:cNvPr id="48" name="pole tekstowe 47"/>
          <p:cNvSpPr txBox="1"/>
          <p:nvPr/>
        </p:nvSpPr>
        <p:spPr>
          <a:xfrm>
            <a:off x="3153911" y="595109"/>
            <a:ext cx="8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pl-P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pole tekstowe 48"/>
          <p:cNvSpPr txBox="1"/>
          <p:nvPr/>
        </p:nvSpPr>
        <p:spPr>
          <a:xfrm>
            <a:off x="4881650" y="607789"/>
            <a:ext cx="62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pl-P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Łącznik prosty ze strzałką 49"/>
          <p:cNvCxnSpPr/>
          <p:nvPr/>
        </p:nvCxnSpPr>
        <p:spPr>
          <a:xfrm>
            <a:off x="3563888" y="915566"/>
            <a:ext cx="0" cy="2160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>
            <a:stCxn id="49" idx="2"/>
          </p:cNvCxnSpPr>
          <p:nvPr/>
        </p:nvCxnSpPr>
        <p:spPr>
          <a:xfrm>
            <a:off x="5194877" y="915566"/>
            <a:ext cx="0" cy="2160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</Words>
  <Application>Microsoft Office PowerPoint</Application>
  <PresentationFormat>Pokaz na ekranie (16:9)</PresentationFormat>
  <Paragraphs>21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</dc:creator>
  <cp:lastModifiedBy>K</cp:lastModifiedBy>
  <cp:revision>18</cp:revision>
  <dcterms:created xsi:type="dcterms:W3CDTF">2016-06-27T07:35:29Z</dcterms:created>
  <dcterms:modified xsi:type="dcterms:W3CDTF">2016-06-27T14:36:21Z</dcterms:modified>
</cp:coreProperties>
</file>