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a3122a761357962" providerId="LiveId" clId="{07B05774-9DC4-441F-8A37-B70E06F1D406}"/>
    <pc:docChg chg="modSld">
      <pc:chgData name="" userId="1a3122a761357962" providerId="LiveId" clId="{07B05774-9DC4-441F-8A37-B70E06F1D406}" dt="2018-04-16T13:22:01.564" v="0" actId="20577"/>
      <pc:docMkLst>
        <pc:docMk/>
      </pc:docMkLst>
      <pc:sldChg chg="modSp">
        <pc:chgData name="" userId="1a3122a761357962" providerId="LiveId" clId="{07B05774-9DC4-441F-8A37-B70E06F1D406}" dt="2018-04-16T13:22:01.564" v="0" actId="20577"/>
        <pc:sldMkLst>
          <pc:docMk/>
          <pc:sldMk cId="0" sldId="256"/>
        </pc:sldMkLst>
        <pc:spChg chg="mod">
          <ac:chgData name="" userId="1a3122a761357962" providerId="LiveId" clId="{07B05774-9DC4-441F-8A37-B70E06F1D406}" dt="2018-04-16T13:22:01.564" v="0" actId="20577"/>
          <ac:spMkLst>
            <pc:docMk/>
            <pc:sldMk cId="0" sldId="256"/>
            <ac:spMk id="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JSON Serialization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Serialization/Deserialization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Serialization - conversion of Object data into a format that can be saved and stored for later use. (in a File, or a MemoryStream)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Deserialization - The reverse process of serialization. Taking data from some format and rebuilding it into an object based on that data.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Serialization/Deserialization is used to transfer data between web servers.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We can build an Object written in .NET compliant languages and store it in JSON format, and vice versa </a:t>
            </a:r>
          </a:p>
          <a:p>
            <a:pPr marL="914400" lvl="1" indent="-298450">
              <a:spcBef>
                <a:spcPts val="0"/>
              </a:spcBef>
              <a:buSzPts val="1100"/>
              <a:buChar char="○"/>
            </a:pPr>
            <a:r>
              <a:rPr lang="en" dirty="0"/>
              <a:t>using the DataContractJsonSerializer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550" y="1691725"/>
            <a:ext cx="6130901" cy="20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What Is JSON?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JSON - JavaScript Object Notation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Lightweight text format 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for humans to read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for computers to parse and generate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Completely language independent</a:t>
            </a:r>
          </a:p>
          <a:p>
            <a: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be read and used as a data format for any programming language</a:t>
            </a:r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/>
              <a:t>Common format for serialization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/>
              <a:t>JSON vs XML (Person Object)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79850" y="1735850"/>
            <a:ext cx="2910000" cy="346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John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/firstName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Doe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/lastName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/person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303500" y="1853850"/>
            <a:ext cx="3327300" cy="346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"firstName"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"lastName"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}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5379750" y="1735850"/>
            <a:ext cx="3327300" cy="346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JSON doesn’t use end tags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JSON is shorter</a:t>
            </a:r>
          </a:p>
          <a:p>
            <a:pPr marL="457200" lvl="0" indent="-311150" rtl="0">
              <a:spcBef>
                <a:spcPts val="0"/>
              </a:spcBef>
              <a:buSzPts val="1300"/>
              <a:buChar char="●"/>
            </a:pPr>
            <a:r>
              <a:rPr lang="en" dirty="0"/>
              <a:t>JSON is easier to read and write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Consolas</vt:lpstr>
      <vt:lpstr>Arial</vt:lpstr>
      <vt:lpstr>Lato</vt:lpstr>
      <vt:lpstr>Raleway</vt:lpstr>
      <vt:lpstr>Streamline</vt:lpstr>
      <vt:lpstr>JSON Serialization</vt:lpstr>
      <vt:lpstr>Serialization/Deserialization</vt:lpstr>
      <vt:lpstr>PowerPoint Presentation</vt:lpstr>
      <vt:lpstr>What Is JSON?</vt:lpstr>
      <vt:lpstr>JSON vs XML (Person Object)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Serialization</dc:title>
  <cp:lastModifiedBy>Pushpinder Kaur</cp:lastModifiedBy>
  <cp:revision>1</cp:revision>
  <dcterms:modified xsi:type="dcterms:W3CDTF">2018-04-16T13:22:03Z</dcterms:modified>
</cp:coreProperties>
</file>