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4Kz5Ta3jgxGzDe+vJpy+PE+GzD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佐藤隆太"/>
  <p:cmAuthor clrIdx="1" id="1" initials="" lastIdx="3" name="岩渕誠也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A3100F-15E6-4DCE-AA9A-181F8C32BFD0}">
  <a:tblStyle styleId="{F1A3100F-15E6-4DCE-AA9A-181F8C32BFD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7-05T05:51:34.806">
    <p:pos x="407" y="432"/>
    <p:text>@te180453jc21@gmail.com
更新をしていくので今はなくても大丈夫、大丈夫！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QJTJEs"/>
      </p:ext>
    </p:extLst>
  </p:cm>
  <p:cm authorId="1" idx="1" dt="2021-07-05T05:51:29.784">
    <p:pos x="407" y="432"/>
    <p:text>_Marked as resolved_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NQJTJE0"/>
      </p:ext>
    </p:extLst>
  </p:cm>
  <p:cm authorId="1" idx="2" dt="2021-07-05T05:51:34.806">
    <p:pos x="407" y="432"/>
    <p:text>_Re-opened_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NQJTJE4"/>
      </p:ext>
    </p:extLst>
  </p:cm>
  <p:cm authorId="1" idx="3" dt="2021-07-05T05:48:12.211">
    <p:pos x="518" y="422"/>
    <p:text>@te3a180598@gmail.com 本当にやらないことないんですか？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QJTJEk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ja-JP"/>
              <a:t>インセプションデッキ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解決案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38200" y="1825625"/>
            <a:ext cx="105156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22"/>
          <p:cNvGraphicFramePr/>
          <p:nvPr/>
        </p:nvGraphicFramePr>
        <p:xfrm>
          <a:off x="498550" y="1056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{F1A3100F-15E6-4DCE-AA9A-181F8C32BFD0}</a:tableStyleId>
              </a:tblPr>
              <a:tblGrid>
                <a:gridCol w="2989525"/>
                <a:gridCol w="7526075"/>
              </a:tblGrid>
              <a:tr h="54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u="none" cap="none" strike="noStrike"/>
                        <a:t>名前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54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u="none" cap="none" strike="noStrike"/>
                        <a:t>言語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u="none" cap="none" strike="noStrike"/>
                        <a:t>Java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54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u="none" cap="none" strike="noStrike"/>
                        <a:t>フレームワーク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u="none" cap="none" strike="noStrike"/>
                        <a:t>Spring Boot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54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u="none" cap="none" strike="noStrike"/>
                        <a:t>データベース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/>
                        <a:t>Mongo DB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54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u="none" cap="none" strike="noStrike"/>
                        <a:t>ソース管理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u="none" cap="none" strike="noStrike"/>
                        <a:t>Git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54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u="none" cap="none" strike="noStrike"/>
                        <a:t>ファイル管理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u="none" cap="none" strike="noStrike"/>
                        <a:t>Google Drive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61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u="none" cap="none" strike="noStrike"/>
                        <a:t>コミュニケーションツール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u="none" cap="none" strike="noStrike"/>
                        <a:t>Slack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61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CSSフレームワーク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BootStrap4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61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テンプレートエンジン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thymeleaf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186266" y="1681163"/>
            <a:ext cx="115654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b="1" lang="ja-JP" sz="8800"/>
              <a:t>＜設備管理システム＞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ja-JP" sz="4800"/>
              <a:t>我々はなぜここにいるのか</a:t>
            </a:r>
            <a:endParaRPr b="1" sz="4800"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605516"/>
            <a:ext cx="11150600" cy="2317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sz="3200"/>
              <a:t>株式会社東北ITエンジニア財務部向け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sz="3200"/>
              <a:t>全支店での最新情報を入力してもらえるシステムを作る。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sz="3200"/>
              <a:t>期限までに最低限の機能を作る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sz="3200"/>
              <a:t>スクラム開発になれる</a:t>
            </a:r>
            <a:endParaRPr sz="3200"/>
          </a:p>
        </p:txBody>
      </p:sp>
      <p:sp>
        <p:nvSpPr>
          <p:cNvPr id="97" name="Google Shape;97;p3"/>
          <p:cNvSpPr txBox="1"/>
          <p:nvPr/>
        </p:nvSpPr>
        <p:spPr>
          <a:xfrm>
            <a:off x="838200" y="4047067"/>
            <a:ext cx="104351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ja-JP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＜期限までにまともに動くシステムを作る＞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ja-JP" sz="4800"/>
              <a:t>エレベーターピッチ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Excelで今まで管理していたが、量が増え管理が難しくなってきたから。効率よく管理がしたい。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中企業向けのシステム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設備の貸与・購入管理システム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このシステムは全データを統合管理ができる。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既存のシステムとは違い同時編集ができる。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ja-JP" sz="4800"/>
              <a:t>パッケージデザイン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963336" y="3647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ja-JP" sz="4800"/>
              <a:t>やることリスト</a:t>
            </a:r>
            <a:endParaRPr/>
          </a:p>
        </p:txBody>
      </p:sp>
      <p:graphicFrame>
        <p:nvGraphicFramePr>
          <p:cNvPr id="115" name="Google Shape;115;p6"/>
          <p:cNvGraphicFramePr/>
          <p:nvPr/>
        </p:nvGraphicFramePr>
        <p:xfrm>
          <a:off x="963335" y="16903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{F1A3100F-15E6-4DCE-AA9A-181F8C32BFD0}</a:tableStyleId>
              </a:tblPr>
              <a:tblGrid>
                <a:gridCol w="9182975"/>
              </a:tblGrid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設備別表示する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設置場所別表示する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一覧表示する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963336" y="3647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ja-JP" sz="4800"/>
              <a:t>やらないリスト</a:t>
            </a:r>
            <a:endParaRPr/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963335" y="16903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{F1A3100F-15E6-4DCE-AA9A-181F8C32BFD0}</a:tableStyleId>
              </a:tblPr>
              <a:tblGrid>
                <a:gridCol w="9182975"/>
              </a:tblGrid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963336" y="3647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ja-JP" sz="4800"/>
              <a:t>後で決めるリスト</a:t>
            </a:r>
            <a:endParaRPr/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963335" y="16903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{F1A3100F-15E6-4DCE-AA9A-181F8C32BFD0}</a:tableStyleId>
              </a:tblPr>
              <a:tblGrid>
                <a:gridCol w="9182975"/>
              </a:tblGrid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フォーム入力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耐用年数の自動参照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耐用年数が過ぎたもののグレーアウト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償却済みはブルー背景を自動化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963336" y="3647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ja-JP" sz="4800"/>
              <a:t>トレードオフスライダー</a:t>
            </a:r>
            <a:endParaRPr/>
          </a:p>
        </p:txBody>
      </p:sp>
      <p:graphicFrame>
        <p:nvGraphicFramePr>
          <p:cNvPr id="133" name="Google Shape;133;p21"/>
          <p:cNvGraphicFramePr/>
          <p:nvPr/>
        </p:nvGraphicFramePr>
        <p:xfrm>
          <a:off x="1126393" y="15101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{F1A3100F-15E6-4DCE-AA9A-181F8C32BFD0}</a:tableStyleId>
              </a:tblPr>
              <a:tblGrid>
                <a:gridCol w="819375"/>
                <a:gridCol w="73086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最大5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典型的なフォース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</a:tr>
              <a:tr h="31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機能を全部揃える（スコープ）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予算内に収める（予算）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期日を死守する（時間）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高い品質、少ない欠陥（品質）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>
                          <a:solidFill>
                            <a:schemeClr val="lt1"/>
                          </a:solidFill>
                        </a:rPr>
                        <a:t>上記以外で重要なこと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</a:tr>
              <a:tr h="31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スプリント内で要件を満たす成果物をしっかり出せる。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最低限の機能を期限までに実装する。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コミュニケーション積極的にとる。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チーム開発を有意義なものにする。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開発に使う技術を身に着ける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2021-06-29T03:47:43Z</dcterms:created>
  <dc:creator>岩崎 拓海</dc:creator>
</cp:coreProperties>
</file>