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308" r:id="rId5"/>
    <p:sldId id="261" r:id="rId6"/>
    <p:sldId id="29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" initials="L" lastIdx="1" clrIdx="0">
    <p:extLst>
      <p:ext uri="{19B8F6BF-5375-455C-9EA6-DF929625EA0E}">
        <p15:presenceInfo xmlns:p15="http://schemas.microsoft.com/office/powerpoint/2012/main" userId="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5"/>
      </p:cViewPr>
      <p:guideLst>
        <p:guide orient="horz" pos="21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C711C-ECCC-4703-83DC-E177D18CA717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1E947-2F54-45BE-A44E-568FBE080A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4B610-929B-4F4C-A1F6-A6F4CA20B80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1A75-45A1-4BD6-A7A3-4436FE7C59F8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64E47-FE89-4348-8019-2237516D831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zh-hans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797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>
                <a:latin typeface="+mn-lt"/>
              </a:rPr>
              <a:t>VS2022</a:t>
            </a:r>
            <a:r>
              <a:rPr lang="zh-CN" altLang="en-US" sz="3600" dirty="0">
                <a:latin typeface="+mn-lt"/>
              </a:rPr>
              <a:t>下载、安装、使用指南</a:t>
            </a:r>
            <a:br>
              <a:rPr lang="zh-CN" altLang="en-US" sz="3600" dirty="0">
                <a:latin typeface="+mn-lt"/>
              </a:rPr>
            </a:b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VS2022</a:t>
            </a:r>
            <a:r>
              <a:rPr lang="zh-CN" altLang="en-US" dirty="0"/>
              <a:t>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https://visualstudio.microsoft.com/zh-hans/downloads/</a:t>
            </a:r>
            <a:r>
              <a:rPr lang="en-US" altLang="zh-CN" dirty="0"/>
              <a:t>   </a:t>
            </a:r>
            <a:r>
              <a:rPr lang="zh-CN" altLang="en-US" dirty="0"/>
              <a:t>从这个链接上下载</a:t>
            </a:r>
            <a:r>
              <a:rPr lang="en-US" altLang="zh-CN" dirty="0"/>
              <a:t>Visual Studio Community 2022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C03056-A96A-48E5-9D38-E4E6EAAF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5" y="2634163"/>
            <a:ext cx="5014999" cy="4122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574AF2-F45A-4439-931C-AC3536D1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535" y="2857106"/>
            <a:ext cx="5928722" cy="36767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9215"/>
            <a:ext cx="10515600" cy="4351338"/>
          </a:xfrm>
        </p:spPr>
        <p:txBody>
          <a:bodyPr/>
          <a:lstStyle/>
          <a:p>
            <a:r>
              <a:rPr lang="zh-CN" altLang="en-US" dirty="0"/>
              <a:t>双击运行下载的</a:t>
            </a:r>
            <a:r>
              <a:rPr lang="en-US" altLang="zh-CN" dirty="0"/>
              <a:t>.exe</a:t>
            </a:r>
            <a:r>
              <a:rPr lang="zh-CN" altLang="en-US" dirty="0"/>
              <a:t>程序；然后选“是”、“继续”；然后</a:t>
            </a:r>
            <a:r>
              <a:rPr lang="zh-CN" altLang="en-US" b="1" dirty="0">
                <a:solidFill>
                  <a:srgbClr val="FF0000"/>
                </a:solidFill>
              </a:rPr>
              <a:t>勾选</a:t>
            </a:r>
            <a:r>
              <a:rPr lang="zh-CN" altLang="en-US" dirty="0"/>
              <a:t>再安装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VS2022</a:t>
            </a:r>
            <a:r>
              <a:rPr lang="zh-CN" altLang="en-US" dirty="0"/>
              <a:t>安装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CD15FA-1755-466A-AD70-0D2D67EC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9" y="2765274"/>
            <a:ext cx="5972219" cy="25717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ED7D3C-FE9F-47F0-B11F-2EE6A321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52" y="2601534"/>
            <a:ext cx="6010319" cy="321471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5BCF9EA-6E8D-4E28-87E3-88EBB746F583}"/>
              </a:ext>
            </a:extLst>
          </p:cNvPr>
          <p:cNvCxnSpPr/>
          <p:nvPr/>
        </p:nvCxnSpPr>
        <p:spPr>
          <a:xfrm flipH="1">
            <a:off x="7627301" y="2365394"/>
            <a:ext cx="2086146" cy="23270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9215"/>
            <a:ext cx="10515600" cy="4351338"/>
          </a:xfrm>
        </p:spPr>
        <p:txBody>
          <a:bodyPr/>
          <a:lstStyle/>
          <a:p>
            <a:r>
              <a:rPr lang="zh-CN" altLang="en-US" dirty="0"/>
              <a:t>耐心等待；安装完毕点“确定”；然后在</a:t>
            </a:r>
            <a:r>
              <a:rPr lang="en-US" altLang="zh-CN" dirty="0"/>
              <a:t>Windows</a:t>
            </a:r>
            <a:r>
              <a:rPr lang="zh-CN" altLang="en-US" dirty="0"/>
              <a:t>应用里找到图标拖到桌面上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VS2022</a:t>
            </a:r>
            <a:r>
              <a:rPr lang="zh-CN" altLang="en-US" dirty="0"/>
              <a:t>安装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2A06B-1495-41AD-A7C8-3475DA13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2794067"/>
            <a:ext cx="7100974" cy="38000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3E12B7-92C1-45FD-9AC6-2B0E6A59F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937" y="3926891"/>
            <a:ext cx="1057283" cy="10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9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838200" y="1772750"/>
            <a:ext cx="10515600" cy="378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安装成功，双击创建新项目，然后按演示视频操作即可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VS2022</a:t>
            </a:r>
            <a:r>
              <a:rPr lang="zh-CN" altLang="en-US" dirty="0"/>
              <a:t>使用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142210-19F5-489B-8501-AAFAD7A4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38" y="2370645"/>
            <a:ext cx="7226286" cy="4050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68932"/>
            <a:ext cx="8229600" cy="5380707"/>
          </a:xfrm>
        </p:spPr>
        <p:txBody>
          <a:bodyPr>
            <a:normAutofit/>
          </a:bodyPr>
          <a:lstStyle/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E763-10DC-4EB5-AFEB-26A19E7AE5A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5600" y="2780928"/>
            <a:ext cx="6400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致谢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zh-CN" altLang="zh-CN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spcBef>
                <a:spcPts val="1200"/>
              </a:spcBef>
            </a:pPr>
            <a:r>
              <a:rPr lang="zh-CN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南京大学计算机系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Data</a:t>
            </a:r>
            <a:r>
              <a:rPr lang="zh-CN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研究小组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103</Words>
  <Application>Microsoft Office PowerPoint</Application>
  <PresentationFormat>宽屏</PresentationFormat>
  <Paragraphs>18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楷体</vt:lpstr>
      <vt:lpstr>微软雅黑</vt:lpstr>
      <vt:lpstr>Arial</vt:lpstr>
      <vt:lpstr>Times New Roman</vt:lpstr>
      <vt:lpstr>Office 主题​​</vt:lpstr>
      <vt:lpstr>VS2022下载、安装、使用指南 </vt:lpstr>
      <vt:lpstr>VS2022下载</vt:lpstr>
      <vt:lpstr>VS2022安装-1</vt:lpstr>
      <vt:lpstr>VS2022安装-2</vt:lpstr>
      <vt:lpstr>VS2022使用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weizhuo he</dc:creator>
  <cp:lastModifiedBy>C LIU</cp:lastModifiedBy>
  <cp:revision>76</cp:revision>
  <dcterms:created xsi:type="dcterms:W3CDTF">2017-11-08T11:02:00Z</dcterms:created>
  <dcterms:modified xsi:type="dcterms:W3CDTF">2022-09-21T00:56:48Z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