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1" r:id="rId4"/>
    <p:sldId id="321" r:id="rId5"/>
    <p:sldId id="275" r:id="rId6"/>
    <p:sldId id="283" r:id="rId7"/>
    <p:sldId id="348" r:id="rId8"/>
    <p:sldId id="349" r:id="rId9"/>
    <p:sldId id="284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20" r:id="rId20"/>
  </p:sldIdLst>
  <p:sldSz cx="9144000" cy="6858000" type="screen4x3"/>
  <p:notesSz cx="6858000" cy="9144000"/>
  <p:embeddedFontLst>
    <p:embeddedFont>
      <p:font typeface="Verdana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93887E-4206-4E62-AA82-AF03EFA8DEAA}">
  <a:tblStyle styleId="{4193887E-4206-4E62-AA82-AF03EFA8DE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04" autoAdjust="0"/>
  </p:normalViewPr>
  <p:slideViewPr>
    <p:cSldViewPr snapToGrid="0">
      <p:cViewPr>
        <p:scale>
          <a:sx n="93" d="100"/>
          <a:sy n="93" d="100"/>
        </p:scale>
        <p:origin x="-726" y="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Verdana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041003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71883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d670c950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d670c950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77d670c950_0_12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39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d670c950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d670c950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77d670c950_0_12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39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d670c950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d670c950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77d670c950_0_12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3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d670c950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d670c950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77d670c950_0_12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39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d670c950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d670c950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77d670c950_0_12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39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d670c950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d670c950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77d670c950_0_12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39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d670c950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d670c950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77d670c950_0_12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39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d670c950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d670c950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77d670c950_0_12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39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d670c950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d670c950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77d670c950_0_12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3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77d670c950_0_1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77d670c950_0_1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g77d670c950_0_154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281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d670c950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d670c950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77d670c950_0_8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Verdana"/>
                <a:buNone/>
              </a:p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12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d670c95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d670c95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7d670c950_0_111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Verdana"/>
                <a:buNone/>
              </a:pPr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649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7d670c950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7d670c950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77d670c950_0_126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7386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7d670c950_0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7d670c950_0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77d670c950_0_126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125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7d670c950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7d670c950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77d670c950_0_127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602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7d670c950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7d670c950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77d670c950_0_127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602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7d670c950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7d670c950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77d670c950_0_127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602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d670c950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7d670c950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77d670c950_0_129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13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□"/>
              <a:defRPr/>
            </a:lvl1pPr>
            <a:lvl2pPr marL="914400" lvl="1" indent="-393700" rtl="0">
              <a:spcBef>
                <a:spcPts val="520"/>
              </a:spcBef>
              <a:spcAft>
                <a:spcPts val="0"/>
              </a:spcAft>
              <a:buSzPts val="2600"/>
              <a:buChar char="■"/>
              <a:defRPr/>
            </a:lvl2pPr>
            <a:lvl3pPr marL="1371600" lvl="2" indent="-374650" rtl="0">
              <a:spcBef>
                <a:spcPts val="460"/>
              </a:spcBef>
              <a:spcAft>
                <a:spcPts val="0"/>
              </a:spcAft>
              <a:buSzPts val="2300"/>
              <a:buChar char="□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■"/>
              <a:defRPr/>
            </a:lvl4pPr>
            <a:lvl5pPr marL="2286000" lvl="4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  <a:defRPr/>
            </a:lvl5pPr>
            <a:lvl6pPr marL="2743200" lvl="5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  <a:defRPr/>
            </a:lvl6pPr>
            <a:lvl7pPr marL="3200400" lvl="6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  <a:defRPr/>
            </a:lvl7pPr>
            <a:lvl8pPr marL="3657600" lvl="7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  <a:defRPr/>
            </a:lvl8pPr>
            <a:lvl9pPr marL="4114800" lvl="8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□"/>
              <a:defRPr sz="1400"/>
            </a:lvl1pPr>
            <a:lvl2pPr marL="914400" lvl="1" indent="-304800" rtl="0">
              <a:spcBef>
                <a:spcPts val="52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 rtl="0">
              <a:spcBef>
                <a:spcPts val="460"/>
              </a:spcBef>
              <a:spcAft>
                <a:spcPts val="0"/>
              </a:spcAft>
              <a:buSzPts val="1200"/>
              <a:buChar char="□"/>
              <a:defRPr sz="1200"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□"/>
              <a:defRPr sz="1400"/>
            </a:lvl1pPr>
            <a:lvl2pPr marL="914400" lvl="1" indent="-304800" rtl="0">
              <a:spcBef>
                <a:spcPts val="52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 rtl="0">
              <a:spcBef>
                <a:spcPts val="460"/>
              </a:spcBef>
              <a:spcAft>
                <a:spcPts val="0"/>
              </a:spcAft>
              <a:buSzPts val="1200"/>
              <a:buChar char="□"/>
              <a:defRPr sz="1200"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17226" y="2161350"/>
            <a:ext cx="5715000" cy="20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636538" y="234900"/>
            <a:ext cx="5715000" cy="5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" y="1566862"/>
            <a:ext cx="7958138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ubTitle" idx="4294967295"/>
          </p:nvPr>
        </p:nvSpPr>
        <p:spPr>
          <a:xfrm>
            <a:off x="1910587" y="2081212"/>
            <a:ext cx="4800000" cy="237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Project on Profile Creation 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and Python</a:t>
            </a: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endParaRPr lang="en-US" altLang="en-US" sz="24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Logesh Kumar.N</a:t>
            </a:r>
            <a:endParaRPr lang="en-I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lvl="0" indent="-304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lvl="0" indent="-304800" algn="l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 sz="2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826" y="490538"/>
            <a:ext cx="478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 VEDANT - CHENNAI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title"/>
          </p:nvPr>
        </p:nvSpPr>
        <p:spPr>
          <a:xfrm>
            <a:off x="727650" y="699525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677040" y="2471462"/>
            <a:ext cx="7759858" cy="390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20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7" y="1863969"/>
            <a:ext cx="78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Creation : Created Entries showing in the Home 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864" y="2291137"/>
            <a:ext cx="6635687" cy="373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title"/>
          </p:nvPr>
        </p:nvSpPr>
        <p:spPr>
          <a:xfrm>
            <a:off x="727650" y="699525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656492" y="1731723"/>
            <a:ext cx="5734783" cy="58285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20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7" y="1863969"/>
            <a:ext cx="78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Read / Select: Records shown in Command Prompt</a:t>
            </a:r>
          </a:p>
        </p:txBody>
      </p:sp>
      <p:pic>
        <p:nvPicPr>
          <p:cNvPr id="2050" name="Picture 2" descr="F:\IT-VEDANT-INSTITUTE\PYTHON\Project\SCREENSHOTS\country Na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144" y="2363057"/>
            <a:ext cx="8763856" cy="2928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title"/>
          </p:nvPr>
        </p:nvSpPr>
        <p:spPr>
          <a:xfrm>
            <a:off x="727650" y="699525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656492" y="2286527"/>
            <a:ext cx="7759858" cy="390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20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7" y="1863969"/>
            <a:ext cx="335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Read / Update: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43" y="2301411"/>
            <a:ext cx="65055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title"/>
          </p:nvPr>
        </p:nvSpPr>
        <p:spPr>
          <a:xfrm>
            <a:off x="532441" y="791993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656492" y="1731723"/>
            <a:ext cx="7759858" cy="390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20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7" y="1863969"/>
            <a:ext cx="78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Update : Updated Entries showing in the Home Page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7154" y="2373330"/>
            <a:ext cx="6375464" cy="358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title"/>
          </p:nvPr>
        </p:nvSpPr>
        <p:spPr>
          <a:xfrm>
            <a:off x="727650" y="699525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656492" y="1731723"/>
            <a:ext cx="7759858" cy="390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20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7" y="1863969"/>
            <a:ext cx="78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Update : Updated Entries showing in the Database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1412" y="2332234"/>
            <a:ext cx="6115241" cy="343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title"/>
          </p:nvPr>
        </p:nvSpPr>
        <p:spPr>
          <a:xfrm>
            <a:off x="727650" y="699525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656492" y="1731723"/>
            <a:ext cx="7759858" cy="53522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20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7" y="1863969"/>
            <a:ext cx="78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Delete : Deleted Entries not showing in the Home Page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7155" y="2301411"/>
            <a:ext cx="6635687" cy="373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title"/>
          </p:nvPr>
        </p:nvSpPr>
        <p:spPr>
          <a:xfrm>
            <a:off x="727650" y="699525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656492" y="1731723"/>
            <a:ext cx="7759858" cy="46855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20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7" y="1863969"/>
            <a:ext cx="78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Delete : Deleted Entries not showing in the Database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171" y="2363056"/>
            <a:ext cx="6635687" cy="373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title"/>
          </p:nvPr>
        </p:nvSpPr>
        <p:spPr>
          <a:xfrm>
            <a:off x="727650" y="699525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656492" y="1731723"/>
            <a:ext cx="5734783" cy="58285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20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7" y="1863969"/>
            <a:ext cx="78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Delete: Deleted Records shown in Command Prompt</a:t>
            </a:r>
          </a:p>
        </p:txBody>
      </p:sp>
      <p:pic>
        <p:nvPicPr>
          <p:cNvPr id="7170" name="Picture 2" descr="F:\IT-VEDANT-INSTITUTE\PYTHON\Project\SCREENSHOTS\dele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942" y="2701054"/>
            <a:ext cx="7930991" cy="2254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title"/>
          </p:nvPr>
        </p:nvSpPr>
        <p:spPr>
          <a:xfrm>
            <a:off x="727650" y="699525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656492" y="1731723"/>
            <a:ext cx="7759858" cy="46855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IMPLEMETATION </a:t>
            </a:r>
            <a:endParaRPr sz="20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7" y="1863969"/>
            <a:ext cx="78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Database Structure: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751" y="2342508"/>
            <a:ext cx="65055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8"/>
          <p:cNvSpPr txBox="1"/>
          <p:nvPr/>
        </p:nvSpPr>
        <p:spPr>
          <a:xfrm>
            <a:off x="896550" y="2786050"/>
            <a:ext cx="73509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B4F4F"/>
              </a:buClr>
              <a:buSzPts val="5400"/>
              <a:buFont typeface="Verdana"/>
              <a:buNone/>
            </a:pPr>
            <a:r>
              <a:rPr lang="en-US" sz="5400" b="1">
                <a:solidFill>
                  <a:srgbClr val="CB4F4F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540700" y="787125"/>
            <a:ext cx="7688700" cy="131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mes New Roman"/>
              <a:buNone/>
            </a:pPr>
            <a:endParaRPr sz="2800">
              <a:solidFill>
                <a:srgbClr val="0C34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</a:pPr>
            <a:r>
              <a:rPr lang="en-US" sz="3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727650" y="1849800"/>
            <a:ext cx="7688700" cy="425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Tx/>
              <a:buNone/>
            </a:pPr>
            <a:endParaRPr lang="en-US" sz="1600" dirty="0" smtClean="0"/>
          </a:p>
          <a:p>
            <a:pPr algn="ctr">
              <a:buClrTx/>
              <a:buNone/>
            </a:pPr>
            <a:endParaRPr lang="en-US" sz="1600" dirty="0" smtClean="0"/>
          </a:p>
          <a:p>
            <a:pPr algn="ctr">
              <a:buClrTx/>
              <a:buNone/>
            </a:pPr>
            <a:endParaRPr lang="en-US" sz="1600" dirty="0" smtClean="0"/>
          </a:p>
          <a:p>
            <a:pPr algn="ctr">
              <a:buClrTx/>
              <a:buNone/>
            </a:pPr>
            <a:endParaRPr lang="en-US" sz="1600" dirty="0" smtClean="0"/>
          </a:p>
          <a:p>
            <a:pPr algn="ctr">
              <a:buClrTx/>
              <a:buNone/>
            </a:pPr>
            <a:endParaRPr lang="en-US" sz="1600" dirty="0" smtClean="0"/>
          </a:p>
          <a:p>
            <a:pPr algn="ctr">
              <a:buClrTx/>
              <a:buNone/>
            </a:pPr>
            <a:r>
              <a:rPr lang="en-US" sz="1600" dirty="0" smtClean="0"/>
              <a:t>Profile creation using HTML as front end, python as a language for </a:t>
            </a:r>
            <a:r>
              <a:rPr lang="en-US" sz="1600" b="1" dirty="0" smtClean="0"/>
              <a:t>CRUD</a:t>
            </a:r>
            <a:r>
              <a:rPr lang="en-US" sz="1600" dirty="0" smtClean="0"/>
              <a:t> operation with MySQL as Database.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562175" y="806825"/>
            <a:ext cx="7688700" cy="1222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</a:pPr>
            <a:r>
              <a:rPr lang="en-US" sz="3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511650" y="1792704"/>
            <a:ext cx="8265000" cy="478994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u="sng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objectives of this project </a:t>
            </a:r>
            <a:r>
              <a:rPr lang="en-US" sz="1800" b="1" u="sng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8050" lvl="1" indent="-436880" algn="just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understand and develop the skills in designing a dynamic Web Page using HTML.</a:t>
            </a:r>
          </a:p>
          <a:p>
            <a:pPr marL="908050" lvl="1" indent="-436880" algn="just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defRPr/>
            </a:pP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729450" y="774275"/>
            <a:ext cx="76887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 </a:t>
            </a:r>
            <a:endParaRPr sz="300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D:\LN\LN-REC-PROJECT-DOCS\WEB SERVICE MVC 3 TIER ARCHITECTURE.jpe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579" y="2032111"/>
            <a:ext cx="7358114" cy="259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90954" y="4853354"/>
            <a:ext cx="7291754" cy="600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  <a:buSzPct val="100000"/>
              <a:buFont typeface="Wingdings" pitchFamily="2" charset="2"/>
              <a:buChar char="q"/>
            </a:pPr>
            <a:r>
              <a:rPr lang="en-US" sz="1400" dirty="0"/>
              <a:t>Data Transfer from </a:t>
            </a:r>
            <a:r>
              <a:rPr lang="en-US" sz="1400" dirty="0" smtClean="0"/>
              <a:t>Front End HTML Page to backend MySQL DB through a REST model XAMPP WEB Service deployed using a local host.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727800" y="734925"/>
            <a:ext cx="76884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729325" y="1879298"/>
            <a:ext cx="3774300" cy="390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u="sng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2500" u="sng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core duo or higher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- 4GB minimum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 GB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- 15” color with VGI card                    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Min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500MHz</a:t>
            </a:r>
            <a:endParaRPr lang="en-US" sz="18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3"/>
          <p:cNvSpPr txBox="1">
            <a:spLocks noGrp="1"/>
          </p:cNvSpPr>
          <p:nvPr>
            <p:ph type="body" idx="2"/>
          </p:nvPr>
        </p:nvSpPr>
        <p:spPr>
          <a:xfrm>
            <a:off x="4643600" y="1879323"/>
            <a:ext cx="3774300" cy="390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u="sng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2500" u="sng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 u="sng" dirty="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	-  Windows-10 for emulator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	-  Visual Studio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	-   Python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- XAMPP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729450" y="824675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Font typeface="Verdana"/>
              <a:buNone/>
            </a:pPr>
            <a:r>
              <a:rPr lang="en-US" sz="3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</a:t>
            </a: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729450" y="1712050"/>
            <a:ext cx="7688700" cy="43605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CRUD (Create)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u="sng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ClrTx/>
              <a:buSzPct val="125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During first time entry, an HTML page accepts first name, last name, gender, mobile number and date. Any number of records can be created. </a:t>
            </a:r>
          </a:p>
          <a:p>
            <a:pPr algn="just">
              <a:buClrTx/>
              <a:buSzPct val="125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Facility is incorporated in DB design to have Row ID as Auto Increment so that the  primary key is the row id which is not visible as a column. So no need for validation on the uniqueness of the record.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u="sng" dirty="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729450" y="1712050"/>
            <a:ext cx="7688700" cy="43605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CRUD (Read/Update)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u="sng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ClrTx/>
              <a:buSzPct val="125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inquire about a record, a JINJA template in HTML is used and records are displayed with hyperlink reference for editing an existing record and deleting a record from the database in the home page.</a:t>
            </a:r>
          </a:p>
          <a:p>
            <a:pPr algn="just">
              <a:buClrTx/>
              <a:buSzPct val="12500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SzPct val="125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same screen is used for Editing/Modifying an existing record in the DB.</a:t>
            </a:r>
          </a:p>
          <a:p>
            <a:pPr algn="just">
              <a:buClrTx/>
              <a:buSzPct val="125000"/>
              <a:buNone/>
            </a:pPr>
            <a:endParaRPr sz="2000" u="sng" dirty="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321;p41"/>
          <p:cNvSpPr txBox="1">
            <a:spLocks noGrp="1"/>
          </p:cNvSpPr>
          <p:nvPr>
            <p:ph type="title"/>
          </p:nvPr>
        </p:nvSpPr>
        <p:spPr>
          <a:xfrm>
            <a:off x="729450" y="824675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Font typeface="Verdana"/>
              <a:buNone/>
            </a:pPr>
            <a:r>
              <a:rPr lang="en-US" sz="3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</a:t>
            </a: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729450" y="1712050"/>
            <a:ext cx="7688700" cy="43605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CRUD (Delete)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u="sng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ClrTx/>
              <a:buSzPct val="125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delete a record, a JINJA template in HTML is used and records are displayed with hyperlink reference for editing an existing record and deleting a record from the database in the home page and deletion is done through this page with no other extra page to navigate.</a:t>
            </a:r>
          </a:p>
          <a:p>
            <a:pPr algn="just">
              <a:buClrTx/>
              <a:buSzPct val="12500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SzPct val="125000"/>
              <a:buNone/>
            </a:pPr>
            <a:endParaRPr sz="2000" u="sng" dirty="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321;p41"/>
          <p:cNvSpPr txBox="1">
            <a:spLocks noGrp="1"/>
          </p:cNvSpPr>
          <p:nvPr>
            <p:ph type="title"/>
          </p:nvPr>
        </p:nvSpPr>
        <p:spPr>
          <a:xfrm>
            <a:off x="729450" y="824675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Font typeface="Verdana"/>
              <a:buNone/>
            </a:pPr>
            <a:r>
              <a:rPr lang="en-US" sz="3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</a:t>
            </a: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title"/>
          </p:nvPr>
        </p:nvSpPr>
        <p:spPr>
          <a:xfrm>
            <a:off x="368055" y="689250"/>
            <a:ext cx="8125800" cy="7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</a:t>
            </a:r>
            <a:endParaRPr sz="3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656492" y="1731723"/>
            <a:ext cx="7759858" cy="390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2000" u="sng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7" y="1863969"/>
            <a:ext cx="131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Creation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186" y="2204012"/>
            <a:ext cx="7026021" cy="395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428</Words>
  <Application>Microsoft Office PowerPoint</Application>
  <PresentationFormat>On-screen Show (4:3)</PresentationFormat>
  <Paragraphs>99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Verdana</vt:lpstr>
      <vt:lpstr>Noto Sans Symbols</vt:lpstr>
      <vt:lpstr>Wingdings</vt:lpstr>
      <vt:lpstr>Profile</vt:lpstr>
      <vt:lpstr>Slide 1</vt:lpstr>
      <vt:lpstr> ABSTRACT </vt:lpstr>
      <vt:lpstr>OBJECTIVE </vt:lpstr>
      <vt:lpstr>Architecture Diagram </vt:lpstr>
      <vt:lpstr>System Requirements</vt:lpstr>
      <vt:lpstr>Functional Description</vt:lpstr>
      <vt:lpstr>Functional Description</vt:lpstr>
      <vt:lpstr>Functional Description</vt:lpstr>
      <vt:lpstr>Screens</vt:lpstr>
      <vt:lpstr>Screens</vt:lpstr>
      <vt:lpstr>Screens</vt:lpstr>
      <vt:lpstr>Screens</vt:lpstr>
      <vt:lpstr>Screens</vt:lpstr>
      <vt:lpstr>Screens</vt:lpstr>
      <vt:lpstr>Screens</vt:lpstr>
      <vt:lpstr>Screens</vt:lpstr>
      <vt:lpstr>Screens</vt:lpstr>
      <vt:lpstr>Screens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GRAINCHAIN-SUPPLY CHAIN TRACEABILITY APPLICATION USING BLOCKCHAIN</dc:title>
  <dc:creator>priya vijay</dc:creator>
  <cp:lastModifiedBy>Dell</cp:lastModifiedBy>
  <cp:revision>191</cp:revision>
  <dcterms:modified xsi:type="dcterms:W3CDTF">2022-12-14T08:16:07Z</dcterms:modified>
</cp:coreProperties>
</file>