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0" y="10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038" y="3878920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3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0872" y="387892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404" y="3878920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919" y="3646285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445" y="341936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844282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99962" y="1245089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62997" y="193739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6458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polygonIndicesByteLength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7783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919" y="2902026"/>
            <a:ext cx="226215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polylinePositionsByteLength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2078" y="2902026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pointPositionsByteLength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5434" y="2661687"/>
            <a:ext cx="429796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5257" y="237815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4501" y="2961926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3445" y="3878920"/>
            <a:ext cx="3938955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445" y="670241"/>
            <a:ext cx="3938955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5725198" y="-748128"/>
            <a:ext cx="155448" cy="393895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oint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3" idx="1"/>
            <a:endCxn id="17" idx="1"/>
          </p:cNvCxnSpPr>
          <p:nvPr/>
        </p:nvCxnSpPr>
        <p:spPr>
          <a:xfrm rot="5400000">
            <a:off x="4681938" y="616055"/>
            <a:ext cx="437967" cy="1804005"/>
          </a:xfrm>
          <a:prstGeom prst="bentConnector3">
            <a:avLst>
              <a:gd name="adj1" fmla="val 21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1413624" y="1179272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4404" y="3108993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8415" y="3108550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 rot="16200000">
            <a:off x="2891962" y="226010"/>
            <a:ext cx="158709" cy="5462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28" idx="1"/>
            <a:endCxn id="44" idx="1"/>
          </p:cNvCxnSpPr>
          <p:nvPr/>
        </p:nvCxnSpPr>
        <p:spPr>
          <a:xfrm rot="16200000" flipH="1">
            <a:off x="2057666" y="1964114"/>
            <a:ext cx="351333" cy="1475967"/>
          </a:xfrm>
          <a:prstGeom prst="bentConnector5">
            <a:avLst>
              <a:gd name="adj1" fmla="val 60062"/>
              <a:gd name="adj2" fmla="val 39953"/>
              <a:gd name="adj3" fmla="val 5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8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0550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59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3938955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725198" y="-748128"/>
            <a:ext cx="155448" cy="393895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oint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681938" y="616055"/>
            <a:ext cx="437967" cy="1804005"/>
          </a:xfrm>
          <a:prstGeom prst="bentConnector3">
            <a:avLst>
              <a:gd name="adj1" fmla="val 21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944959" y="1153280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404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8415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8968" y="-1140997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>
            <a:off x="3993842" y="2533282"/>
            <a:ext cx="377324" cy="311638"/>
          </a:xfrm>
          <a:prstGeom prst="bentConnector5">
            <a:avLst>
              <a:gd name="adj1" fmla="val 60584"/>
              <a:gd name="adj2" fmla="val 50380"/>
              <a:gd name="adj3" fmla="val 60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37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0549" y="3731133"/>
            <a:ext cx="3022235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2426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36437" y="3530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9942" y="3731133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4770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95350" y="2500439"/>
            <a:ext cx="2288786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8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3938955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725198" y="-748128"/>
            <a:ext cx="155448" cy="393895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oint 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681938" y="616055"/>
            <a:ext cx="437967" cy="1804005"/>
          </a:xfrm>
          <a:prstGeom prst="bentConnector3">
            <a:avLst>
              <a:gd name="adj1" fmla="val 21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6451109" y="1182485"/>
            <a:ext cx="166790" cy="24757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610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9621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26927" y="4161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59621" y="4161099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87827" y="415230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0174" y="-503725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 flipV="1">
            <a:off x="4926388" y="1906918"/>
            <a:ext cx="1011258" cy="2204975"/>
          </a:xfrm>
          <a:prstGeom prst="bentConnector5">
            <a:avLst>
              <a:gd name="adj1" fmla="val 77380"/>
              <a:gd name="adj2" fmla="val 50092"/>
              <a:gd name="adj3" fmla="val 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844" y="4368405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4983" y="4368405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55" y="4368405"/>
            <a:ext cx="303982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3632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427643" y="4167592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61148" y="4368405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8716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7701" y="2512126"/>
            <a:ext cx="4327895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+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2" idx="2"/>
            <a:endCxn id="16" idx="1"/>
          </p:cNvCxnSpPr>
          <p:nvPr/>
        </p:nvCxnSpPr>
        <p:spPr>
          <a:xfrm rot="16200000" flipH="1">
            <a:off x="1057769" y="683765"/>
            <a:ext cx="714041" cy="921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15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2127973" y="-130305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2"/>
            <a:endCxn id="17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5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176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Bagnell, Daniel</cp:lastModifiedBy>
  <cp:revision>23</cp:revision>
  <dcterms:created xsi:type="dcterms:W3CDTF">2015-04-22T19:10:53Z</dcterms:created>
  <dcterms:modified xsi:type="dcterms:W3CDTF">2017-06-28T21:31:15Z</dcterms:modified>
</cp:coreProperties>
</file>