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0972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050" y="102"/>
      </p:cViewPr>
      <p:guideLst>
        <p:guide orient="horz" pos="2160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130426"/>
            <a:ext cx="932688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3886200"/>
            <a:ext cx="76809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7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7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74639"/>
            <a:ext cx="24688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74639"/>
            <a:ext cx="722376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1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3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4406901"/>
            <a:ext cx="93268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2906713"/>
            <a:ext cx="932688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3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00201"/>
            <a:ext cx="48463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600201"/>
            <a:ext cx="48463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5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535113"/>
            <a:ext cx="484822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174875"/>
            <a:ext cx="484822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1" y="1535113"/>
            <a:ext cx="48501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1" y="2174875"/>
            <a:ext cx="48501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6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5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3050"/>
            <a:ext cx="360997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73051"/>
            <a:ext cx="61341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1435101"/>
            <a:ext cx="360997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7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4800600"/>
            <a:ext cx="65836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612775"/>
            <a:ext cx="65836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367338"/>
            <a:ext cx="65836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0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600201"/>
            <a:ext cx="98755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376AC-B3C2-8643-B9A3-A6905164CDF3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6356351"/>
            <a:ext cx="3474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6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29919" y="676739"/>
            <a:ext cx="1569660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magic</a:t>
            </a: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rgbClr val="558ED5"/>
                </a:solidFill>
                <a:latin typeface="Courier New"/>
                <a:cs typeface="Courier New"/>
              </a:rPr>
              <a:t>unsigned char</a:t>
            </a:r>
            <a:r>
              <a:rPr lang="en-US" sz="1000" dirty="0" smtClean="0">
                <a:latin typeface="Courier New"/>
                <a:cs typeface="Courier New"/>
              </a:rPr>
              <a:t>[4])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02380" y="676739"/>
            <a:ext cx="800219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version</a:t>
            </a: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67038" y="3878920"/>
            <a:ext cx="146640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indices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20177" y="398799"/>
            <a:ext cx="7860847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82593" y="135816"/>
            <a:ext cx="2569934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44-byte header (first 20 bytes)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56707" y="676739"/>
            <a:ext cx="2185214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featureTableJSONByteLength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80872" y="3878920"/>
            <a:ext cx="98616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batchTable</a:t>
            </a:r>
          </a:p>
          <a:p>
            <a:pPr algn="ctr"/>
            <a:endParaRPr lang="en-US" sz="1050" dirty="0">
              <a:latin typeface="Courier New"/>
              <a:cs typeface="Courier New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02599" y="676739"/>
            <a:ext cx="954108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41921" y="674777"/>
            <a:ext cx="2339103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featureTableBinaryByteLength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081024" y="686138"/>
            <a:ext cx="269625" cy="430887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…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4404" y="3878920"/>
            <a:ext cx="1146468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featureTable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29919" y="3646285"/>
            <a:ext cx="6247865" cy="19299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87210" y="3409713"/>
            <a:ext cx="492443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body</a:t>
            </a:r>
            <a:endParaRPr lang="en-US" sz="1000" dirty="0">
              <a:latin typeface="Courier New"/>
              <a:cs typeface="Courier New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20177" y="1540274"/>
            <a:ext cx="8442820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99962" y="1245089"/>
            <a:ext cx="2492991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44-byte header (next 16 bytes)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9919" y="1858284"/>
            <a:ext cx="2031325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batchTableJSONByteLength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61244" y="1858284"/>
            <a:ext cx="2185214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batchTableBinaryByteLength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62997" y="1937390"/>
            <a:ext cx="269625" cy="430887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…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46458" y="1858284"/>
            <a:ext cx="2031325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polygonIndicesByteLength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77783" y="1858284"/>
            <a:ext cx="2185214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polygonPositionsByteLength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9919" y="2902026"/>
            <a:ext cx="2262159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polylinePositionsByteLength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92078" y="2902026"/>
            <a:ext cx="2031325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pointPositionsByteLength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25434" y="2661687"/>
            <a:ext cx="4297969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215257" y="2378151"/>
            <a:ext cx="2416047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44-byte header (next </a:t>
            </a:r>
            <a:r>
              <a:rPr lang="en-US" sz="1000" dirty="0">
                <a:latin typeface="Courier New"/>
                <a:cs typeface="Courier New"/>
              </a:rPr>
              <a:t>8</a:t>
            </a:r>
            <a:r>
              <a:rPr lang="en-US" sz="1000" dirty="0" smtClean="0">
                <a:latin typeface="Courier New"/>
                <a:cs typeface="Courier New"/>
              </a:rPr>
              <a:t> bytes)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14501" y="2961926"/>
            <a:ext cx="269625" cy="430887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…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33446" y="3878920"/>
            <a:ext cx="2644338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positions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3375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7038" y="670241"/>
            <a:ext cx="146640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indices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0872" y="670241"/>
            <a:ext cx="98616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batchTable</a:t>
            </a:r>
          </a:p>
          <a:p>
            <a:pPr algn="ctr"/>
            <a:endParaRPr lang="en-US" sz="105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404" y="670241"/>
            <a:ext cx="1146468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featureTable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9919" y="437606"/>
            <a:ext cx="5643345" cy="19299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07798" y="219145"/>
            <a:ext cx="492443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body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33445" y="670241"/>
            <a:ext cx="203981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positions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3" name="Left Brace 12"/>
          <p:cNvSpPr/>
          <p:nvPr/>
        </p:nvSpPr>
        <p:spPr>
          <a:xfrm rot="16200000">
            <a:off x="4769951" y="195761"/>
            <a:ext cx="166807" cy="2039819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9917" y="1878299"/>
            <a:ext cx="2530866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polygon positions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60783" y="1878299"/>
            <a:ext cx="2530866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 New"/>
                <a:cs typeface="Courier New"/>
              </a:rPr>
              <a:t>p</a:t>
            </a:r>
            <a:r>
              <a:rPr lang="en-US" sz="1050" dirty="0" smtClean="0">
                <a:latin typeface="Courier New"/>
                <a:cs typeface="Courier New"/>
              </a:rPr>
              <a:t>olyline positions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91649" y="1878299"/>
            <a:ext cx="2476264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point positions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7" name="Right Brace 16"/>
          <p:cNvSpPr/>
          <p:nvPr/>
        </p:nvSpPr>
        <p:spPr>
          <a:xfrm rot="16200000">
            <a:off x="3962879" y="-1995920"/>
            <a:ext cx="72076" cy="7537997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/>
          <p:cNvCxnSpPr>
            <a:stCxn id="13" idx="1"/>
            <a:endCxn id="17" idx="1"/>
          </p:cNvCxnSpPr>
          <p:nvPr/>
        </p:nvCxnSpPr>
        <p:spPr>
          <a:xfrm rot="5400000">
            <a:off x="4207154" y="1090839"/>
            <a:ext cx="437967" cy="854437"/>
          </a:xfrm>
          <a:prstGeom prst="bentConnector3">
            <a:avLst>
              <a:gd name="adj1" fmla="val 332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ight Brace 27"/>
          <p:cNvSpPr/>
          <p:nvPr/>
        </p:nvSpPr>
        <p:spPr>
          <a:xfrm rot="5400000">
            <a:off x="1413624" y="1179272"/>
            <a:ext cx="163452" cy="253086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34404" y="3108993"/>
            <a:ext cx="2734011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 New"/>
                <a:cs typeface="Courier New"/>
              </a:rPr>
              <a:t>u</a:t>
            </a:r>
            <a:r>
              <a:rPr lang="en-US" sz="1050" dirty="0" smtClean="0">
                <a:latin typeface="Courier New"/>
                <a:cs typeface="Courier New"/>
              </a:rPr>
              <a:t> values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68415" y="3108550"/>
            <a:ext cx="2734011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v values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35721" y="3524048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968415" y="3523827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696621" y="3515035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ight Brace 43"/>
          <p:cNvSpPr/>
          <p:nvPr/>
        </p:nvSpPr>
        <p:spPr>
          <a:xfrm rot="16200000">
            <a:off x="2891962" y="226010"/>
            <a:ext cx="158709" cy="546221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45"/>
          <p:cNvCxnSpPr>
            <a:stCxn id="28" idx="1"/>
            <a:endCxn id="44" idx="1"/>
          </p:cNvCxnSpPr>
          <p:nvPr/>
        </p:nvCxnSpPr>
        <p:spPr>
          <a:xfrm rot="16200000" flipH="1">
            <a:off x="2057666" y="1964114"/>
            <a:ext cx="351333" cy="1475967"/>
          </a:xfrm>
          <a:prstGeom prst="bentConnector5">
            <a:avLst>
              <a:gd name="adj1" fmla="val 60062"/>
              <a:gd name="adj2" fmla="val 39953"/>
              <a:gd name="adj3" fmla="val 599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83638" y="3731133"/>
            <a:ext cx="104191" cy="415498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0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91877" y="3731133"/>
            <a:ext cx="2734011" cy="415498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polygonPositionsByteLength</a:t>
            </a:r>
            <a:r>
              <a:rPr lang="en-US" sz="1050" dirty="0" smtClean="0">
                <a:latin typeface="Courier New"/>
                <a:cs typeface="Courier New"/>
              </a:rPr>
              <a:t> / 2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10550" y="3731133"/>
            <a:ext cx="2734011" cy="415498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polygonPositionsByteLength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593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7038" y="670241"/>
            <a:ext cx="146640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indices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0872" y="670241"/>
            <a:ext cx="98616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batchTable</a:t>
            </a:r>
          </a:p>
          <a:p>
            <a:pPr algn="ctr"/>
            <a:endParaRPr lang="en-US" sz="105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4404" y="670241"/>
            <a:ext cx="1146468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featureTable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29919" y="437606"/>
            <a:ext cx="5573005" cy="19299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07798" y="252600"/>
            <a:ext cx="492443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body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33445" y="664529"/>
            <a:ext cx="1969479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positions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8" name="Left Brace 7"/>
          <p:cNvSpPr/>
          <p:nvPr/>
        </p:nvSpPr>
        <p:spPr>
          <a:xfrm rot="16200000">
            <a:off x="4737949" y="238587"/>
            <a:ext cx="155983" cy="1964991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9917" y="1878299"/>
            <a:ext cx="2530866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polygon positions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60783" y="1878299"/>
            <a:ext cx="2530866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 New"/>
                <a:cs typeface="Courier New"/>
              </a:rPr>
              <a:t>p</a:t>
            </a:r>
            <a:r>
              <a:rPr lang="en-US" sz="1050" dirty="0" smtClean="0">
                <a:latin typeface="Courier New"/>
                <a:cs typeface="Courier New"/>
              </a:rPr>
              <a:t>olyline positions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1649" y="1878299"/>
            <a:ext cx="2476264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point positions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2" name="Right Brace 11"/>
          <p:cNvSpPr/>
          <p:nvPr/>
        </p:nvSpPr>
        <p:spPr>
          <a:xfrm rot="16200000">
            <a:off x="3962879" y="-1995920"/>
            <a:ext cx="72076" cy="7537997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8" idx="1"/>
            <a:endCxn id="12" idx="1"/>
          </p:cNvCxnSpPr>
          <p:nvPr/>
        </p:nvCxnSpPr>
        <p:spPr>
          <a:xfrm rot="5400000">
            <a:off x="4188447" y="1109546"/>
            <a:ext cx="437967" cy="817023"/>
          </a:xfrm>
          <a:prstGeom prst="bentConnector3">
            <a:avLst>
              <a:gd name="adj1" fmla="val 352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5400000">
            <a:off x="3944959" y="1153280"/>
            <a:ext cx="163452" cy="253086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4404" y="3099537"/>
            <a:ext cx="2734011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 New"/>
                <a:cs typeface="Courier New"/>
              </a:rPr>
              <a:t>u</a:t>
            </a:r>
            <a:r>
              <a:rPr lang="en-US" sz="1050" dirty="0" smtClean="0">
                <a:latin typeface="Courier New"/>
                <a:cs typeface="Courier New"/>
              </a:rPr>
              <a:t> values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68415" y="3099537"/>
            <a:ext cx="2734011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v values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35721" y="3524048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968415" y="3523827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696621" y="3515035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 rot="16200000">
            <a:off x="4258968" y="-1140997"/>
            <a:ext cx="158709" cy="819622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14" idx="1"/>
            <a:endCxn id="20" idx="1"/>
          </p:cNvCxnSpPr>
          <p:nvPr/>
        </p:nvCxnSpPr>
        <p:spPr>
          <a:xfrm rot="16200000" flipH="1">
            <a:off x="3993842" y="2533282"/>
            <a:ext cx="377324" cy="311638"/>
          </a:xfrm>
          <a:prstGeom prst="bentConnector5">
            <a:avLst>
              <a:gd name="adj1" fmla="val 60584"/>
              <a:gd name="adj2" fmla="val 50380"/>
              <a:gd name="adj3" fmla="val 603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3638" y="3731133"/>
            <a:ext cx="104191" cy="415498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0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93777" y="3731133"/>
            <a:ext cx="2734011" cy="415498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polylinePositionsByteLength</a:t>
            </a:r>
            <a:r>
              <a:rPr lang="en-US" sz="1050" dirty="0" smtClean="0">
                <a:latin typeface="Courier New"/>
                <a:cs typeface="Courier New"/>
              </a:rPr>
              <a:t> / 2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10549" y="3731133"/>
            <a:ext cx="3022235" cy="415498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2 * </a:t>
            </a:r>
            <a:r>
              <a:rPr lang="en-US" sz="1050" dirty="0" err="1" smtClean="0">
                <a:latin typeface="Courier New"/>
                <a:cs typeface="Courier New"/>
              </a:rPr>
              <a:t>polylinePositionsByteLength</a:t>
            </a:r>
            <a:r>
              <a:rPr lang="en-US" sz="1050" dirty="0" smtClean="0">
                <a:latin typeface="Courier New"/>
                <a:cs typeface="Courier New"/>
              </a:rPr>
              <a:t> / 3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02426" y="3099537"/>
            <a:ext cx="2734011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height values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8436437" y="3530320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269942" y="3731133"/>
            <a:ext cx="2934312" cy="415498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polylinePositionsByteLength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2747701" y="2293797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95350" y="2500439"/>
            <a:ext cx="2288786" cy="415498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polygonPositionsByteLength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13813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7038" y="670241"/>
            <a:ext cx="146640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indices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0872" y="670241"/>
            <a:ext cx="98616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batchTable</a:t>
            </a:r>
          </a:p>
          <a:p>
            <a:pPr algn="ctr"/>
            <a:endParaRPr lang="en-US" sz="105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4404" y="670241"/>
            <a:ext cx="1146468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featureTable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29919" y="437606"/>
            <a:ext cx="5573008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17887" y="245522"/>
            <a:ext cx="492443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body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33445" y="670241"/>
            <a:ext cx="1969479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positions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8" name="Left Brace 7"/>
          <p:cNvSpPr/>
          <p:nvPr/>
        </p:nvSpPr>
        <p:spPr>
          <a:xfrm rot="16200000">
            <a:off x="4730524" y="226672"/>
            <a:ext cx="175324" cy="1969481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9917" y="1878299"/>
            <a:ext cx="2530866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polygon positions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60783" y="1878299"/>
            <a:ext cx="2530866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 New"/>
                <a:cs typeface="Courier New"/>
              </a:rPr>
              <a:t>p</a:t>
            </a:r>
            <a:r>
              <a:rPr lang="en-US" sz="1050" dirty="0" smtClean="0">
                <a:latin typeface="Courier New"/>
                <a:cs typeface="Courier New"/>
              </a:rPr>
              <a:t>olyline positions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1649" y="1878299"/>
            <a:ext cx="2476264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point positions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2" name="Right Brace 11"/>
          <p:cNvSpPr/>
          <p:nvPr/>
        </p:nvSpPr>
        <p:spPr>
          <a:xfrm rot="16200000">
            <a:off x="3962879" y="-1995920"/>
            <a:ext cx="72076" cy="7537997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8" idx="1"/>
            <a:endCxn id="12" idx="1"/>
          </p:cNvCxnSpPr>
          <p:nvPr/>
        </p:nvCxnSpPr>
        <p:spPr>
          <a:xfrm rot="5400000">
            <a:off x="4189570" y="1108424"/>
            <a:ext cx="437966" cy="819269"/>
          </a:xfrm>
          <a:prstGeom prst="bentConnector3">
            <a:avLst>
              <a:gd name="adj1" fmla="val 352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5400000">
            <a:off x="6451109" y="1182485"/>
            <a:ext cx="166790" cy="247579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5610" y="3736809"/>
            <a:ext cx="2734011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 New"/>
                <a:cs typeface="Courier New"/>
              </a:rPr>
              <a:t>u</a:t>
            </a:r>
            <a:r>
              <a:rPr lang="en-US" sz="1050" dirty="0" smtClean="0">
                <a:latin typeface="Courier New"/>
                <a:cs typeface="Courier New"/>
              </a:rPr>
              <a:t> values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59621" y="3736809"/>
            <a:ext cx="2734011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v values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26927" y="4161320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959621" y="4161099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687827" y="4152307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 rot="16200000">
            <a:off x="4250174" y="-503725"/>
            <a:ext cx="158709" cy="819622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14" idx="1"/>
            <a:endCxn id="20" idx="1"/>
          </p:cNvCxnSpPr>
          <p:nvPr/>
        </p:nvCxnSpPr>
        <p:spPr>
          <a:xfrm rot="16200000" flipH="1" flipV="1">
            <a:off x="4926388" y="1906918"/>
            <a:ext cx="1011258" cy="2204975"/>
          </a:xfrm>
          <a:prstGeom prst="bentConnector5">
            <a:avLst>
              <a:gd name="adj1" fmla="val 77380"/>
              <a:gd name="adj2" fmla="val 50092"/>
              <a:gd name="adj3" fmla="val 773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4844" y="4368405"/>
            <a:ext cx="104191" cy="415498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0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84983" y="4368405"/>
            <a:ext cx="2734011" cy="415498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pointPositionsByteLength</a:t>
            </a:r>
            <a:r>
              <a:rPr lang="en-US" sz="1050" dirty="0" smtClean="0">
                <a:latin typeface="Courier New"/>
                <a:cs typeface="Courier New"/>
              </a:rPr>
              <a:t> / 2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01755" y="4368405"/>
            <a:ext cx="3039821" cy="415498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2 * </a:t>
            </a:r>
            <a:r>
              <a:rPr lang="en-US" sz="1050" dirty="0" err="1" smtClean="0">
                <a:latin typeface="Courier New"/>
                <a:cs typeface="Courier New"/>
              </a:rPr>
              <a:t>pointPositionsByteLength</a:t>
            </a:r>
            <a:r>
              <a:rPr lang="en-US" sz="1050" dirty="0" smtClean="0">
                <a:latin typeface="Courier New"/>
                <a:cs typeface="Courier New"/>
              </a:rPr>
              <a:t> / 3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93632" y="3736809"/>
            <a:ext cx="2734011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height values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8427643" y="4167592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61148" y="4368405"/>
            <a:ext cx="2934312" cy="415498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pointPositionsByteLength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287161" y="2293797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27701" y="2512126"/>
            <a:ext cx="4327895" cy="577081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polygonPositionsByteLength</a:t>
            </a:r>
            <a:r>
              <a:rPr lang="en-US" sz="1050" dirty="0" smtClean="0">
                <a:latin typeface="Courier New"/>
                <a:cs typeface="Courier New"/>
              </a:rPr>
              <a:t> + </a:t>
            </a:r>
            <a:r>
              <a:rPr lang="en-US" sz="1050" dirty="0" err="1" smtClean="0">
                <a:latin typeface="Courier New"/>
                <a:cs typeface="Courier New"/>
              </a:rPr>
              <a:t>polylinePositionsByteLength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216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516424" y="1314419"/>
            <a:ext cx="5591921" cy="23588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57510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0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9120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0832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31750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2204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1125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5318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82035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1414" y="541485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3024" y="541484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4634" y="541483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45087" y="541478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6</a:t>
            </a:r>
          </a:p>
        </p:txBody>
      </p:sp>
      <p:sp>
        <p:nvSpPr>
          <p:cNvPr id="15" name="Left Brace 14"/>
          <p:cNvSpPr/>
          <p:nvPr/>
        </p:nvSpPr>
        <p:spPr>
          <a:xfrm rot="5400000">
            <a:off x="850575" y="1207379"/>
            <a:ext cx="197541" cy="78367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5400000">
            <a:off x="2158941" y="818696"/>
            <a:ext cx="192493" cy="1558592"/>
          </a:xfrm>
          <a:prstGeom prst="leftBrace">
            <a:avLst>
              <a:gd name="adj1" fmla="val 8333"/>
              <a:gd name="adj2" fmla="val 74345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5400000">
            <a:off x="4999623" y="581740"/>
            <a:ext cx="193793" cy="203120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5400000">
            <a:off x="3455488" y="1206083"/>
            <a:ext cx="193794" cy="782521"/>
          </a:xfrm>
          <a:prstGeom prst="leftBrace">
            <a:avLst>
              <a:gd name="adj1" fmla="val 8333"/>
              <a:gd name="adj2" fmla="val 25329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urved Connector 18"/>
          <p:cNvCxnSpPr>
            <a:stCxn id="12" idx="2"/>
            <a:endCxn id="16" idx="1"/>
          </p:cNvCxnSpPr>
          <p:nvPr/>
        </p:nvCxnSpPr>
        <p:spPr>
          <a:xfrm rot="16200000" flipH="1">
            <a:off x="1057769" y="683765"/>
            <a:ext cx="714041" cy="92191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1" idx="2"/>
            <a:endCxn id="15" idx="1"/>
          </p:cNvCxnSpPr>
          <p:nvPr/>
        </p:nvCxnSpPr>
        <p:spPr>
          <a:xfrm rot="16200000" flipH="1">
            <a:off x="464413" y="1015513"/>
            <a:ext cx="712741" cy="257126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16200000" flipH="1">
            <a:off x="2127973" y="-130305"/>
            <a:ext cx="712743" cy="2530001"/>
          </a:xfrm>
          <a:prstGeom prst="curvedConnector3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4" idx="2"/>
            <a:endCxn id="17" idx="1"/>
          </p:cNvCxnSpPr>
          <p:nvPr/>
        </p:nvCxnSpPr>
        <p:spPr>
          <a:xfrm rot="16200000" flipH="1">
            <a:off x="2929833" y="-666241"/>
            <a:ext cx="712747" cy="3620626"/>
          </a:xfrm>
          <a:prstGeom prst="curvedConnector5">
            <a:avLst>
              <a:gd name="adj1" fmla="val 32073"/>
              <a:gd name="adj2" fmla="val 50468"/>
              <a:gd name="adj3" fmla="val 67927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3136" y="181538"/>
            <a:ext cx="1646606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POLYGON_INDEX_COUNT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53815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6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61414" y="415333"/>
            <a:ext cx="1045284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4568" y="819967"/>
            <a:ext cx="723275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INDICES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9574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12419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3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72873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5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80918" y="1740862"/>
            <a:ext cx="338555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10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26230" y="1740862"/>
            <a:ext cx="338555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11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64785" y="1740862"/>
            <a:ext cx="338555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12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01046" y="1740862"/>
            <a:ext cx="338555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13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7307" y="1740862"/>
            <a:ext cx="338555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10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73568" y="1740862"/>
            <a:ext cx="338555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12</a:t>
            </a:r>
            <a:endParaRPr lang="en-US" sz="1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16583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176</Words>
  <Application>Microsoft Office PowerPoint</Application>
  <PresentationFormat>Custom</PresentationFormat>
  <Paragraphs>102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Analytical Graphics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AGI</dc:creator>
  <cp:lastModifiedBy>Bagnell, Daniel</cp:lastModifiedBy>
  <cp:revision>28</cp:revision>
  <dcterms:created xsi:type="dcterms:W3CDTF">2015-04-22T19:10:53Z</dcterms:created>
  <dcterms:modified xsi:type="dcterms:W3CDTF">2017-12-11T23:31:04Z</dcterms:modified>
</cp:coreProperties>
</file>