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050" y="102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1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29919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2380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7038" y="3878920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177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2593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07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0872" y="3878920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02599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41921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81024" y="686138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404" y="3878920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9919" y="3646285"/>
            <a:ext cx="8433079" cy="192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3445" y="3419363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0177" y="1540274"/>
            <a:ext cx="844282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99962" y="1245089"/>
            <a:ext cx="249299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(next 16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919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1244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62997" y="1937390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6458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polygonIndicesByteLength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7783" y="1858284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polygonPositionsByteLength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9919" y="2902026"/>
            <a:ext cx="226215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polylinePositionsByteLength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92078" y="2902026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pointPositionsByteLength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25434" y="2661687"/>
            <a:ext cx="4297969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5257" y="2378151"/>
            <a:ext cx="2416047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44-byte header (next </a:t>
            </a:r>
            <a:r>
              <a:rPr lang="en-US" sz="1000" dirty="0">
                <a:latin typeface="Courier New"/>
                <a:cs typeface="Courier New"/>
              </a:rPr>
              <a:t>8</a:t>
            </a:r>
            <a:r>
              <a:rPr lang="en-US" sz="1000" dirty="0" smtClean="0">
                <a:latin typeface="Courier New"/>
                <a:cs typeface="Courier New"/>
              </a:rPr>
              <a:t>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14501" y="2961926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33446" y="3878920"/>
            <a:ext cx="264433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77784" y="3878920"/>
            <a:ext cx="218521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meshes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9919" y="437606"/>
            <a:ext cx="754248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33445" y="210684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3445" y="670241"/>
            <a:ext cx="203981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4769951" y="195761"/>
            <a:ext cx="166807" cy="2039819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point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13" idx="1"/>
            <a:endCxn id="17" idx="1"/>
          </p:cNvCxnSpPr>
          <p:nvPr/>
        </p:nvCxnSpPr>
        <p:spPr>
          <a:xfrm rot="5400000">
            <a:off x="4207154" y="1090839"/>
            <a:ext cx="437967" cy="854437"/>
          </a:xfrm>
          <a:prstGeom prst="bentConnector3">
            <a:avLst>
              <a:gd name="adj1" fmla="val 33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 rot="5400000">
            <a:off x="1413624" y="1179272"/>
            <a:ext cx="163452" cy="25308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4404" y="3108993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68415" y="3108550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35721" y="3524048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968415" y="352382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96621" y="3515035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/>
          <p:cNvSpPr/>
          <p:nvPr/>
        </p:nvSpPr>
        <p:spPr>
          <a:xfrm rot="16200000">
            <a:off x="2891962" y="226010"/>
            <a:ext cx="158709" cy="54622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28" idx="1"/>
            <a:endCxn id="44" idx="1"/>
          </p:cNvCxnSpPr>
          <p:nvPr/>
        </p:nvCxnSpPr>
        <p:spPr>
          <a:xfrm rot="16200000" flipH="1">
            <a:off x="2057666" y="1964114"/>
            <a:ext cx="351333" cy="1475967"/>
          </a:xfrm>
          <a:prstGeom prst="bentConnector5">
            <a:avLst>
              <a:gd name="adj1" fmla="val 60062"/>
              <a:gd name="adj2" fmla="val 39953"/>
              <a:gd name="adj3" fmla="val 59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3638" y="3731133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91877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10550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3265" y="670271"/>
            <a:ext cx="189913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meshes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59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19" y="437606"/>
            <a:ext cx="754248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33445" y="210684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445" y="664529"/>
            <a:ext cx="196947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737949" y="238587"/>
            <a:ext cx="155983" cy="196499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point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12" idx="1"/>
          </p:cNvCxnSpPr>
          <p:nvPr/>
        </p:nvCxnSpPr>
        <p:spPr>
          <a:xfrm rot="5400000">
            <a:off x="4188447" y="1109546"/>
            <a:ext cx="437967" cy="817023"/>
          </a:xfrm>
          <a:prstGeom prst="bentConnector3">
            <a:avLst>
              <a:gd name="adj1" fmla="val 352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3944959" y="1153280"/>
            <a:ext cx="163452" cy="25308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404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68415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5721" y="3524048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68415" y="352382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96621" y="3515035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258968" y="-1140997"/>
            <a:ext cx="158709" cy="8196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1"/>
            <a:endCxn id="20" idx="1"/>
          </p:cNvCxnSpPr>
          <p:nvPr/>
        </p:nvCxnSpPr>
        <p:spPr>
          <a:xfrm rot="16200000" flipH="1">
            <a:off x="3993842" y="2533282"/>
            <a:ext cx="377324" cy="311638"/>
          </a:xfrm>
          <a:prstGeom prst="bentConnector5">
            <a:avLst>
              <a:gd name="adj1" fmla="val 60584"/>
              <a:gd name="adj2" fmla="val 50380"/>
              <a:gd name="adj3" fmla="val 60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638" y="3731133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3777" y="3731133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0549" y="3731133"/>
            <a:ext cx="3022235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2 * </a:t>
            </a:r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r>
              <a:rPr lang="en-US" sz="1050" dirty="0" smtClean="0">
                <a:latin typeface="Courier New"/>
                <a:cs typeface="Courier New"/>
              </a:rPr>
              <a:t> / 3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2426" y="3099537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height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436437" y="3530320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69942" y="3731133"/>
            <a:ext cx="2934312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47701" y="229379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95350" y="2500439"/>
            <a:ext cx="2288786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02924" y="664529"/>
            <a:ext cx="1964990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meshes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381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19" y="437606"/>
            <a:ext cx="754248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33445" y="210684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445" y="670241"/>
            <a:ext cx="196947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730524" y="226672"/>
            <a:ext cx="175324" cy="196948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917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polygon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0783" y="1878299"/>
            <a:ext cx="2530866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p</a:t>
            </a:r>
            <a:r>
              <a:rPr lang="en-US" sz="1050" dirty="0" smtClean="0">
                <a:latin typeface="Courier New"/>
                <a:cs typeface="Courier New"/>
              </a:rPr>
              <a:t>olyline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1649" y="1878299"/>
            <a:ext cx="2476264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point 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12" idx="1"/>
          </p:cNvCxnSpPr>
          <p:nvPr/>
        </p:nvCxnSpPr>
        <p:spPr>
          <a:xfrm rot="5400000">
            <a:off x="4189570" y="1108424"/>
            <a:ext cx="437966" cy="819269"/>
          </a:xfrm>
          <a:prstGeom prst="bentConnector3">
            <a:avLst>
              <a:gd name="adj1" fmla="val 35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6451109" y="1182485"/>
            <a:ext cx="166790" cy="24757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610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u</a:t>
            </a:r>
            <a:r>
              <a:rPr lang="en-US" sz="1050" dirty="0" smtClean="0">
                <a:latin typeface="Courier New"/>
                <a:cs typeface="Courier New"/>
              </a:rPr>
              <a:t>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9621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v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26927" y="4161320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59621" y="4161099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87827" y="415230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250174" y="-503725"/>
            <a:ext cx="158709" cy="8196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1"/>
            <a:endCxn id="20" idx="1"/>
          </p:cNvCxnSpPr>
          <p:nvPr/>
        </p:nvCxnSpPr>
        <p:spPr>
          <a:xfrm rot="16200000" flipH="1" flipV="1">
            <a:off x="4926388" y="1906918"/>
            <a:ext cx="1011258" cy="2204975"/>
          </a:xfrm>
          <a:prstGeom prst="bentConnector5">
            <a:avLst>
              <a:gd name="adj1" fmla="val 77380"/>
              <a:gd name="adj2" fmla="val 50092"/>
              <a:gd name="adj3" fmla="val 773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844" y="4368405"/>
            <a:ext cx="10419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0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84983" y="4368405"/>
            <a:ext cx="273401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r>
              <a:rPr lang="en-US" sz="1050" dirty="0" smtClean="0">
                <a:latin typeface="Courier New"/>
                <a:cs typeface="Courier New"/>
              </a:rPr>
              <a:t> / 2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01755" y="4368405"/>
            <a:ext cx="3039821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2 * </a:t>
            </a:r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r>
              <a:rPr lang="en-US" sz="1050" dirty="0" smtClean="0">
                <a:latin typeface="Courier New"/>
                <a:cs typeface="Courier New"/>
              </a:rPr>
              <a:t> / 3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93632" y="3736809"/>
            <a:ext cx="2734011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height values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427643" y="4167592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61148" y="4368405"/>
            <a:ext cx="2934312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pointPositionsByteLength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287161" y="2293797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27701" y="2512126"/>
            <a:ext cx="4327895" cy="577081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polygonPositionsByteLength</a:t>
            </a:r>
            <a:r>
              <a:rPr lang="en-US" sz="1050" dirty="0" smtClean="0">
                <a:latin typeface="Courier New"/>
                <a:cs typeface="Courier New"/>
              </a:rPr>
              <a:t> + </a:t>
            </a:r>
            <a:r>
              <a:rPr lang="en-US" sz="1050" dirty="0" err="1" smtClean="0">
                <a:latin typeface="Courier New"/>
                <a:cs typeface="Courier New"/>
              </a:rPr>
              <a:t>polylinePositionsByteLength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02924" y="665063"/>
            <a:ext cx="196947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meshes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16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516424" y="1314419"/>
            <a:ext cx="5591921" cy="235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51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2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0832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175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220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112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5318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203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414" y="54148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024" y="541484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634" y="541483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45087" y="541478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850575" y="1207379"/>
            <a:ext cx="197541" cy="78367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2158941" y="818696"/>
            <a:ext cx="192493" cy="1558592"/>
          </a:xfrm>
          <a:prstGeom prst="leftBrace">
            <a:avLst>
              <a:gd name="adj1" fmla="val 8333"/>
              <a:gd name="adj2" fmla="val 7434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4999623" y="581740"/>
            <a:ext cx="193793" cy="203120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3455488" y="1206083"/>
            <a:ext cx="193794" cy="782521"/>
          </a:xfrm>
          <a:prstGeom prst="leftBrace">
            <a:avLst>
              <a:gd name="adj1" fmla="val 8333"/>
              <a:gd name="adj2" fmla="val 2532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2" idx="2"/>
            <a:endCxn id="16" idx="1"/>
          </p:cNvCxnSpPr>
          <p:nvPr/>
        </p:nvCxnSpPr>
        <p:spPr>
          <a:xfrm rot="16200000" flipH="1">
            <a:off x="1057769" y="683765"/>
            <a:ext cx="714041" cy="921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15" idx="1"/>
          </p:cNvCxnSpPr>
          <p:nvPr/>
        </p:nvCxnSpPr>
        <p:spPr>
          <a:xfrm rot="16200000" flipH="1">
            <a:off x="464413" y="1015513"/>
            <a:ext cx="712741" cy="25712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2127973" y="-130305"/>
            <a:ext cx="712743" cy="2530001"/>
          </a:xfrm>
          <a:prstGeom prst="curved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2"/>
            <a:endCxn id="17" idx="1"/>
          </p:cNvCxnSpPr>
          <p:nvPr/>
        </p:nvCxnSpPr>
        <p:spPr>
          <a:xfrm rot="16200000" flipH="1">
            <a:off x="2929833" y="-666241"/>
            <a:ext cx="712747" cy="3620626"/>
          </a:xfrm>
          <a:prstGeom prst="curvedConnector5">
            <a:avLst>
              <a:gd name="adj1" fmla="val 32073"/>
              <a:gd name="adj2" fmla="val 50468"/>
              <a:gd name="adj3" fmla="val 6792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136" y="181538"/>
            <a:ext cx="1646606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POLYGON_INDEX_COUNT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381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1414" y="415333"/>
            <a:ext cx="104528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4568" y="819967"/>
            <a:ext cx="723275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INDICES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57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2419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72873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5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8091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6230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4785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1046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7307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7356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658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038" y="670241"/>
            <a:ext cx="146640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872" y="670241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04" y="670241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19" y="437606"/>
            <a:ext cx="754248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33445" y="210684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3445" y="670241"/>
            <a:ext cx="196947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6718744" y="246545"/>
            <a:ext cx="175324" cy="196948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917" y="1878299"/>
            <a:ext cx="3769002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indices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8916" y="1878299"/>
            <a:ext cx="376899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positions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3962879" y="-1995920"/>
            <a:ext cx="72076" cy="75379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8" idx="1"/>
            <a:endCxn id="12" idx="1"/>
          </p:cNvCxnSpPr>
          <p:nvPr/>
        </p:nvCxnSpPr>
        <p:spPr>
          <a:xfrm rot="5400000">
            <a:off x="5193617" y="124250"/>
            <a:ext cx="418093" cy="2807489"/>
          </a:xfrm>
          <a:prstGeom prst="bentConnector3">
            <a:avLst>
              <a:gd name="adj1" fmla="val 280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2033267" y="557999"/>
            <a:ext cx="166789" cy="37645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7098" y="3670566"/>
            <a:ext cx="2734010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o</a:t>
            </a:r>
            <a:r>
              <a:rPr lang="en-US" sz="1050" dirty="0" smtClean="0">
                <a:latin typeface="Courier New"/>
                <a:cs typeface="Courier New"/>
              </a:rPr>
              <a:t>ther m</a:t>
            </a:r>
            <a:r>
              <a:rPr lang="en-US" sz="1050" dirty="0" smtClean="0">
                <a:latin typeface="Courier New"/>
                <a:cs typeface="Courier New"/>
              </a:rPr>
              <a:t>esh indices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1109" y="3670566"/>
            <a:ext cx="2734010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 New"/>
                <a:cs typeface="Courier New"/>
              </a:rPr>
              <a:t>m</a:t>
            </a:r>
            <a:r>
              <a:rPr lang="en-US" sz="1050" dirty="0" smtClean="0">
                <a:latin typeface="Courier New"/>
                <a:cs typeface="Courier New"/>
              </a:rPr>
              <a:t>esh </a:t>
            </a:r>
            <a:r>
              <a:rPr lang="en-US" sz="1050" dirty="0" err="1">
                <a:latin typeface="Courier New"/>
                <a:cs typeface="Courier New"/>
              </a:rPr>
              <a:t>i</a:t>
            </a:r>
            <a:r>
              <a:rPr lang="en-US" sz="1050" dirty="0" smtClean="0">
                <a:latin typeface="Courier New"/>
                <a:cs typeface="Courier New"/>
              </a:rPr>
              <a:t> indices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31108" y="4094856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59314" y="4086064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221660" y="-569970"/>
            <a:ext cx="158709" cy="81962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4" idx="1"/>
            <a:endCxn id="20" idx="1"/>
          </p:cNvCxnSpPr>
          <p:nvPr/>
        </p:nvCxnSpPr>
        <p:spPr>
          <a:xfrm rot="16200000" flipH="1">
            <a:off x="2746269" y="1894043"/>
            <a:ext cx="925137" cy="2184354"/>
          </a:xfrm>
          <a:prstGeom prst="bentConnector5">
            <a:avLst>
              <a:gd name="adj1" fmla="val 72229"/>
              <a:gd name="adj2" fmla="val 50092"/>
              <a:gd name="adj3" fmla="val 724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56471" y="4302162"/>
            <a:ext cx="2734010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MESH_INDEX_OFFSET[</a:t>
            </a:r>
            <a:r>
              <a:rPr lang="en-US" sz="1050" dirty="0" err="1" smtClean="0">
                <a:latin typeface="Courier New"/>
                <a:cs typeface="Courier New"/>
              </a:rPr>
              <a:t>i</a:t>
            </a:r>
            <a:r>
              <a:rPr lang="en-US" sz="1050" dirty="0" smtClean="0">
                <a:latin typeface="Courier New"/>
                <a:cs typeface="Courier New"/>
              </a:rPr>
              <a:t>]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73243" y="4302162"/>
            <a:ext cx="3039820" cy="577081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MESH_INDEX_OFFSET[</a:t>
            </a:r>
            <a:r>
              <a:rPr lang="en-US" sz="1050" dirty="0" err="1" smtClean="0">
                <a:latin typeface="Courier New"/>
                <a:cs typeface="Courier New"/>
              </a:rPr>
              <a:t>i</a:t>
            </a:r>
            <a:r>
              <a:rPr lang="en-US" sz="1050" dirty="0" smtClean="0">
                <a:latin typeface="Courier New"/>
                <a:cs typeface="Courier New"/>
              </a:rPr>
              <a:t>] + MESH_INDEX_COUNT[</a:t>
            </a:r>
            <a:r>
              <a:rPr lang="en-US" sz="1050" dirty="0" err="1" smtClean="0">
                <a:latin typeface="Courier New"/>
                <a:cs typeface="Courier New"/>
              </a:rPr>
              <a:t>i</a:t>
            </a:r>
            <a:r>
              <a:rPr lang="en-US" sz="1050" dirty="0" smtClean="0">
                <a:latin typeface="Courier New"/>
                <a:cs typeface="Courier New"/>
              </a:rPr>
              <a:t>]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65120" y="3670566"/>
            <a:ext cx="2734010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Other mesh indices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999421" y="2303261"/>
            <a:ext cx="4488" cy="27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3486" y="2582754"/>
            <a:ext cx="3588179" cy="577081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MESH_INDEX_COUNTS[0] + … + MESH_INDEX_COUNTS[n]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02924" y="665063"/>
            <a:ext cx="1969479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meshes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41" name="Right Brace 40"/>
          <p:cNvSpPr/>
          <p:nvPr/>
        </p:nvSpPr>
        <p:spPr>
          <a:xfrm rot="5400000">
            <a:off x="5806750" y="567419"/>
            <a:ext cx="166789" cy="37645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stCxn id="41" idx="1"/>
          </p:cNvCxnSpPr>
          <p:nvPr/>
        </p:nvCxnSpPr>
        <p:spPr>
          <a:xfrm rot="16200000" flipH="1">
            <a:off x="5987653" y="2435562"/>
            <a:ext cx="403559" cy="598579"/>
          </a:xfrm>
          <a:prstGeom prst="bentConnector4">
            <a:avLst>
              <a:gd name="adj1" fmla="val 100220"/>
              <a:gd name="adj2" fmla="val 569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88722" y="2810086"/>
            <a:ext cx="1710817" cy="415498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MESH_POSITION_COUNT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542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212</Words>
  <Application>Microsoft Office PowerPoint</Application>
  <PresentationFormat>Custom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Bagnell, Daniel</cp:lastModifiedBy>
  <cp:revision>27</cp:revision>
  <dcterms:created xsi:type="dcterms:W3CDTF">2015-04-22T19:10:53Z</dcterms:created>
  <dcterms:modified xsi:type="dcterms:W3CDTF">2017-10-18T18:37:21Z</dcterms:modified>
</cp:coreProperties>
</file>