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763-AF80-4347-A50E-609D547D5AE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C38-5330-4F6A-AB54-FB85A90F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763-AF80-4347-A50E-609D547D5AE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C38-5330-4F6A-AB54-FB85A90F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763-AF80-4347-A50E-609D547D5AE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C38-5330-4F6A-AB54-FB85A90F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8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763-AF80-4347-A50E-609D547D5AE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C38-5330-4F6A-AB54-FB85A90F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763-AF80-4347-A50E-609D547D5AE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C38-5330-4F6A-AB54-FB85A90F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8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763-AF80-4347-A50E-609D547D5AE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C38-5330-4F6A-AB54-FB85A90F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763-AF80-4347-A50E-609D547D5AE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C38-5330-4F6A-AB54-FB85A90F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4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763-AF80-4347-A50E-609D547D5AE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C38-5330-4F6A-AB54-FB85A90F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7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763-AF80-4347-A50E-609D547D5AE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C38-5330-4F6A-AB54-FB85A90F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0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763-AF80-4347-A50E-609D547D5AE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C38-5330-4F6A-AB54-FB85A90F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763-AF80-4347-A50E-609D547D5AE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AC38-5330-4F6A-AB54-FB85A90F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4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E6763-AF80-4347-A50E-609D547D5AE9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8AC38-5330-4F6A-AB54-FB85A90F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6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16424" y="1314419"/>
            <a:ext cx="5591921" cy="2358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751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12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1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832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1750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4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2204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5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112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7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5318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8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203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9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414" y="541485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3024" y="541484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4634" y="541483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5087" y="541478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18" name="Left Brace 17"/>
          <p:cNvSpPr/>
          <p:nvPr/>
        </p:nvSpPr>
        <p:spPr>
          <a:xfrm rot="5400000">
            <a:off x="850575" y="1207379"/>
            <a:ext cx="197541" cy="78367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2158941" y="818696"/>
            <a:ext cx="192493" cy="1558592"/>
          </a:xfrm>
          <a:prstGeom prst="leftBrace">
            <a:avLst>
              <a:gd name="adj1" fmla="val 8333"/>
              <a:gd name="adj2" fmla="val 7434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5400000">
            <a:off x="4999623" y="581740"/>
            <a:ext cx="193793" cy="203120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3455488" y="1206083"/>
            <a:ext cx="193794" cy="782521"/>
          </a:xfrm>
          <a:prstGeom prst="leftBrace">
            <a:avLst>
              <a:gd name="adj1" fmla="val 8333"/>
              <a:gd name="adj2" fmla="val 25329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>
            <a:endCxn id="19" idx="1"/>
          </p:cNvCxnSpPr>
          <p:nvPr/>
        </p:nvCxnSpPr>
        <p:spPr>
          <a:xfrm>
            <a:off x="688314" y="789333"/>
            <a:ext cx="1187435" cy="712413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2"/>
            <a:endCxn id="18" idx="1"/>
          </p:cNvCxnSpPr>
          <p:nvPr/>
        </p:nvCxnSpPr>
        <p:spPr>
          <a:xfrm rot="16200000" flipH="1">
            <a:off x="464413" y="1015513"/>
            <a:ext cx="712741" cy="25712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6" idx="2"/>
            <a:endCxn id="21" idx="1"/>
          </p:cNvCxnSpPr>
          <p:nvPr/>
        </p:nvCxnSpPr>
        <p:spPr>
          <a:xfrm rot="16200000" flipH="1">
            <a:off x="2124069" y="-120926"/>
            <a:ext cx="712743" cy="2530001"/>
          </a:xfrm>
          <a:prstGeom prst="curved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7" idx="2"/>
            <a:endCxn id="20" idx="1"/>
          </p:cNvCxnSpPr>
          <p:nvPr/>
        </p:nvCxnSpPr>
        <p:spPr>
          <a:xfrm rot="16200000" flipH="1">
            <a:off x="2929833" y="-666241"/>
            <a:ext cx="712747" cy="3620626"/>
          </a:xfrm>
          <a:prstGeom prst="curvedConnector5">
            <a:avLst>
              <a:gd name="adj1" fmla="val 32073"/>
              <a:gd name="adj2" fmla="val 50468"/>
              <a:gd name="adj3" fmla="val 67927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3136" y="181538"/>
            <a:ext cx="1646606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POLYGON_INDEX_COUNT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53815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6</a:t>
            </a:r>
            <a:endParaRPr lang="en-US" sz="1000" dirty="0">
              <a:latin typeface="Courier New"/>
              <a:cs typeface="Courier New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61414" y="415333"/>
            <a:ext cx="104528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24568" y="819967"/>
            <a:ext cx="723275" cy="246221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INDICES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79574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12419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72873" y="1740862"/>
            <a:ext cx="261611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5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80918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26230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11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64785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12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01046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13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37307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10</a:t>
            </a:r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73568" y="1740862"/>
            <a:ext cx="338555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ourier New"/>
                <a:cs typeface="Courier New"/>
              </a:rPr>
              <a:t>12</a:t>
            </a:r>
            <a:endParaRPr lang="en-US" sz="1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354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Analytical Graphics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Bagnell, Daniel</dc:creator>
  <cp:lastModifiedBy>Bagnell, Daniel</cp:lastModifiedBy>
  <cp:revision>3</cp:revision>
  <dcterms:created xsi:type="dcterms:W3CDTF">2017-06-02T20:55:48Z</dcterms:created>
  <dcterms:modified xsi:type="dcterms:W3CDTF">2017-06-02T21:37:22Z</dcterms:modified>
</cp:coreProperties>
</file>